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55" r:id="rId2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2CFC36"/>
    <a:srgbClr val="B3B703"/>
    <a:srgbClr val="F7FC34"/>
    <a:srgbClr val="911D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2344" y="-112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F9C914-E2B0-B042-B330-5A46BE8D40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39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algn="r" defTabSz="9334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1188"/>
            <a:ext cx="5149850" cy="4189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963"/>
            <a:ext cx="3043238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3963"/>
            <a:ext cx="3043237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algn="r" defTabSz="933450">
              <a:defRPr sz="1300">
                <a:latin typeface="Times New Roman" charset="0"/>
              </a:defRPr>
            </a:lvl1pPr>
          </a:lstStyle>
          <a:p>
            <a:fld id="{FAF25E3A-CED2-6942-A2ED-A596E925B6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33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2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4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866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6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9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5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96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162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0545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CS 240A: 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Grab Bag (All Questions Answered)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10600" cy="5791200"/>
          </a:xfrm>
        </p:spPr>
        <p:txBody>
          <a:bodyPr/>
          <a:lstStyle/>
          <a:p>
            <a:pPr lvl="1"/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Partitioned Global Address Space (PGAS) languages:</a:t>
            </a:r>
            <a:br>
              <a:rPr lang="en-US" sz="2400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	UPC, Co-Array Fortran, Titanium</a:t>
            </a:r>
          </a:p>
          <a:p>
            <a:pPr lvl="1"/>
            <a:endParaRPr lang="en-US" sz="800" dirty="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Graphics Processors (GPUs):  CUDA, </a:t>
            </a:r>
            <a:r>
              <a:rPr lang="en-US" sz="2400" dirty="0" err="1" smtClean="0">
                <a:solidFill>
                  <a:schemeClr val="tx1"/>
                </a:solidFill>
                <a:latin typeface="Arial" charset="0"/>
              </a:rPr>
              <a:t>OpenCL</a:t>
            </a:r>
            <a:endParaRPr lang="en-US" sz="2400" dirty="0" smtClean="0">
              <a:solidFill>
                <a:schemeClr val="tx1"/>
              </a:solidFill>
              <a:latin typeface="Arial" charset="0"/>
            </a:endParaRPr>
          </a:p>
          <a:p>
            <a:pPr lvl="1"/>
            <a:endParaRPr lang="en-US" sz="800" dirty="0" smtClean="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Exotic hardware architectures:</a:t>
            </a:r>
            <a:endParaRPr lang="en-US" sz="2400" dirty="0">
              <a:solidFill>
                <a:schemeClr val="tx1"/>
              </a:solidFill>
              <a:latin typeface="Arial" charset="0"/>
            </a:endParaRPr>
          </a:p>
          <a:p>
            <a:pPr lvl="2"/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Intel 48-core chip</a:t>
            </a:r>
          </a:p>
          <a:p>
            <a:pPr lvl="2"/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Cray XMT “massively multithreaded” machine</a:t>
            </a:r>
          </a:p>
          <a:p>
            <a:pPr lvl="1"/>
            <a:endParaRPr lang="en-US" sz="800" dirty="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Arial" charset="0"/>
              </a:rPr>
              <a:t>Multigrid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: 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solving (some) PDE problems in linear time</a:t>
            </a:r>
            <a:endParaRPr lang="en-US" sz="2400" dirty="0" smtClean="0">
              <a:solidFill>
                <a:schemeClr val="tx1"/>
              </a:solidFill>
              <a:latin typeface="Arial" charset="0"/>
            </a:endParaRPr>
          </a:p>
          <a:p>
            <a:pPr lvl="1"/>
            <a:endParaRPr lang="en-US" sz="800" dirty="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Fast </a:t>
            </a:r>
            <a:r>
              <a:rPr lang="en-US" sz="2400" dirty="0" err="1" smtClean="0">
                <a:solidFill>
                  <a:schemeClr val="tx1"/>
                </a:solidFill>
                <a:latin typeface="Arial" charset="0"/>
              </a:rPr>
              <a:t>multipole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 methods:  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solving n-body problems in linear time</a:t>
            </a:r>
            <a:endParaRPr lang="en-US" sz="2400" dirty="0" smtClean="0">
              <a:solidFill>
                <a:schemeClr val="tx1"/>
              </a:solidFill>
              <a:latin typeface="Arial" charset="0"/>
            </a:endParaRPr>
          </a:p>
          <a:p>
            <a:pPr lvl="1"/>
            <a:endParaRPr lang="en-US" sz="800" dirty="0" smtClean="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Eigenvalues, eigenvectors, singular vectors</a:t>
            </a:r>
          </a:p>
          <a:p>
            <a:pPr lvl="1"/>
            <a:endParaRPr lang="en-US" sz="2400" dirty="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Any topics at all that you’d like to know more about?</a:t>
            </a:r>
            <a:endParaRPr lang="en-US" sz="2400" dirty="0">
              <a:solidFill>
                <a:schemeClr val="tx1"/>
              </a:solidFill>
              <a:latin typeface="Arial" charset="0"/>
            </a:endParaRPr>
          </a:p>
          <a:p>
            <a:pPr lvl="1"/>
            <a:endParaRPr lang="en-US" sz="2400" dirty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10871</TotalTime>
  <Words>19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CS 240A:  Grab Bag (All Questions Answered)</vt:lpstr>
    </vt:vector>
  </TitlesOfParts>
  <Company>Xerox 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LU Factorization</dc:title>
  <dc:creator>John Gilbert</dc:creator>
  <cp:lastModifiedBy>John Gilbert</cp:lastModifiedBy>
  <cp:revision>474</cp:revision>
  <cp:lastPrinted>1999-10-20T00:13:40Z</cp:lastPrinted>
  <dcterms:created xsi:type="dcterms:W3CDTF">1998-10-05T22:15:03Z</dcterms:created>
  <dcterms:modified xsi:type="dcterms:W3CDTF">2011-05-23T15:46:00Z</dcterms:modified>
</cp:coreProperties>
</file>