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0E102-B449-4430-B875-D26BC0AB9D8D}" type="datetimeFigureOut">
              <a:rPr lang="en-US" smtClean="0"/>
              <a:t>3/8/2008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287845-7E39-43FC-A4A3-9BEE749C8D0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0E102-B449-4430-B875-D26BC0AB9D8D}" type="datetimeFigureOut">
              <a:rPr lang="en-US" smtClean="0"/>
              <a:t>3/8/2008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87845-7E39-43FC-A4A3-9BEE749C8D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0E102-B449-4430-B875-D26BC0AB9D8D}" type="datetimeFigureOut">
              <a:rPr lang="en-US" smtClean="0"/>
              <a:t>3/8/2008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87845-7E39-43FC-A4A3-9BEE749C8D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100E102-B449-4430-B875-D26BC0AB9D8D}" type="datetimeFigureOut">
              <a:rPr lang="en-US" smtClean="0"/>
              <a:t>3/8/2008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A287845-7E39-43FC-A4A3-9BEE749C8D05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0E102-B449-4430-B875-D26BC0AB9D8D}" type="datetimeFigureOut">
              <a:rPr lang="en-US" smtClean="0"/>
              <a:t>3/8/2008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87845-7E39-43FC-A4A3-9BEE749C8D0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0E102-B449-4430-B875-D26BC0AB9D8D}" type="datetimeFigureOut">
              <a:rPr lang="en-US" smtClean="0"/>
              <a:t>3/8/2008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87845-7E39-43FC-A4A3-9BEE749C8D0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87845-7E39-43FC-A4A3-9BEE749C8D0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0E102-B449-4430-B875-D26BC0AB9D8D}" type="datetimeFigureOut">
              <a:rPr lang="en-US" smtClean="0"/>
              <a:t>3/8/2008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0E102-B449-4430-B875-D26BC0AB9D8D}" type="datetimeFigureOut">
              <a:rPr lang="en-US" smtClean="0"/>
              <a:t>3/8/2008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87845-7E39-43FC-A4A3-9BEE749C8D0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0E102-B449-4430-B875-D26BC0AB9D8D}" type="datetimeFigureOut">
              <a:rPr lang="en-US" smtClean="0"/>
              <a:t>3/8/2008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87845-7E39-43FC-A4A3-9BEE749C8D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100E102-B449-4430-B875-D26BC0AB9D8D}" type="datetimeFigureOut">
              <a:rPr lang="en-US" smtClean="0"/>
              <a:t>3/8/2008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A287845-7E39-43FC-A4A3-9BEE749C8D0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0E102-B449-4430-B875-D26BC0AB9D8D}" type="datetimeFigureOut">
              <a:rPr lang="en-US" smtClean="0"/>
              <a:t>3/8/2008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287845-7E39-43FC-A4A3-9BEE749C8D0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100E102-B449-4430-B875-D26BC0AB9D8D}" type="datetimeFigureOut">
              <a:rPr lang="en-US" smtClean="0"/>
              <a:t>3/8/2008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A287845-7E39-43FC-A4A3-9BEE749C8D0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</a:t>
            </a:r>
            <a:r>
              <a:rPr lang="en-US" dirty="0" err="1"/>
              <a:t>Libo</a:t>
            </a:r>
            <a:r>
              <a:rPr lang="en-US" dirty="0"/>
              <a:t> Song and David F. </a:t>
            </a:r>
            <a:r>
              <a:rPr lang="en-US" dirty="0" err="1" smtClean="0"/>
              <a:t>Kotz</a:t>
            </a:r>
            <a:endParaRPr lang="en-US" dirty="0" smtClean="0"/>
          </a:p>
          <a:p>
            <a:r>
              <a:rPr lang="en-US" dirty="0" smtClean="0"/>
              <a:t>Computer </a:t>
            </a:r>
            <a:r>
              <a:rPr lang="en-US" dirty="0" err="1" smtClean="0"/>
              <a:t>Science,Dartmouth</a:t>
            </a:r>
            <a:r>
              <a:rPr lang="en-US" dirty="0" smtClean="0"/>
              <a:t> College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Evaluating Opportunistic Routing Protocols</a:t>
            </a:r>
            <a:br>
              <a:rPr lang="en-US" b="1" dirty="0"/>
            </a:br>
            <a:r>
              <a:rPr lang="en-US" b="1" dirty="0"/>
              <a:t>with Large Realistic Contact Traces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219200"/>
          </a:xfrm>
        </p:spPr>
        <p:txBody>
          <a:bodyPr/>
          <a:lstStyle/>
          <a:p>
            <a:r>
              <a:rPr smtClean="0"/>
              <a:t>Evaluation </a:t>
            </a:r>
            <a:r>
              <a:rPr lang="en-US" dirty="0" smtClean="0"/>
              <a:t>… Scenario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71663" y="1409700"/>
            <a:ext cx="5400675" cy="529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Message Generation</a:t>
            </a:r>
          </a:p>
          <a:p>
            <a:r>
              <a:rPr lang="en-US" sz="1800" dirty="0" smtClean="0"/>
              <a:t>Uniform Random Distribution of Source and Destination nodes</a:t>
            </a:r>
          </a:p>
          <a:p>
            <a:r>
              <a:rPr lang="en-US" sz="1800" dirty="0" smtClean="0"/>
              <a:t>Diurnal behavior</a:t>
            </a:r>
          </a:p>
          <a:p>
            <a:r>
              <a:rPr lang="en-US" sz="1800" dirty="0" smtClean="0"/>
              <a:t>TTL and expiration</a:t>
            </a:r>
          </a:p>
          <a:p>
            <a:endParaRPr lang="en-US" sz="1800" dirty="0" smtClean="0"/>
          </a:p>
          <a:p>
            <a:pPr>
              <a:buNone/>
            </a:pPr>
            <a:r>
              <a:rPr lang="en-US" sz="2400" dirty="0" smtClean="0"/>
              <a:t>Metrics</a:t>
            </a:r>
          </a:p>
          <a:p>
            <a:r>
              <a:rPr lang="en-US" sz="1800" dirty="0" smtClean="0"/>
              <a:t>Delivery </a:t>
            </a:r>
            <a:r>
              <a:rPr lang="en-US" sz="1800" dirty="0" smtClean="0"/>
              <a:t>Ratio</a:t>
            </a:r>
          </a:p>
          <a:p>
            <a:r>
              <a:rPr lang="en-US" sz="1800" dirty="0" smtClean="0"/>
              <a:t>Message </a:t>
            </a:r>
            <a:r>
              <a:rPr lang="en-US" sz="1800" dirty="0" smtClean="0"/>
              <a:t>transmissions</a:t>
            </a:r>
          </a:p>
          <a:p>
            <a:r>
              <a:rPr lang="en-US" sz="1800" dirty="0" smtClean="0"/>
              <a:t>Meta </a:t>
            </a:r>
            <a:r>
              <a:rPr lang="en-US" sz="1800" dirty="0" smtClean="0"/>
              <a:t>data </a:t>
            </a:r>
            <a:r>
              <a:rPr lang="en-US" sz="1800" dirty="0" smtClean="0"/>
              <a:t>transmission</a:t>
            </a:r>
          </a:p>
          <a:p>
            <a:r>
              <a:rPr lang="en-US" sz="1800" dirty="0" smtClean="0"/>
              <a:t>Message </a:t>
            </a:r>
            <a:r>
              <a:rPr lang="en-US" sz="1800" dirty="0" smtClean="0"/>
              <a:t>duplication</a:t>
            </a:r>
          </a:p>
          <a:p>
            <a:r>
              <a:rPr lang="en-US" sz="1800" dirty="0" smtClean="0"/>
              <a:t>Delay</a:t>
            </a:r>
          </a:p>
          <a:p>
            <a:r>
              <a:rPr lang="en-US" sz="1800" dirty="0" smtClean="0"/>
              <a:t>Storage</a:t>
            </a:r>
            <a:endParaRPr lang="en-US" sz="1800" dirty="0" smtClean="0"/>
          </a:p>
          <a:p>
            <a:pPr>
              <a:buNone/>
            </a:pP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Evaluation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Results!!!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743075"/>
            <a:ext cx="5295900" cy="435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6172200" y="1828800"/>
            <a:ext cx="243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Messages generated for every scenario: 2077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172200" y="3200400"/>
            <a:ext cx="259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Random and Direct contact only made 59 of them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172200" y="4570274"/>
            <a:ext cx="3124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High delivery ratio of Epidemic comes with a cost of being 10 times more expensive than all of the predictive algorithms.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Results </a:t>
            </a:r>
            <a:r>
              <a:rPr lang="en-US" dirty="0" smtClean="0"/>
              <a:t>…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9575" y="1600200"/>
            <a:ext cx="4848225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5638800" y="1981200"/>
            <a:ext cx="3124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Random performs slightly better than Direct Delivery as it chooses with higher probability the nodes with greater mobility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</a:t>
            </a:r>
            <a:r>
              <a:rPr smtClean="0"/>
              <a:t>ore Results </a:t>
            </a:r>
            <a:r>
              <a:rPr lang="en-US" dirty="0" smtClean="0"/>
              <a:t>…</a:t>
            </a:r>
            <a:endParaRPr lang="en-US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543050"/>
            <a:ext cx="5391150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</a:t>
            </a:r>
            <a:r>
              <a:rPr smtClean="0"/>
              <a:t>ore Results </a:t>
            </a:r>
            <a:r>
              <a:rPr lang="en-US" dirty="0" smtClean="0"/>
              <a:t>…</a:t>
            </a:r>
            <a:endParaRPr lang="en-US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66875"/>
            <a:ext cx="4810125" cy="404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562600" y="1752600"/>
            <a:ext cx="3276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 Epidemic </a:t>
            </a:r>
            <a:r>
              <a:rPr lang="en-US" dirty="0"/>
              <a:t>has high delays for both unlimited and 100 hrs</a:t>
            </a:r>
            <a:r>
              <a:rPr lang="en-US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</a:t>
            </a:r>
            <a:r>
              <a:rPr lang="en-US" dirty="0"/>
              <a:t>Direct delivery had the longest delay for unlimited and 100 hours TTL.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reason </a:t>
            </a:r>
            <a:r>
              <a:rPr lang="en-US" dirty="0" smtClean="0"/>
              <a:t>- Direct Delivery </a:t>
            </a:r>
            <a:r>
              <a:rPr lang="en-US" dirty="0"/>
              <a:t>with low TTL implies that the packet is not delivered at all.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219200"/>
          </a:xfrm>
        </p:spPr>
        <p:txBody>
          <a:bodyPr/>
          <a:lstStyle/>
          <a:p>
            <a:r>
              <a:rPr lang="en-US" dirty="0" smtClean="0"/>
              <a:t>M</a:t>
            </a:r>
            <a:r>
              <a:rPr smtClean="0"/>
              <a:t>ore and more Results </a:t>
            </a:r>
            <a:r>
              <a:rPr lang="en-US" dirty="0" smtClean="0"/>
              <a:t>…</a:t>
            </a:r>
            <a:endParaRPr lang="en-US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143000"/>
            <a:ext cx="8305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3429000" y="5943600"/>
            <a:ext cx="2133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TTL affects storage!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and more results </a:t>
            </a:r>
            <a:r>
              <a:rPr lang="en-US" dirty="0" smtClean="0"/>
              <a:t>…</a:t>
            </a:r>
            <a:endParaRPr lang="en-US" dirty="0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752600"/>
            <a:ext cx="5476875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6172200" y="2819400"/>
            <a:ext cx="2590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Increasing Threshold results in higher Delivery ratio at the cost of storage and power overhead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and </a:t>
            </a:r>
            <a:r>
              <a:rPr lang="en-US" dirty="0" smtClean="0"/>
              <a:t>… a little more Results!</a:t>
            </a:r>
            <a:endParaRPr lang="en-US" dirty="0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19250"/>
            <a:ext cx="5343525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6019800" y="2512874"/>
            <a:ext cx="2667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Increasing prediction window results in higher probability values. Can be tailored to average packet transfer times/contact duration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Often require domain specific knowledge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Location </a:t>
            </a:r>
          </a:p>
          <a:p>
            <a:r>
              <a:rPr lang="en-US" sz="1800" dirty="0" smtClean="0"/>
              <a:t>Le </a:t>
            </a:r>
            <a:r>
              <a:rPr lang="en-US" sz="1800" dirty="0" err="1" smtClean="0"/>
              <a:t>Brun</a:t>
            </a:r>
            <a:r>
              <a:rPr lang="en-US" sz="1800" dirty="0" smtClean="0"/>
              <a:t> – location based delay tolerant network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Mobility patterns</a:t>
            </a:r>
          </a:p>
          <a:p>
            <a:r>
              <a:rPr lang="en-US" sz="1800" dirty="0" err="1" smtClean="0"/>
              <a:t>Leguay</a:t>
            </a:r>
            <a:endParaRPr lang="en-US" sz="1800" dirty="0" smtClean="0"/>
          </a:p>
          <a:p>
            <a:r>
              <a:rPr lang="en-US" sz="1800" dirty="0" err="1" smtClean="0"/>
              <a:t>Musolei</a:t>
            </a:r>
            <a:endParaRPr lang="en-US" sz="18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Network Encoding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smtClean="0"/>
              <a:t>Other work on Opportunistic Routing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DTN characterization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Long delays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Frequent Link breakages</a:t>
            </a:r>
          </a:p>
          <a:p>
            <a:pPr>
              <a:buFont typeface="Arial" pitchFamily="34" charset="0"/>
              <a:buChar char="•"/>
            </a:pPr>
            <a:endParaRPr lang="en-US" sz="1800" dirty="0" smtClean="0"/>
          </a:p>
          <a:p>
            <a:pPr>
              <a:buNone/>
            </a:pPr>
            <a:r>
              <a:rPr lang="en-US" sz="2400" dirty="0" smtClean="0"/>
              <a:t>Mobile Opportunistic Networks - DTNs with sparse nodes</a:t>
            </a:r>
          </a:p>
          <a:p>
            <a:r>
              <a:rPr lang="en-US" sz="1800" dirty="0" smtClean="0"/>
              <a:t>Link failures are a norm, not an exception</a:t>
            </a:r>
          </a:p>
          <a:p>
            <a:r>
              <a:rPr lang="en-US" sz="1800" dirty="0" smtClean="0"/>
              <a:t>Usage of carriers</a:t>
            </a:r>
          </a:p>
          <a:p>
            <a:endParaRPr lang="en-US" sz="1800" dirty="0" smtClean="0"/>
          </a:p>
          <a:p>
            <a:pPr>
              <a:buNone/>
            </a:pPr>
            <a:r>
              <a:rPr lang="en-US" sz="2400" dirty="0" smtClean="0"/>
              <a:t>Why a real scenario instead of modeling?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background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 smtClean="0"/>
              <a:t>Direct Delivery – lowest delivery ratio, lowest storage requirements, no meta data, no replication – same with Random (but random gives an edge in low mobility environments) – best suited to achieve highest power savings</a:t>
            </a:r>
          </a:p>
          <a:p>
            <a:pPr lvl="0"/>
            <a:r>
              <a:rPr lang="en-US" dirty="0" smtClean="0"/>
              <a:t>Contrary would be epidemic – highest delivery ratio, high latency – not desirable even with high resources (storage and power)</a:t>
            </a:r>
          </a:p>
          <a:p>
            <a:pPr lvl="0"/>
            <a:r>
              <a:rPr lang="en-US" dirty="0" smtClean="0"/>
              <a:t>All three unsuitable for any opportunistic routing environments</a:t>
            </a:r>
          </a:p>
          <a:p>
            <a:pPr lvl="0"/>
            <a:r>
              <a:rPr lang="en-US" dirty="0" smtClean="0"/>
              <a:t>Prediction based – Timely contact, </a:t>
            </a:r>
            <a:r>
              <a:rPr lang="en-US" dirty="0" err="1" smtClean="0"/>
              <a:t>PRoPHET</a:t>
            </a:r>
            <a:r>
              <a:rPr lang="en-US" dirty="0" smtClean="0"/>
              <a:t> and LINK STATE – 10 times more delivery ratio than predictive. Tuning parameters – for higher priority (more replication, first delivery on contact)</a:t>
            </a:r>
          </a:p>
          <a:p>
            <a:pPr lvl="0"/>
            <a:r>
              <a:rPr lang="en-US" dirty="0" smtClean="0"/>
              <a:t>Location based predictive routing – messages replicated across all nodes in a particular location – location information can be used to predict movement of nodes and choose better relays for forwarding messages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</a:t>
            </a:r>
            <a:r>
              <a:rPr smtClean="0"/>
              <a:t>inally </a:t>
            </a:r>
            <a:r>
              <a:rPr lang="en-US" dirty="0" smtClean="0"/>
              <a:t>… summary!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4600" y="4318337"/>
            <a:ext cx="4114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Thank you!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Use </a:t>
            </a:r>
            <a:r>
              <a:rPr lang="en-US" dirty="0" smtClean="0"/>
              <a:t>mobility traces collected over a production wireless network </a:t>
            </a:r>
            <a:r>
              <a:rPr lang="en-US" dirty="0" smtClean="0"/>
              <a:t>at Dartmouth (over </a:t>
            </a:r>
            <a:r>
              <a:rPr lang="en-US" dirty="0" smtClean="0"/>
              <a:t>5000 </a:t>
            </a:r>
            <a:r>
              <a:rPr lang="en-US" dirty="0" smtClean="0"/>
              <a:t>users)</a:t>
            </a:r>
            <a:endParaRPr lang="en-US" dirty="0" smtClean="0"/>
          </a:p>
          <a:p>
            <a:r>
              <a:rPr lang="en-US" dirty="0" smtClean="0"/>
              <a:t>Synthetic message </a:t>
            </a:r>
            <a:r>
              <a:rPr lang="en-US" dirty="0" smtClean="0"/>
              <a:t>generation </a:t>
            </a:r>
            <a:r>
              <a:rPr lang="en-US" dirty="0" smtClean="0"/>
              <a:t>model</a:t>
            </a:r>
            <a:endParaRPr lang="en-US" dirty="0" smtClean="0"/>
          </a:p>
          <a:p>
            <a:r>
              <a:rPr lang="en-US" dirty="0" smtClean="0"/>
              <a:t>Comparison </a:t>
            </a:r>
            <a:r>
              <a:rPr lang="en-US" dirty="0" smtClean="0"/>
              <a:t>of </a:t>
            </a:r>
            <a:r>
              <a:rPr lang="en-US" dirty="0" smtClean="0"/>
              <a:t>different routing DTN routing protocols (Direct </a:t>
            </a:r>
            <a:r>
              <a:rPr lang="en-US" dirty="0" smtClean="0"/>
              <a:t>delivery, random contact and epidemic </a:t>
            </a:r>
            <a:r>
              <a:rPr lang="en-US" dirty="0" smtClean="0"/>
              <a:t>routing, Prophet </a:t>
            </a:r>
            <a:r>
              <a:rPr lang="en-US" dirty="0" smtClean="0"/>
              <a:t>and Link </a:t>
            </a:r>
            <a:r>
              <a:rPr lang="en-US" dirty="0" smtClean="0"/>
              <a:t>state)</a:t>
            </a:r>
            <a:endParaRPr lang="en-US" dirty="0" smtClean="0"/>
          </a:p>
          <a:p>
            <a:r>
              <a:rPr lang="en-US" dirty="0" smtClean="0"/>
              <a:t>Propose </a:t>
            </a:r>
            <a:r>
              <a:rPr lang="en-US" dirty="0" smtClean="0"/>
              <a:t>a new prediction based routing protocol and compare its </a:t>
            </a:r>
            <a:r>
              <a:rPr lang="en-US" dirty="0" smtClean="0"/>
              <a:t>performance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What's different about this paper?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Transfer Probability</a:t>
            </a:r>
          </a:p>
          <a:p>
            <a:r>
              <a:rPr lang="en-US" dirty="0" smtClean="0"/>
              <a:t>Replication Probability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Two extremes:</a:t>
            </a:r>
          </a:p>
          <a:p>
            <a:pPr>
              <a:buNone/>
            </a:pPr>
            <a:r>
              <a:rPr lang="en-US" dirty="0" smtClean="0"/>
              <a:t>Direct Delivery</a:t>
            </a:r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dirty="0" smtClean="0"/>
              <a:t>TP=1 for destination, 0 for rest, Replication=0</a:t>
            </a:r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dirty="0" smtClean="0"/>
              <a:t>pro’s? cons?</a:t>
            </a:r>
            <a:endParaRPr lang="en-US" sz="1800" dirty="0" smtClean="0"/>
          </a:p>
          <a:p>
            <a:pPr>
              <a:buNone/>
            </a:pPr>
            <a:r>
              <a:rPr lang="en-US" sz="2400" dirty="0" smtClean="0"/>
              <a:t>Epidemic Routing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1800" dirty="0" smtClean="0"/>
              <a:t>TP=1 for every node, Replication=1</a:t>
            </a:r>
          </a:p>
          <a:p>
            <a:pPr>
              <a:buNone/>
            </a:pPr>
            <a:r>
              <a:rPr lang="en-US" sz="1800" dirty="0" smtClean="0"/>
              <a:t>	p</a:t>
            </a:r>
            <a:r>
              <a:rPr lang="en-US" sz="1800" dirty="0" smtClean="0"/>
              <a:t>ro’s? cons?</a:t>
            </a:r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dirty="0" smtClean="0"/>
              <a:t>Optimizations? Indexes</a:t>
            </a:r>
            <a:endParaRPr lang="en-US" sz="1800" dirty="0" smtClean="0"/>
          </a:p>
          <a:p>
            <a:pPr>
              <a:buNone/>
            </a:pPr>
            <a:r>
              <a:rPr lang="en-US" dirty="0" smtClean="0"/>
              <a:t>How about Random routing?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DTN </a:t>
            </a:r>
            <a:r>
              <a:rPr lang="en-US" dirty="0" smtClean="0"/>
              <a:t>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Probabilistic Routing using History of past Encounters and </a:t>
            </a:r>
            <a:r>
              <a:rPr lang="en-US" dirty="0" smtClean="0"/>
              <a:t>Transitivity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PRoPHET - 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86075" y="2714625"/>
            <a:ext cx="302895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33750" y="3943350"/>
            <a:ext cx="214312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81275" y="5133975"/>
            <a:ext cx="36671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Links are assigned weights</a:t>
            </a:r>
          </a:p>
          <a:p>
            <a:r>
              <a:rPr lang="en-US" sz="1800" dirty="0" smtClean="0"/>
              <a:t> Median Inter-contact Duration</a:t>
            </a:r>
          </a:p>
          <a:p>
            <a:r>
              <a:rPr lang="en-US" sz="1800" dirty="0" smtClean="0"/>
              <a:t> Exponentially decreasing inter contact </a:t>
            </a:r>
            <a:r>
              <a:rPr lang="en-US" sz="1800" dirty="0" smtClean="0"/>
              <a:t>duration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Node </a:t>
            </a:r>
            <a:r>
              <a:rPr lang="en-US" sz="1800" dirty="0" err="1" smtClean="0"/>
              <a:t>i</a:t>
            </a:r>
            <a:r>
              <a:rPr lang="en-US" sz="1800" dirty="0" smtClean="0"/>
              <a:t> meets j, the link weight becomes: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Protocol operation:</a:t>
            </a:r>
          </a:p>
          <a:p>
            <a:r>
              <a:rPr lang="en-US" sz="1800" dirty="0" smtClean="0"/>
              <a:t>Nodes exchange link state during contact</a:t>
            </a:r>
          </a:p>
          <a:p>
            <a:r>
              <a:rPr lang="en-US" sz="1800" dirty="0" smtClean="0"/>
              <a:t>Paths with least link weight chosen</a:t>
            </a:r>
            <a:endParaRPr lang="en-US" sz="1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Link State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3571875"/>
            <a:ext cx="31242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Timely CONTACT PROBABILITY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New Protocol Features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3000375"/>
            <a:ext cx="259080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38425" y="4638675"/>
            <a:ext cx="386715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Two Scenarios:</a:t>
            </a:r>
          </a:p>
          <a:p>
            <a:r>
              <a:rPr lang="en-US" sz="1800" dirty="0" smtClean="0"/>
              <a:t>Two hop scenario</a:t>
            </a:r>
          </a:p>
          <a:p>
            <a:r>
              <a:rPr lang="en-US" sz="1800" dirty="0" smtClean="0"/>
              <a:t>Multi hop scenario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Two hop: Decision for forwarding made at either</a:t>
            </a:r>
          </a:p>
          <a:p>
            <a:r>
              <a:rPr lang="en-US" sz="1800" dirty="0" smtClean="0"/>
              <a:t>Sender</a:t>
            </a:r>
          </a:p>
          <a:p>
            <a:r>
              <a:rPr lang="en-US" sz="1800" dirty="0" smtClean="0"/>
              <a:t>Receiver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2400" dirty="0" smtClean="0"/>
              <a:t>Multi hop scenario</a:t>
            </a:r>
          </a:p>
          <a:p>
            <a:r>
              <a:rPr lang="en-US" sz="1800" dirty="0" smtClean="0"/>
              <a:t>Exchange Contact Probability Matrix to determine best path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The NEW Routing Protocol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Mobility Traces</a:t>
            </a:r>
          </a:p>
          <a:p>
            <a:r>
              <a:rPr lang="en-US" sz="1800" dirty="0" smtClean="0"/>
              <a:t>Dartmouth university </a:t>
            </a:r>
            <a:r>
              <a:rPr lang="en-US" sz="1800" dirty="0" err="1" smtClean="0"/>
              <a:t>WiFi</a:t>
            </a:r>
            <a:r>
              <a:rPr lang="en-US" sz="1800" dirty="0" smtClean="0"/>
              <a:t> logs over 1 month (</a:t>
            </a:r>
            <a:r>
              <a:rPr lang="en-US" sz="1800" dirty="0" smtClean="0"/>
              <a:t>N</a:t>
            </a:r>
            <a:r>
              <a:rPr lang="en-US" sz="1800" dirty="0" smtClean="0"/>
              <a:t>ov 2003)</a:t>
            </a:r>
          </a:p>
          <a:p>
            <a:r>
              <a:rPr lang="en-US" sz="1800" dirty="0" smtClean="0"/>
              <a:t>(MAC, AP, Association Time, disassociation time)</a:t>
            </a:r>
          </a:p>
          <a:p>
            <a:r>
              <a:rPr lang="en-US" sz="1800" dirty="0" smtClean="0"/>
              <a:t>Nodes and AP considerations</a:t>
            </a:r>
          </a:p>
          <a:p>
            <a:r>
              <a:rPr lang="en-US" sz="1800" dirty="0" smtClean="0"/>
              <a:t>Determination of connection between nodes</a:t>
            </a:r>
          </a:p>
          <a:p>
            <a:r>
              <a:rPr lang="en-US" sz="1800" dirty="0" smtClean="0"/>
              <a:t>Warming up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2400" dirty="0" smtClean="0"/>
              <a:t>Simulator</a:t>
            </a:r>
          </a:p>
          <a:p>
            <a:r>
              <a:rPr lang="en-US" sz="1800" dirty="0" smtClean="0"/>
              <a:t>A custom simulator – NS2 issues (slow and irrelevant data)</a:t>
            </a:r>
          </a:p>
          <a:p>
            <a:r>
              <a:rPr lang="en-US" sz="1800" dirty="0" smtClean="0"/>
              <a:t>Models interference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Evaluation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86</TotalTime>
  <Words>633</Words>
  <Application>Microsoft Office PowerPoint</Application>
  <PresentationFormat>On-screen Show (4:3)</PresentationFormat>
  <Paragraphs>122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Paper</vt:lpstr>
      <vt:lpstr>Evaluating Opportunistic Routing Protocols with Large Realistic Contact Traces</vt:lpstr>
      <vt:lpstr>background</vt:lpstr>
      <vt:lpstr>What's different about this paper?</vt:lpstr>
      <vt:lpstr>DTN …</vt:lpstr>
      <vt:lpstr>PRoPHET - </vt:lpstr>
      <vt:lpstr>Link State</vt:lpstr>
      <vt:lpstr>New Protocol Features</vt:lpstr>
      <vt:lpstr>The NEW Routing Protocol</vt:lpstr>
      <vt:lpstr>Evaluation</vt:lpstr>
      <vt:lpstr>Evaluation … Scenario</vt:lpstr>
      <vt:lpstr>Evaluation</vt:lpstr>
      <vt:lpstr>Results!!!</vt:lpstr>
      <vt:lpstr>Results …</vt:lpstr>
      <vt:lpstr>More Results …</vt:lpstr>
      <vt:lpstr>More Results …</vt:lpstr>
      <vt:lpstr>More and more Results …</vt:lpstr>
      <vt:lpstr>and more results …</vt:lpstr>
      <vt:lpstr>and … a little more Results!</vt:lpstr>
      <vt:lpstr>Other work on Opportunistic Routing</vt:lpstr>
      <vt:lpstr>Finally … summary!</vt:lpstr>
      <vt:lpstr>Slide 21</vt:lpstr>
    </vt:vector>
  </TitlesOfParts>
  <Company>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Evaluating Opportunistic Routing Protocols with Large Realistic Contact Traces</dc:title>
  <dc:creator>pramod</dc:creator>
  <cp:lastModifiedBy>pramod</cp:lastModifiedBy>
  <cp:revision>78</cp:revision>
  <dcterms:created xsi:type="dcterms:W3CDTF">2008-03-09T04:26:13Z</dcterms:created>
  <dcterms:modified xsi:type="dcterms:W3CDTF">2008-03-09T05:52:47Z</dcterms:modified>
</cp:coreProperties>
</file>