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3.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8" r:id="rId3"/>
    <p:sldId id="259" r:id="rId4"/>
    <p:sldId id="260" r:id="rId5"/>
    <p:sldId id="257" r:id="rId6"/>
    <p:sldId id="270" r:id="rId7"/>
    <p:sldId id="271" r:id="rId8"/>
    <p:sldId id="265" r:id="rId9"/>
    <p:sldId id="284" r:id="rId10"/>
    <p:sldId id="285" r:id="rId11"/>
    <p:sldId id="286" r:id="rId12"/>
    <p:sldId id="267" r:id="rId13"/>
    <p:sldId id="287" r:id="rId14"/>
    <p:sldId id="288" r:id="rId15"/>
    <p:sldId id="289" r:id="rId16"/>
    <p:sldId id="290" r:id="rId17"/>
    <p:sldId id="293" r:id="rId18"/>
    <p:sldId id="294" r:id="rId19"/>
    <p:sldId id="276" r:id="rId20"/>
    <p:sldId id="298" r:id="rId21"/>
    <p:sldId id="299" r:id="rId22"/>
    <p:sldId id="300" r:id="rId23"/>
    <p:sldId id="302" r:id="rId24"/>
    <p:sldId id="303" r:id="rId25"/>
    <p:sldId id="305" r:id="rId26"/>
    <p:sldId id="296" r:id="rId27"/>
    <p:sldId id="301" r:id="rId28"/>
    <p:sldId id="307" r:id="rId29"/>
    <p:sldId id="306" r:id="rId30"/>
    <p:sldId id="308" r:id="rId31"/>
    <p:sldId id="309" r:id="rId32"/>
    <p:sldId id="268" r:id="rId33"/>
    <p:sldId id="279" r:id="rId34"/>
    <p:sldId id="275" r:id="rId35"/>
    <p:sldId id="281" r:id="rId36"/>
    <p:sldId id="283" r:id="rId37"/>
    <p:sldId id="282" r:id="rId38"/>
    <p:sldId id="269" r:id="rId39"/>
    <p:sldId id="261" r:id="rId40"/>
    <p:sldId id="311" r:id="rId41"/>
    <p:sldId id="273" r:id="rId42"/>
    <p:sldId id="27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F217F689-ED87-4CD5-83C8-7D41D10F5F2A}">
          <p14:sldIdLst>
            <p14:sldId id="256"/>
          </p14:sldIdLst>
        </p14:section>
        <p14:section name="Background" id="{3D82286A-18EC-410B-B16A-CB9BA0F71D54}">
          <p14:sldIdLst>
            <p14:sldId id="258"/>
            <p14:sldId id="259"/>
            <p14:sldId id="260"/>
            <p14:sldId id="257"/>
            <p14:sldId id="270"/>
            <p14:sldId id="271"/>
            <p14:sldId id="265"/>
            <p14:sldId id="284"/>
            <p14:sldId id="285"/>
            <p14:sldId id="286"/>
          </p14:sldIdLst>
        </p14:section>
        <p14:section name="Method" id="{28EBCC13-9127-4C03-894A-F6CCF0C73FB0}">
          <p14:sldIdLst>
            <p14:sldId id="267"/>
            <p14:sldId id="287"/>
            <p14:sldId id="288"/>
            <p14:sldId id="289"/>
            <p14:sldId id="290"/>
            <p14:sldId id="293"/>
            <p14:sldId id="294"/>
            <p14:sldId id="276"/>
            <p14:sldId id="298"/>
            <p14:sldId id="299"/>
            <p14:sldId id="300"/>
            <p14:sldId id="302"/>
            <p14:sldId id="303"/>
            <p14:sldId id="305"/>
            <p14:sldId id="296"/>
            <p14:sldId id="301"/>
            <p14:sldId id="307"/>
            <p14:sldId id="306"/>
            <p14:sldId id="308"/>
            <p14:sldId id="309"/>
          </p14:sldIdLst>
        </p14:section>
        <p14:section name="Result" id="{4E2148D2-714A-4B86-B161-F367BEFC5AF2}">
          <p14:sldIdLst>
            <p14:sldId id="268"/>
            <p14:sldId id="279"/>
            <p14:sldId id="275"/>
            <p14:sldId id="281"/>
            <p14:sldId id="283"/>
            <p14:sldId id="282"/>
          </p14:sldIdLst>
        </p14:section>
        <p14:section name="Conclusion" id="{8137386F-B5EC-452A-96DB-BCAD637C11BB}">
          <p14:sldIdLst>
            <p14:sldId id="269"/>
            <p14:sldId id="261"/>
            <p14:sldId id="311"/>
            <p14:sldId id="273"/>
            <p14:sldId id="272"/>
          </p14:sldIdLst>
        </p14:section>
        <p14:section name="Backup" id="{622FC8F2-D61C-6F40-A453-649B6872B1BC}">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E32"/>
    <a:srgbClr val="18A2DB"/>
    <a:srgbClr val="F2D680"/>
    <a:srgbClr val="ED7B7B"/>
    <a:srgbClr val="A9D18E"/>
    <a:srgbClr val="1FB0FF"/>
    <a:srgbClr val="ECB5B9"/>
    <a:srgbClr val="EBF5FC"/>
    <a:srgbClr val="9FB5BA"/>
    <a:srgbClr val="A1B8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1813" autoAdjust="0"/>
  </p:normalViewPr>
  <p:slideViewPr>
    <p:cSldViewPr snapToGrid="0">
      <p:cViewPr varScale="1">
        <p:scale>
          <a:sx n="120" d="100"/>
          <a:sy n="120" d="100"/>
        </p:scale>
        <p:origin x="1024" y="184"/>
      </p:cViewPr>
      <p:guideLst/>
    </p:cSldViewPr>
  </p:slideViewPr>
  <p:notesTextViewPr>
    <p:cViewPr>
      <p:scale>
        <a:sx n="1" d="1"/>
        <a:sy n="1" d="1"/>
      </p:scale>
      <p:origin x="0" y="0"/>
    </p:cViewPr>
  </p:notesTextViewPr>
  <p:notesViewPr>
    <p:cSldViewPr snapToGrid="0">
      <p:cViewPr varScale="1">
        <p:scale>
          <a:sx n="85" d="100"/>
          <a:sy n="85" d="100"/>
        </p:scale>
        <p:origin x="387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1D525-A6DC-4AD0-9C82-CAD4E5B90A99}" type="datetimeFigureOut">
              <a:rPr lang="en-US" smtClean="0"/>
              <a:t>6/30/23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E23849-9B05-468B-88C2-3FDE813841C3}" type="slidenum">
              <a:rPr lang="en-US" smtClean="0"/>
              <a:t>‹#›</a:t>
            </a:fld>
            <a:endParaRPr lang="en-US"/>
          </a:p>
        </p:txBody>
      </p:sp>
    </p:spTree>
    <p:extLst>
      <p:ext uri="{BB962C8B-B14F-4D97-AF65-F5344CB8AC3E}">
        <p14:creationId xmlns:p14="http://schemas.microsoft.com/office/powerpoint/2010/main" val="1848365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Thanks for the introduction! Good afternoon, I will present our work called ray-aligned occupancy map array, or ROMA. So, what does it do? it offers a software solution to fast and approximate ray tracing.</a:t>
            </a:r>
          </a:p>
        </p:txBody>
      </p:sp>
      <p:sp>
        <p:nvSpPr>
          <p:cNvPr id="4" name="Slide Number Placeholder 3"/>
          <p:cNvSpPr>
            <a:spLocks noGrp="1"/>
          </p:cNvSpPr>
          <p:nvPr>
            <p:ph type="sldNum" sz="quarter" idx="5"/>
          </p:nvPr>
        </p:nvSpPr>
        <p:spPr/>
        <p:txBody>
          <a:bodyPr/>
          <a:lstStyle/>
          <a:p>
            <a:fld id="{86E23849-9B05-468B-88C2-3FDE813841C3}" type="slidenum">
              <a:rPr lang="en-US" smtClean="0"/>
              <a:t>1</a:t>
            </a:fld>
            <a:endParaRPr lang="en-US"/>
          </a:p>
        </p:txBody>
      </p:sp>
    </p:spTree>
    <p:extLst>
      <p:ext uri="{BB962C8B-B14F-4D97-AF65-F5344CB8AC3E}">
        <p14:creationId xmlns:p14="http://schemas.microsoft.com/office/powerpoint/2010/main" val="2287353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Repeat this process,</a:t>
            </a:r>
          </a:p>
          <a:p>
            <a:pPr marL="171450" indent="-171450">
              <a:buFontTx/>
              <a:buChar char="-"/>
            </a:pPr>
            <a:r>
              <a:rPr lang="en-US" dirty="0"/>
              <a:t>(click) (click)</a:t>
            </a:r>
            <a:r>
              <a:rPr lang="zh-CN" altLang="en-US" dirty="0"/>
              <a:t> </a:t>
            </a:r>
            <a:r>
              <a:rPr lang="en-US" dirty="0"/>
              <a:t>(click) until we find an intersection!</a:t>
            </a:r>
          </a:p>
          <a:p>
            <a:pPr marL="171450" indent="-171450">
              <a:buFontTx/>
              <a:buChar char="-"/>
            </a:pPr>
            <a:r>
              <a:rPr lang="en-US" dirty="0"/>
              <a:t>So, this is the basic idea of how OM works</a:t>
            </a:r>
          </a:p>
          <a:p>
            <a:pPr marL="171450" indent="-171450">
              <a:buFontTx/>
              <a:buChar char="-"/>
            </a:pPr>
            <a:r>
              <a:rPr lang="en-US" dirty="0"/>
              <a:t>(click) Generating such OM is fast, since it only requires rasterization</a:t>
            </a:r>
          </a:p>
          <a:p>
            <a:pPr marL="171450" indent="-171450">
              <a:buFontTx/>
              <a:buChar char="-"/>
            </a:pPr>
            <a:r>
              <a:rPr lang="en-US" dirty="0"/>
              <a:t>(click) However, tracing against it is not as fast as expected, since it still requires an number of iterations.</a:t>
            </a:r>
          </a:p>
          <a:p>
            <a:pPr marL="171450" indent="-171450">
              <a:buFontTx/>
              <a:buChar char="-"/>
            </a:pPr>
            <a:r>
              <a:rPr lang="en-US" dirty="0"/>
              <a:t>(next)</a:t>
            </a:r>
          </a:p>
        </p:txBody>
      </p:sp>
      <p:sp>
        <p:nvSpPr>
          <p:cNvPr id="4" name="Slide Number Placeholder 3"/>
          <p:cNvSpPr>
            <a:spLocks noGrp="1"/>
          </p:cNvSpPr>
          <p:nvPr>
            <p:ph type="sldNum" sz="quarter" idx="5"/>
          </p:nvPr>
        </p:nvSpPr>
        <p:spPr/>
        <p:txBody>
          <a:bodyPr/>
          <a:lstStyle/>
          <a:p>
            <a:fld id="{86E23849-9B05-468B-88C2-3FDE813841C3}" type="slidenum">
              <a:rPr lang="en-US" smtClean="0"/>
              <a:t>10</a:t>
            </a:fld>
            <a:endParaRPr lang="en-US"/>
          </a:p>
        </p:txBody>
      </p:sp>
    </p:spTree>
    <p:extLst>
      <p:ext uri="{BB962C8B-B14F-4D97-AF65-F5344CB8AC3E}">
        <p14:creationId xmlns:p14="http://schemas.microsoft.com/office/powerpoint/2010/main" val="2794343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this work, our goal is to better utilize the trait of the fast generation </a:t>
            </a:r>
          </a:p>
          <a:p>
            <a:pPr marL="171450" indent="-171450">
              <a:buFontTx/>
              <a:buChar char="-"/>
            </a:pPr>
            <a:r>
              <a:rPr lang="en-US" dirty="0"/>
              <a:t>(click) and to further speed up ray tracing.</a:t>
            </a:r>
          </a:p>
        </p:txBody>
      </p:sp>
      <p:sp>
        <p:nvSpPr>
          <p:cNvPr id="4" name="Slide Number Placeholder 3"/>
          <p:cNvSpPr>
            <a:spLocks noGrp="1"/>
          </p:cNvSpPr>
          <p:nvPr>
            <p:ph type="sldNum" sz="quarter" idx="5"/>
          </p:nvPr>
        </p:nvSpPr>
        <p:spPr/>
        <p:txBody>
          <a:bodyPr/>
          <a:lstStyle/>
          <a:p>
            <a:fld id="{86E23849-9B05-468B-88C2-3FDE813841C3}" type="slidenum">
              <a:rPr lang="en-US" smtClean="0"/>
              <a:t>11</a:t>
            </a:fld>
            <a:endParaRPr lang="en-US"/>
          </a:p>
        </p:txBody>
      </p:sp>
    </p:spTree>
    <p:extLst>
      <p:ext uri="{BB962C8B-B14F-4D97-AF65-F5344CB8AC3E}">
        <p14:creationId xmlns:p14="http://schemas.microsoft.com/office/powerpoint/2010/main" val="1761289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Now let’s take a look at our method.</a:t>
            </a:r>
            <a:endParaRPr lang="zh-CN" altLang="en-US" dirty="0"/>
          </a:p>
        </p:txBody>
      </p:sp>
      <p:sp>
        <p:nvSpPr>
          <p:cNvPr id="4" name="Slide Number Placeholder 3"/>
          <p:cNvSpPr>
            <a:spLocks noGrp="1"/>
          </p:cNvSpPr>
          <p:nvPr>
            <p:ph type="sldNum" sz="quarter" idx="5"/>
          </p:nvPr>
        </p:nvSpPr>
        <p:spPr/>
        <p:txBody>
          <a:bodyPr/>
          <a:lstStyle/>
          <a:p>
            <a:fld id="{86E23849-9B05-468B-88C2-3FDE813841C3}" type="slidenum">
              <a:rPr lang="en-US" smtClean="0"/>
              <a:t>12</a:t>
            </a:fld>
            <a:endParaRPr lang="en-US"/>
          </a:p>
        </p:txBody>
      </p:sp>
    </p:spTree>
    <p:extLst>
      <p:ext uri="{BB962C8B-B14F-4D97-AF65-F5344CB8AC3E}">
        <p14:creationId xmlns:p14="http://schemas.microsoft.com/office/powerpoint/2010/main" val="1954159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Our key observation is that </a:t>
            </a:r>
            <a:r>
              <a:rPr lang="en-US" dirty="0">
                <a:effectLst/>
              </a:rPr>
              <a:t>as the ray direction gets closer to the z-axis, fewer steps are required</a:t>
            </a:r>
          </a:p>
          <a:p>
            <a:pPr marL="171450" indent="-171450">
              <a:buFontTx/>
              <a:buChar char="-"/>
            </a:pPr>
            <a:r>
              <a:rPr lang="en-US" dirty="0">
                <a:effectLst/>
              </a:rPr>
              <a:t>(click) And when the ray is tracing *just* along the z-axis, only a single lookup is required!</a:t>
            </a:r>
          </a:p>
          <a:p>
            <a:pPr marL="171450" indent="-171450">
              <a:buFontTx/>
              <a:buChar char="-"/>
            </a:pPr>
            <a:r>
              <a:rPr lang="en-US" dirty="0">
                <a:effectLst/>
              </a:rPr>
              <a:t>(click) So, think about this. If we can generate all possible occupancy maps from all different directions, given any ray, we can always find an OM whose z-axis is aligned with the ray, then we will immediately achieve O(1) tracing performance.</a:t>
            </a:r>
          </a:p>
          <a:p>
            <a:pPr marL="171450" indent="-171450">
              <a:buFontTx/>
              <a:buChar char="-"/>
            </a:pPr>
            <a:r>
              <a:rPr lang="en-US" dirty="0">
                <a:effectLst/>
              </a:rPr>
              <a:t>(next)</a:t>
            </a:r>
          </a:p>
          <a:p>
            <a:br>
              <a:rPr lang="en-US" b="0" i="0" dirty="0">
                <a:solidFill>
                  <a:srgbClr val="202124"/>
                </a:solidFill>
                <a:effectLst/>
                <a:latin typeface="Roboto" panose="02000000000000000000" pitchFamily="2" charset="0"/>
              </a:rPr>
            </a:b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6E23849-9B05-468B-88C2-3FDE813841C3}" type="slidenum">
              <a:rPr lang="en-US" smtClean="0"/>
              <a:t>13</a:t>
            </a:fld>
            <a:endParaRPr lang="en-US"/>
          </a:p>
        </p:txBody>
      </p:sp>
    </p:spTree>
    <p:extLst>
      <p:ext uri="{BB962C8B-B14F-4D97-AF65-F5344CB8AC3E}">
        <p14:creationId xmlns:p14="http://schemas.microsoft.com/office/powerpoint/2010/main" val="2964205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Of course this is too ideal, because we can immediately see two problems.</a:t>
            </a:r>
          </a:p>
          <a:p>
            <a:pPr marL="171450" indent="-171450">
              <a:buFontTx/>
              <a:buChar char="-"/>
            </a:pPr>
            <a:r>
              <a:rPr lang="en-US" dirty="0"/>
              <a:t>(click) First, to suit any ray direction, we will need an infinite number of ray-aligned OMs. This is intractable in practice.</a:t>
            </a:r>
          </a:p>
          <a:p>
            <a:pPr marL="171450" indent="-171450">
              <a:buFontTx/>
              <a:buChar char="-"/>
            </a:pPr>
            <a:r>
              <a:rPr lang="en-US" dirty="0"/>
              <a:t>(click) Second, generating each ray-aligned OM invokes one pass of rasterization. This will result in significant overhead.</a:t>
            </a:r>
          </a:p>
          <a:p>
            <a:pPr marL="171450" indent="-171450">
              <a:buFontTx/>
              <a:buChar char="-"/>
            </a:pPr>
            <a:r>
              <a:rPr lang="en-US" dirty="0"/>
              <a:t>(next)</a:t>
            </a:r>
          </a:p>
        </p:txBody>
      </p:sp>
      <p:sp>
        <p:nvSpPr>
          <p:cNvPr id="4" name="Slide Number Placeholder 3"/>
          <p:cNvSpPr>
            <a:spLocks noGrp="1"/>
          </p:cNvSpPr>
          <p:nvPr>
            <p:ph type="sldNum" sz="quarter" idx="5"/>
          </p:nvPr>
        </p:nvSpPr>
        <p:spPr/>
        <p:txBody>
          <a:bodyPr/>
          <a:lstStyle/>
          <a:p>
            <a:fld id="{86E23849-9B05-468B-88C2-3FDE813841C3}" type="slidenum">
              <a:rPr lang="en-US" smtClean="0"/>
              <a:t>14</a:t>
            </a:fld>
            <a:endParaRPr lang="en-US"/>
          </a:p>
        </p:txBody>
      </p:sp>
    </p:spTree>
    <p:extLst>
      <p:ext uri="{BB962C8B-B14F-4D97-AF65-F5344CB8AC3E}">
        <p14:creationId xmlns:p14="http://schemas.microsoft.com/office/powerpoint/2010/main" val="3406416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Our method is aimed to solve these two problems. For the first problem, we have a key insight that it is unnecessary to generate occupancy maps for all possible directions. </a:t>
            </a:r>
          </a:p>
          <a:p>
            <a:pPr marL="171450" indent="-171450">
              <a:buFontTx/>
              <a:buChar char="-"/>
            </a:pPr>
            <a:r>
              <a:rPr lang="en-US" dirty="0"/>
              <a:t>(click) We can instead generate OMs only for a subset of candidate directions, which are distributed evenly on a hemisphere.</a:t>
            </a:r>
          </a:p>
          <a:p>
            <a:pPr marL="171450" indent="-171450">
              <a:buFontTx/>
              <a:buChar char="-"/>
            </a:pPr>
            <a:r>
              <a:rPr lang="en-US" dirty="0"/>
              <a:t>(click) After that, for any ray to be traced, we just select the occupancy map with the closest direction we’ve generated; then, instead of tracing the actual ray, we always trace along the z-axis of the selected OM,</a:t>
            </a:r>
          </a:p>
          <a:p>
            <a:pPr marL="171450" indent="-171450">
              <a:buFontTx/>
              <a:buChar char="-"/>
            </a:pPr>
            <a:r>
              <a:rPr lang="en-US" dirty="0"/>
              <a:t>(next) that is, we snap the ray direction to the z-axis!</a:t>
            </a:r>
          </a:p>
        </p:txBody>
      </p:sp>
      <p:sp>
        <p:nvSpPr>
          <p:cNvPr id="4" name="Slide Number Placeholder 3"/>
          <p:cNvSpPr>
            <a:spLocks noGrp="1"/>
          </p:cNvSpPr>
          <p:nvPr>
            <p:ph type="sldNum" sz="quarter" idx="5"/>
          </p:nvPr>
        </p:nvSpPr>
        <p:spPr/>
        <p:txBody>
          <a:bodyPr/>
          <a:lstStyle/>
          <a:p>
            <a:fld id="{86E23849-9B05-468B-88C2-3FDE813841C3}" type="slidenum">
              <a:rPr lang="en-US" smtClean="0"/>
              <a:t>15</a:t>
            </a:fld>
            <a:endParaRPr lang="en-US"/>
          </a:p>
        </p:txBody>
      </p:sp>
    </p:spTree>
    <p:extLst>
      <p:ext uri="{BB962C8B-B14F-4D97-AF65-F5344CB8AC3E}">
        <p14:creationId xmlns:p14="http://schemas.microsoft.com/office/powerpoint/2010/main" val="144444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Essentially, this is to enforce all rays to be sampled only from a discrete set of directions, corresponding to an array of occupancy maps.</a:t>
            </a:r>
          </a:p>
          <a:p>
            <a:pPr marL="171450" indent="-171450">
              <a:buFontTx/>
              <a:buChar char="-"/>
            </a:pPr>
            <a:r>
              <a:rPr lang="en-US" dirty="0"/>
              <a:t>(click) That’s why we call it, Ray-Aligned OM Array, or ROMA.</a:t>
            </a:r>
          </a:p>
          <a:p>
            <a:pPr marL="171450" indent="-171450">
              <a:buFontTx/>
              <a:buChar char="-"/>
            </a:pPr>
            <a:r>
              <a:rPr lang="en-US" altLang="zh-CN" dirty="0"/>
              <a:t>So, how about</a:t>
            </a:r>
            <a:r>
              <a:rPr lang="zh-CN" altLang="en-US" dirty="0"/>
              <a:t> </a:t>
            </a:r>
            <a:r>
              <a:rPr lang="en-US" altLang="zh-CN" dirty="0"/>
              <a:t>the second problem to quickly generate these occupancy maps? This time, </a:t>
            </a:r>
            <a:r>
              <a:rPr lang="en-US" dirty="0"/>
              <a:t>we key observation is that, an occupancy map is not like a depth map, it is already 3D, and it already contains the complete 3D geometric information from every viewing angle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So, instead of re-generating one occupancy map multiple times for different candidate directions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(next)</a:t>
            </a:r>
          </a:p>
        </p:txBody>
      </p:sp>
      <p:sp>
        <p:nvSpPr>
          <p:cNvPr id="4" name="Slide Number Placeholder 3"/>
          <p:cNvSpPr>
            <a:spLocks noGrp="1"/>
          </p:cNvSpPr>
          <p:nvPr>
            <p:ph type="sldNum" sz="quarter" idx="5"/>
          </p:nvPr>
        </p:nvSpPr>
        <p:spPr/>
        <p:txBody>
          <a:bodyPr/>
          <a:lstStyle/>
          <a:p>
            <a:fld id="{86E23849-9B05-468B-88C2-3FDE813841C3}" type="slidenum">
              <a:rPr lang="en-US" smtClean="0"/>
              <a:t>16</a:t>
            </a:fld>
            <a:endParaRPr lang="en-US"/>
          </a:p>
        </p:txBody>
      </p:sp>
    </p:spTree>
    <p:extLst>
      <p:ext uri="{BB962C8B-B14F-4D97-AF65-F5344CB8AC3E}">
        <p14:creationId xmlns:p14="http://schemas.microsoft.com/office/powerpoint/2010/main" val="3749036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only need to rasterize the scene once to get a base occupancy map (BOM)</a:t>
            </a:r>
          </a:p>
          <a:p>
            <a:pPr marL="171450" indent="-171450">
              <a:buFontTx/>
              <a:buChar char="-"/>
            </a:pPr>
            <a:r>
              <a:rPr lang="en-US" dirty="0"/>
              <a:t>(click) then simply “rotate” it multiple times, to generate the entire ROMA.</a:t>
            </a:r>
          </a:p>
          <a:p>
            <a:pPr marL="171450" indent="-171450">
              <a:buFontTx/>
              <a:buChar char="-"/>
            </a:pPr>
            <a:r>
              <a:rPr lang="en-US" dirty="0"/>
              <a:t>(next)</a:t>
            </a:r>
          </a:p>
        </p:txBody>
      </p:sp>
      <p:sp>
        <p:nvSpPr>
          <p:cNvPr id="4" name="Slide Number Placeholder 3"/>
          <p:cNvSpPr>
            <a:spLocks noGrp="1"/>
          </p:cNvSpPr>
          <p:nvPr>
            <p:ph type="sldNum" sz="quarter" idx="5"/>
          </p:nvPr>
        </p:nvSpPr>
        <p:spPr/>
        <p:txBody>
          <a:bodyPr/>
          <a:lstStyle/>
          <a:p>
            <a:fld id="{86E23849-9B05-468B-88C2-3FDE813841C3}" type="slidenum">
              <a:rPr lang="en-US" smtClean="0"/>
              <a:t>17</a:t>
            </a:fld>
            <a:endParaRPr lang="en-US"/>
          </a:p>
        </p:txBody>
      </p:sp>
    </p:spTree>
    <p:extLst>
      <p:ext uri="{BB962C8B-B14F-4D97-AF65-F5344CB8AC3E}">
        <p14:creationId xmlns:p14="http://schemas.microsoft.com/office/powerpoint/2010/main" val="3185705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 only one pass of rasterization is needed.</a:t>
            </a:r>
          </a:p>
          <a:p>
            <a:pPr marL="171450" indent="-171450">
              <a:buFontTx/>
              <a:buChar char="-"/>
            </a:pPr>
            <a:r>
              <a:rPr lang="en-US" dirty="0"/>
              <a:t>(next)</a:t>
            </a:r>
          </a:p>
        </p:txBody>
      </p:sp>
      <p:sp>
        <p:nvSpPr>
          <p:cNvPr id="4" name="Slide Number Placeholder 3"/>
          <p:cNvSpPr>
            <a:spLocks noGrp="1"/>
          </p:cNvSpPr>
          <p:nvPr>
            <p:ph type="sldNum" sz="quarter" idx="5"/>
          </p:nvPr>
        </p:nvSpPr>
        <p:spPr/>
        <p:txBody>
          <a:bodyPr/>
          <a:lstStyle/>
          <a:p>
            <a:fld id="{86E23849-9B05-468B-88C2-3FDE813841C3}" type="slidenum">
              <a:rPr lang="en-US" smtClean="0"/>
              <a:t>18</a:t>
            </a:fld>
            <a:endParaRPr lang="en-US"/>
          </a:p>
        </p:txBody>
      </p:sp>
    </p:spTree>
    <p:extLst>
      <p:ext uri="{BB962C8B-B14F-4D97-AF65-F5344CB8AC3E}">
        <p14:creationId xmlns:p14="http://schemas.microsoft.com/office/powerpoint/2010/main" val="2527556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Therefore, our full pipeline is like:</a:t>
            </a:r>
          </a:p>
          <a:p>
            <a:pPr marL="171450" indent="-171450">
              <a:buFontTx/>
              <a:buChar char="-"/>
            </a:pPr>
            <a:r>
              <a:rPr lang="en-US" dirty="0"/>
              <a:t>(click) </a:t>
            </a:r>
            <a:r>
              <a:rPr lang="en-US" b="0" i="0" dirty="0">
                <a:solidFill>
                  <a:srgbClr val="3D4144"/>
                </a:solidFill>
                <a:effectLst/>
                <a:latin typeface="DM Sans" panose="020F0502020204030204" pitchFamily="34" charset="0"/>
              </a:rPr>
              <a:t>Step 1: generate a Base Occupancy Map (BOM)</a:t>
            </a:r>
          </a:p>
          <a:p>
            <a:pPr marL="171450" indent="-171450">
              <a:buFontTx/>
              <a:buChar char="-"/>
            </a:pPr>
            <a:r>
              <a:rPr lang="en-US" b="0" i="0" dirty="0">
                <a:solidFill>
                  <a:srgbClr val="3D4144"/>
                </a:solidFill>
                <a:effectLst/>
                <a:latin typeface="DM Sans" panose="020F0502020204030204" pitchFamily="34" charset="0"/>
              </a:rPr>
              <a:t>(click) Step 2: </a:t>
            </a:r>
            <a:r>
              <a:rPr lang="en-US" b="0" i="0" dirty="0">
                <a:solidFill>
                  <a:srgbClr val="3D4144"/>
                </a:solidFill>
                <a:effectLst/>
                <a:latin typeface="DM Sans" pitchFamily="2" charset="77"/>
              </a:rPr>
              <a:t>copy the BOM and rotate towards different candidate directions. </a:t>
            </a:r>
          </a:p>
          <a:p>
            <a:pPr marL="171450" indent="-171450">
              <a:buFontTx/>
              <a:buChar char="-"/>
            </a:pPr>
            <a:r>
              <a:rPr lang="en-US" b="0" i="0" dirty="0">
                <a:solidFill>
                  <a:srgbClr val="3D4144"/>
                </a:solidFill>
                <a:effectLst/>
                <a:latin typeface="DM Sans" pitchFamily="2" charset="77"/>
              </a:rPr>
              <a:t>(click) Step 3: Given any ray, find and “snap” it to its closest candidate direction, and perform 1D ray tracing in O(1) time.</a:t>
            </a:r>
          </a:p>
          <a:p>
            <a:pPr marL="171450" indent="-171450">
              <a:buFontTx/>
              <a:buChar char="-"/>
            </a:pPr>
            <a:r>
              <a:rPr lang="en-US" b="0" i="0" dirty="0">
                <a:solidFill>
                  <a:srgbClr val="3D4144"/>
                </a:solidFill>
                <a:effectLst/>
                <a:latin typeface="DM Sans" pitchFamily="2" charset="77"/>
              </a:rPr>
              <a:t>Next, we’ll go over some key implementation details.</a:t>
            </a:r>
          </a:p>
          <a:p>
            <a:pPr marL="171450" indent="-171450">
              <a:buFontTx/>
              <a:buChar char="-"/>
            </a:pPr>
            <a:r>
              <a:rPr lang="en-US" b="0" i="0" dirty="0">
                <a:solidFill>
                  <a:srgbClr val="3D4144"/>
                </a:solidFill>
                <a:effectLst/>
                <a:latin typeface="DM Sans" pitchFamily="2" charset="77"/>
              </a:rPr>
              <a:t>(next)</a:t>
            </a:r>
          </a:p>
          <a:p>
            <a:br>
              <a:rPr lang="en-US" dirty="0"/>
            </a:br>
            <a:endParaRPr lang="en-US" b="0" i="0" dirty="0">
              <a:solidFill>
                <a:srgbClr val="3D4144"/>
              </a:solidFill>
              <a:effectLst/>
              <a:latin typeface="DM Sans" panose="020F0502020204030204" pitchFamily="34" charset="0"/>
            </a:endParaRPr>
          </a:p>
          <a:p>
            <a:br>
              <a:rPr lang="en-US" dirty="0"/>
            </a:br>
            <a:endParaRPr lang="en-US" dirty="0"/>
          </a:p>
          <a:p>
            <a:pPr marL="171450" indent="-171450">
              <a:buFontTx/>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6E23849-9B05-468B-88C2-3FDE813841C3}" type="slidenum">
              <a:rPr lang="en-US" smtClean="0"/>
              <a:t>19</a:t>
            </a:fld>
            <a:endParaRPr lang="en-US"/>
          </a:p>
        </p:txBody>
      </p:sp>
    </p:spTree>
    <p:extLst>
      <p:ext uri="{BB962C8B-B14F-4D97-AF65-F5344CB8AC3E}">
        <p14:creationId xmlns:p14="http://schemas.microsoft.com/office/powerpoint/2010/main" val="18537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I’ll first give a little bit of background.</a:t>
            </a:r>
          </a:p>
        </p:txBody>
      </p:sp>
      <p:sp>
        <p:nvSpPr>
          <p:cNvPr id="4" name="Slide Number Placeholder 3"/>
          <p:cNvSpPr>
            <a:spLocks noGrp="1"/>
          </p:cNvSpPr>
          <p:nvPr>
            <p:ph type="sldNum" sz="quarter" idx="5"/>
          </p:nvPr>
        </p:nvSpPr>
        <p:spPr/>
        <p:txBody>
          <a:bodyPr/>
          <a:lstStyle/>
          <a:p>
            <a:fld id="{86E23849-9B05-468B-88C2-3FDE813841C3}" type="slidenum">
              <a:rPr lang="en-US" smtClean="0"/>
              <a:t>2</a:t>
            </a:fld>
            <a:endParaRPr lang="en-US"/>
          </a:p>
        </p:txBody>
      </p:sp>
    </p:spTree>
    <p:extLst>
      <p:ext uri="{BB962C8B-B14F-4D97-AF65-F5344CB8AC3E}">
        <p14:creationId xmlns:p14="http://schemas.microsoft.com/office/powerpoint/2010/main" val="1460061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In step 1, we generate the base occupancy map, BOM, which</a:t>
            </a:r>
            <a:r>
              <a:rPr lang="en-US" b="0" i="0" dirty="0">
                <a:solidFill>
                  <a:srgbClr val="3D4144"/>
                </a:solidFill>
                <a:effectLst/>
                <a:latin typeface="DM Sans" panose="020F0502020204030204" pitchFamily="34" charset="0"/>
              </a:rPr>
              <a:t> can be quickly generated using rasterization.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3D4144"/>
                </a:solidFill>
                <a:effectLst/>
                <a:latin typeface="DM Sans" panose="020F0502020204030204" pitchFamily="34" charset="0"/>
              </a:rPr>
              <a:t>(click) However, </a:t>
            </a:r>
            <a:r>
              <a:rPr lang="en-US" dirty="0"/>
              <a:t>surfaces with slopes close to the camera’s z-axis will hardly be rasterized into fragments and thus will not occupy any cells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3D4144"/>
                </a:solidFill>
                <a:effectLst/>
                <a:latin typeface="DM Sans" panose="020F0502020204030204" pitchFamily="34" charset="0"/>
              </a:rPr>
              <a:t>(click) This results in holes in the BOM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To address this issue, as suggested by previous work, we simply perform three times of rasterization with cameras placed towards three axis directions: x, y, and z, and then compute the union of the three resulting OMs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This sounds like a lot of extra overhead, but in our test, this is still very fast to support re-building on a per-frame basis.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And we believe it can still be accelerated, for example, by employing geometry shaders to manually convert triangles into the BOM.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(next)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0" i="0" dirty="0">
              <a:solidFill>
                <a:srgbClr val="3D4144"/>
              </a:solidFill>
              <a:effectLst/>
              <a:latin typeface="DM Sans" panose="020F0502020204030204" pitchFamily="34" charset="0"/>
            </a:endParaRPr>
          </a:p>
          <a:p>
            <a:br>
              <a:rPr lang="en-US" dirty="0"/>
            </a:br>
            <a:endParaRPr lang="en-US" b="0" i="0" dirty="0">
              <a:solidFill>
                <a:srgbClr val="3D4144"/>
              </a:solidFill>
              <a:effectLst/>
              <a:latin typeface="DM Sans" panose="020F0502020204030204" pitchFamily="34" charset="0"/>
            </a:endParaRPr>
          </a:p>
          <a:p>
            <a:br>
              <a:rPr lang="en-US" dirty="0"/>
            </a:br>
            <a:endParaRPr lang="en-US" dirty="0"/>
          </a:p>
          <a:p>
            <a:pPr marL="171450" indent="-171450">
              <a:buFontTx/>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6E23849-9B05-468B-88C2-3FDE813841C3}" type="slidenum">
              <a:rPr lang="en-US" smtClean="0"/>
              <a:t>20</a:t>
            </a:fld>
            <a:endParaRPr lang="en-US"/>
          </a:p>
        </p:txBody>
      </p:sp>
    </p:spTree>
    <p:extLst>
      <p:ext uri="{BB962C8B-B14F-4D97-AF65-F5344CB8AC3E}">
        <p14:creationId xmlns:p14="http://schemas.microsoft.com/office/powerpoint/2010/main" val="1590404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step 2, we rotate BOM to generate ROMA</a:t>
            </a:r>
          </a:p>
          <a:p>
            <a:pPr marL="171450" indent="-171450">
              <a:buFontTx/>
              <a:buChar char="-"/>
            </a:pPr>
            <a:r>
              <a:rPr lang="en-US" altLang="zh-CN" dirty="0"/>
              <a:t>In practice, we do it </a:t>
            </a:r>
            <a:r>
              <a:rPr lang="en-US" dirty="0"/>
              <a:t>the other way around:</a:t>
            </a:r>
          </a:p>
          <a:p>
            <a:pPr marL="171450" indent="-171450">
              <a:buFontTx/>
              <a:buChar char="-"/>
            </a:pPr>
            <a:r>
              <a:rPr lang="en-US" dirty="0"/>
              <a:t>(click) For each </a:t>
            </a:r>
            <a:r>
              <a:rPr lang="en-US" dirty="0" err="1"/>
              <a:t>texel</a:t>
            </a:r>
            <a:r>
              <a:rPr lang="en-US" dirty="0"/>
              <a:t> on the ROMA, based on its index, we can first find its corresponding candidate direction and camera pose, </a:t>
            </a:r>
          </a:p>
          <a:p>
            <a:pPr marL="171450" indent="-171450">
              <a:buFontTx/>
              <a:buChar char="-"/>
            </a:pPr>
            <a:r>
              <a:rPr lang="en-US" dirty="0"/>
              <a:t>(click) And we trace through its z-axis, and find the direction it corresponds to in the BOM, </a:t>
            </a:r>
          </a:p>
          <a:p>
            <a:pPr marL="171450" indent="-171450">
              <a:buFontTx/>
              <a:buChar char="-"/>
            </a:pPr>
            <a:r>
              <a:rPr lang="en-US" dirty="0"/>
              <a:t>(click) Then we can just fetch the bits from BOM, and write to the ROMA’s </a:t>
            </a:r>
            <a:r>
              <a:rPr lang="en-US" dirty="0" err="1"/>
              <a:t>texel</a:t>
            </a:r>
            <a:r>
              <a:rPr lang="en-US" dirty="0"/>
              <a:t>.</a:t>
            </a:r>
          </a:p>
          <a:p>
            <a:pPr marL="171450" indent="-171450">
              <a:buFontTx/>
              <a:buChar char="-"/>
            </a:pPr>
            <a:r>
              <a:rPr lang="en-US" dirty="0"/>
              <a:t>This only involves simple coordinate transformations and texture fetches in the BOM with good locality, and can be efficiently implemented using a compute shader, and is decoupled from scene complexity.</a:t>
            </a:r>
          </a:p>
        </p:txBody>
      </p:sp>
      <p:sp>
        <p:nvSpPr>
          <p:cNvPr id="4" name="Slide Number Placeholder 3"/>
          <p:cNvSpPr>
            <a:spLocks noGrp="1"/>
          </p:cNvSpPr>
          <p:nvPr>
            <p:ph type="sldNum" sz="quarter" idx="5"/>
          </p:nvPr>
        </p:nvSpPr>
        <p:spPr/>
        <p:txBody>
          <a:bodyPr/>
          <a:lstStyle/>
          <a:p>
            <a:fld id="{86E23849-9B05-468B-88C2-3FDE813841C3}" type="slidenum">
              <a:rPr lang="en-US" smtClean="0"/>
              <a:t>21</a:t>
            </a:fld>
            <a:endParaRPr lang="en-US"/>
          </a:p>
        </p:txBody>
      </p:sp>
    </p:spTree>
    <p:extLst>
      <p:ext uri="{BB962C8B-B14F-4D97-AF65-F5344CB8AC3E}">
        <p14:creationId xmlns:p14="http://schemas.microsoft.com/office/powerpoint/2010/main" val="215982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ltLang="zh-CN" dirty="0"/>
              <a:t>In the Step 3, we </a:t>
            </a:r>
            <a:r>
              <a:rPr lang="en-US" b="0" i="0" dirty="0">
                <a:solidFill>
                  <a:srgbClr val="3D4144"/>
                </a:solidFill>
                <a:effectLst/>
                <a:latin typeface="DM Sans" pitchFamily="2" charset="77"/>
              </a:rPr>
              <a:t>“snap” the sampled ray to its closest candidate direction and perform tracing. So how to achieve that?</a:t>
            </a:r>
            <a:endParaRPr lang="en-US" altLang="zh-CN" dirty="0"/>
          </a:p>
          <a:p>
            <a:pPr marL="171450" indent="-171450">
              <a:buFontTx/>
              <a:buChar char="-"/>
            </a:pPr>
            <a:r>
              <a:rPr lang="en-US" dirty="0"/>
              <a:t>(click) Given a sampled ray, the first step is to find the “closest” candidate direction.</a:t>
            </a:r>
          </a:p>
          <a:p>
            <a:pPr marL="171450" indent="-171450">
              <a:buFontTx/>
              <a:buChar char="-"/>
            </a:pPr>
            <a:r>
              <a:rPr lang="en-US" dirty="0"/>
              <a:t>This can be done by comparing the dot products of the sampled ray direction and all the candidate directions, *one by one*. This is intuitive but clearly inefficient.</a:t>
            </a:r>
            <a:endParaRPr lang="en-US" b="0" i="0" dirty="0">
              <a:solidFill>
                <a:srgbClr val="3D4144"/>
              </a:solidFill>
              <a:effectLst/>
              <a:latin typeface="DM Sans" panose="020F0502020204030204" pitchFamily="34" charset="0"/>
            </a:endParaRPr>
          </a:p>
          <a:p>
            <a:pPr marL="171450" indent="-171450">
              <a:buFontTx/>
              <a:buChar char="-"/>
            </a:pPr>
            <a:r>
              <a:rPr lang="en-US" b="0" i="0" dirty="0">
                <a:solidFill>
                  <a:srgbClr val="3D4144"/>
                </a:solidFill>
                <a:effectLst/>
                <a:latin typeface="DM Sans" panose="020F0502020204030204" pitchFamily="34" charset="0"/>
              </a:rPr>
              <a:t>(click) </a:t>
            </a:r>
            <a:r>
              <a:rPr lang="en-US" dirty="0"/>
              <a:t>Our key observation here is that we can use stratified sampling to generate the candidate directions, </a:t>
            </a:r>
          </a:p>
          <a:p>
            <a:pPr marL="171450" indent="-171450">
              <a:buFontTx/>
              <a:buChar char="-"/>
            </a:pPr>
            <a:r>
              <a:rPr lang="en-US" dirty="0"/>
              <a:t>(click) then for any sampled ray direction, we can immediately find its corresponding stratum; instead of finding the actual closest candidate direction, the candidate direction in that stratum is already close enough.</a:t>
            </a:r>
          </a:p>
          <a:p>
            <a:pPr marL="171450" indent="-171450">
              <a:buFontTx/>
              <a:buChar char="-"/>
            </a:pPr>
            <a:r>
              <a:rPr lang="en-US" dirty="0"/>
              <a:t>(click) BTW, we employ the concentric mapping to map </a:t>
            </a:r>
            <a:r>
              <a:rPr lang="en-US" altLang="zh-CN" dirty="0"/>
              <a:t>a square to the hemisphere. This mapping maps</a:t>
            </a:r>
            <a:r>
              <a:rPr lang="en-US" dirty="0"/>
              <a:t> concentric squares to concentric circles on the hemisphere and preserves fractional areas.</a:t>
            </a:r>
          </a:p>
          <a:p>
            <a:pPr marL="171450" indent="-171450">
              <a:buFontTx/>
              <a:buChar char="-"/>
            </a:pPr>
            <a:r>
              <a:rPr lang="en-US" dirty="0"/>
              <a:t>(next)</a:t>
            </a:r>
          </a:p>
          <a:p>
            <a:endParaRPr lang="en-US" dirty="0"/>
          </a:p>
        </p:txBody>
      </p:sp>
      <p:sp>
        <p:nvSpPr>
          <p:cNvPr id="4" name="Slide Number Placeholder 3"/>
          <p:cNvSpPr>
            <a:spLocks noGrp="1"/>
          </p:cNvSpPr>
          <p:nvPr>
            <p:ph type="sldNum" sz="quarter" idx="5"/>
          </p:nvPr>
        </p:nvSpPr>
        <p:spPr/>
        <p:txBody>
          <a:bodyPr/>
          <a:lstStyle/>
          <a:p>
            <a:fld id="{86E23849-9B05-468B-88C2-3FDE813841C3}" type="slidenum">
              <a:rPr lang="en-US" smtClean="0"/>
              <a:t>22</a:t>
            </a:fld>
            <a:endParaRPr lang="en-US"/>
          </a:p>
        </p:txBody>
      </p:sp>
    </p:spTree>
    <p:extLst>
      <p:ext uri="{BB962C8B-B14F-4D97-AF65-F5344CB8AC3E}">
        <p14:creationId xmlns:p14="http://schemas.microsoft.com/office/powerpoint/2010/main" val="482586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After finding the candidate direction and its associated ray-aligned OM, we snap the sampled ray to that candidate direction! (next)</a:t>
            </a:r>
          </a:p>
        </p:txBody>
      </p:sp>
      <p:sp>
        <p:nvSpPr>
          <p:cNvPr id="4" name="Slide Number Placeholder 3"/>
          <p:cNvSpPr>
            <a:spLocks noGrp="1"/>
          </p:cNvSpPr>
          <p:nvPr>
            <p:ph type="sldNum" sz="quarter" idx="5"/>
          </p:nvPr>
        </p:nvSpPr>
        <p:spPr/>
        <p:txBody>
          <a:bodyPr/>
          <a:lstStyle/>
          <a:p>
            <a:fld id="{86E23849-9B05-468B-88C2-3FDE813841C3}" type="slidenum">
              <a:rPr lang="en-US" smtClean="0"/>
              <a:t>23</a:t>
            </a:fld>
            <a:endParaRPr lang="en-US"/>
          </a:p>
        </p:txBody>
      </p:sp>
    </p:spTree>
    <p:extLst>
      <p:ext uri="{BB962C8B-B14F-4D97-AF65-F5344CB8AC3E}">
        <p14:creationId xmlns:p14="http://schemas.microsoft.com/office/powerpoint/2010/main" val="1878221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Then how do we actually trace the snapped ray in a 1D bit array?</a:t>
            </a:r>
          </a:p>
          <a:p>
            <a:pPr marL="171450" indent="-171450">
              <a:buFontTx/>
              <a:buChar char="-"/>
            </a:pPr>
            <a:r>
              <a:rPr lang="en-US" dirty="0"/>
              <a:t>(click) For visibility, we only need to check if there is an intersection along the ray, that is, an *any hit* query, which can be done in two steps, </a:t>
            </a:r>
          </a:p>
          <a:p>
            <a:pPr marL="171450" indent="-171450">
              <a:buFontTx/>
              <a:buChar char="-"/>
            </a:pPr>
            <a:r>
              <a:rPr lang="en-US" dirty="0"/>
              <a:t>(click) first, we left shift, or right shift, depends on the direction,</a:t>
            </a:r>
          </a:p>
          <a:p>
            <a:pPr marL="171450" indent="-171450">
              <a:buFontTx/>
              <a:buChar char="-"/>
            </a:pPr>
            <a:r>
              <a:rPr lang="en-US" dirty="0"/>
              <a:t>(click) to eliminate the cells that are outside the range the ray covers.</a:t>
            </a:r>
          </a:p>
          <a:p>
            <a:pPr marL="171450" indent="-171450">
              <a:buFontTx/>
              <a:buChar char="-"/>
            </a:pPr>
            <a:r>
              <a:rPr lang="en-US" dirty="0"/>
              <a:t>(click) then we check if the resulting integer values is non-zero – in that case, there is an intersection.</a:t>
            </a:r>
          </a:p>
          <a:p>
            <a:pPr marL="171450" indent="-171450">
              <a:buFontTx/>
              <a:buChar char="-"/>
            </a:pPr>
            <a:r>
              <a:rPr lang="en-US" dirty="0"/>
              <a:t>(next)</a:t>
            </a:r>
          </a:p>
        </p:txBody>
      </p:sp>
      <p:sp>
        <p:nvSpPr>
          <p:cNvPr id="4" name="Slide Number Placeholder 3"/>
          <p:cNvSpPr>
            <a:spLocks noGrp="1"/>
          </p:cNvSpPr>
          <p:nvPr>
            <p:ph type="sldNum" sz="quarter" idx="5"/>
          </p:nvPr>
        </p:nvSpPr>
        <p:spPr/>
        <p:txBody>
          <a:bodyPr/>
          <a:lstStyle/>
          <a:p>
            <a:fld id="{86E23849-9B05-468B-88C2-3FDE813841C3}" type="slidenum">
              <a:rPr lang="en-US" smtClean="0"/>
              <a:t>24</a:t>
            </a:fld>
            <a:endParaRPr lang="en-US"/>
          </a:p>
        </p:txBody>
      </p:sp>
    </p:spTree>
    <p:extLst>
      <p:ext uri="{BB962C8B-B14F-4D97-AF65-F5344CB8AC3E}">
        <p14:creationId xmlns:p14="http://schemas.microsoft.com/office/powerpoint/2010/main" val="3421199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finding the exact intersecting position, that is, performing a *closest hit* query, there is only one extra step after the any hit query:</a:t>
            </a:r>
          </a:p>
          <a:p>
            <a:pPr marL="171450" indent="-171450">
              <a:buFontTx/>
              <a:buChar char="-"/>
            </a:pPr>
            <a:r>
              <a:rPr lang="en-US" dirty="0"/>
              <a:t>(click) </a:t>
            </a:r>
            <a:r>
              <a:rPr lang="en-US" altLang="zh-CN" dirty="0"/>
              <a:t>Based on the ray direction, we need to find the</a:t>
            </a:r>
            <a:r>
              <a:rPr lang="en-US" dirty="0"/>
              <a:t> </a:t>
            </a:r>
            <a:r>
              <a:rPr lang="en-US" dirty="0" err="1"/>
              <a:t>formost</a:t>
            </a:r>
            <a:r>
              <a:rPr lang="en-US" dirty="0"/>
              <a:t>-bit or lowest-bit.</a:t>
            </a:r>
            <a:endParaRPr lang="en-US" altLang="zh-CN" dirty="0"/>
          </a:p>
          <a:p>
            <a:pPr marL="171450" indent="-171450">
              <a:buFontTx/>
              <a:buChar char="-"/>
            </a:pPr>
            <a:r>
              <a:rPr lang="en-US" dirty="0"/>
              <a:t>(click) Finding the position of the foremost bit is easy, simply take the integer version of </a:t>
            </a:r>
            <a:r>
              <a:rPr lang="en-US" b="0" i="0" dirty="0">
                <a:solidFill>
                  <a:srgbClr val="141618"/>
                </a:solidFill>
                <a:effectLst/>
                <a:latin typeface="Helvetica Neue"/>
              </a:rPr>
              <a:t>log base 2.</a:t>
            </a:r>
          </a:p>
          <a:p>
            <a:pPr marL="171450" indent="-171450">
              <a:buFontTx/>
              <a:buChar char="-"/>
            </a:pPr>
            <a:r>
              <a:rPr lang="en-US" b="0" i="0" dirty="0">
                <a:solidFill>
                  <a:srgbClr val="141618"/>
                </a:solidFill>
                <a:effectLst/>
                <a:latin typeface="Helvetica Neue"/>
              </a:rPr>
              <a:t>(click) For finding the position of the lowest bit, we first get its negative value, or inverse and plus 1,</a:t>
            </a:r>
          </a:p>
          <a:p>
            <a:pPr marL="171450" indent="-171450">
              <a:buFontTx/>
              <a:buChar char="-"/>
            </a:pPr>
            <a:r>
              <a:rPr lang="en-US" b="0" i="0" dirty="0">
                <a:solidFill>
                  <a:srgbClr val="141618"/>
                </a:solidFill>
                <a:effectLst/>
                <a:latin typeface="Helvetica Neue"/>
              </a:rPr>
              <a:t>(click) Then we perform an AND operation of the two values, to let the lowest bit stand out,</a:t>
            </a:r>
          </a:p>
          <a:p>
            <a:pPr marL="171450" indent="-171450">
              <a:buFontTx/>
              <a:buChar char="-"/>
            </a:pPr>
            <a:r>
              <a:rPr lang="en-US" b="0" i="0" dirty="0">
                <a:solidFill>
                  <a:srgbClr val="141618"/>
                </a:solidFill>
                <a:effectLst/>
                <a:latin typeface="Helvetica Neue"/>
              </a:rPr>
              <a:t>(click) Finally, take the integer log base 2 again.</a:t>
            </a:r>
            <a:endParaRPr lang="en-US" dirty="0"/>
          </a:p>
        </p:txBody>
      </p:sp>
      <p:sp>
        <p:nvSpPr>
          <p:cNvPr id="4" name="Slide Number Placeholder 3"/>
          <p:cNvSpPr>
            <a:spLocks noGrp="1"/>
          </p:cNvSpPr>
          <p:nvPr>
            <p:ph type="sldNum" sz="quarter" idx="5"/>
          </p:nvPr>
        </p:nvSpPr>
        <p:spPr/>
        <p:txBody>
          <a:bodyPr/>
          <a:lstStyle/>
          <a:p>
            <a:fld id="{86E23849-9B05-468B-88C2-3FDE813841C3}" type="slidenum">
              <a:rPr lang="en-US" smtClean="0"/>
              <a:t>25</a:t>
            </a:fld>
            <a:endParaRPr lang="en-US"/>
          </a:p>
        </p:txBody>
      </p:sp>
    </p:spTree>
    <p:extLst>
      <p:ext uri="{BB962C8B-B14F-4D97-AF65-F5344CB8AC3E}">
        <p14:creationId xmlns:p14="http://schemas.microsoft.com/office/powerpoint/2010/main" val="880850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 with our ROMA, we can already achieve fast generation and fast tracing. </a:t>
            </a:r>
          </a:p>
          <a:p>
            <a:pPr marL="171450" indent="-171450">
              <a:buFontTx/>
              <a:buChar char="-"/>
            </a:pPr>
            <a:r>
              <a:rPr lang="en-US" dirty="0"/>
              <a:t>(click) However, since OM is a discrete representation of scene geometries, the resolution of each OM in our ROMA, we call it the positional resolution of our method, is critical for representing the scene well and avoiding aliasing.</a:t>
            </a:r>
          </a:p>
          <a:p>
            <a:pPr marL="171450" indent="-171450">
              <a:buFontTx/>
              <a:buChar char="-"/>
            </a:pPr>
            <a:r>
              <a:rPr lang="en-US" dirty="0"/>
              <a:t>(click) Also, the number of candidate rays or the number of OMs in a ROMA, we name, the angular resolution, determines how many directions we can really trace </a:t>
            </a:r>
          </a:p>
          <a:p>
            <a:pPr marL="171450" indent="-171450">
              <a:buFontTx/>
              <a:buChar char="-"/>
            </a:pPr>
            <a:r>
              <a:rPr lang="en-US" dirty="0"/>
              <a:t>(click) Of course, </a:t>
            </a:r>
            <a:r>
              <a:rPr lang="en-US" altLang="zh-CN" dirty="0"/>
              <a:t>higher positional and angular resolutions are desired. But the </a:t>
            </a:r>
            <a:r>
              <a:rPr lang="en-US" dirty="0"/>
              <a:t>extra time and space costs are not always acceptable.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zh-CN" dirty="0"/>
              <a:t>(next)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ltLang="zh-CN" dirty="0"/>
          </a:p>
        </p:txBody>
      </p:sp>
      <p:sp>
        <p:nvSpPr>
          <p:cNvPr id="4" name="Slide Number Placeholder 3"/>
          <p:cNvSpPr>
            <a:spLocks noGrp="1"/>
          </p:cNvSpPr>
          <p:nvPr>
            <p:ph type="sldNum" sz="quarter" idx="5"/>
          </p:nvPr>
        </p:nvSpPr>
        <p:spPr/>
        <p:txBody>
          <a:bodyPr/>
          <a:lstStyle/>
          <a:p>
            <a:fld id="{86E23849-9B05-468B-88C2-3FDE813841C3}" type="slidenum">
              <a:rPr lang="en-US" smtClean="0"/>
              <a:t>26</a:t>
            </a:fld>
            <a:endParaRPr lang="en-US"/>
          </a:p>
        </p:txBody>
      </p:sp>
    </p:spTree>
    <p:extLst>
      <p:ext uri="{BB962C8B-B14F-4D97-AF65-F5344CB8AC3E}">
        <p14:creationId xmlns:p14="http://schemas.microsoft.com/office/powerpoint/2010/main" val="2213155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Inspired by the idea of Temporal Anti-Aliasing, we propose to use a spatiotemporal scheme to distribute the resolutions and computational workload spatially and temporally.</a:t>
            </a:r>
          </a:p>
          <a:p>
            <a:pPr marL="171450" indent="-171450">
              <a:buFontTx/>
              <a:buChar char="-"/>
            </a:pPr>
            <a:r>
              <a:rPr lang="en-US" dirty="0"/>
              <a:t>(click) More specifically, when generating the BOM, we jitter the camera position differently per frame;</a:t>
            </a:r>
          </a:p>
          <a:p>
            <a:pPr marL="171450" indent="-171450">
              <a:buFontTx/>
              <a:buChar char="-"/>
            </a:pPr>
            <a:r>
              <a:rPr lang="en-US" dirty="0"/>
              <a:t>(click) and before rotating to ROMA, we resample the candidate directions, also differently per frame. </a:t>
            </a:r>
          </a:p>
          <a:p>
            <a:pPr marL="171450" indent="-171450">
              <a:buFontTx/>
              <a:buChar char="-"/>
            </a:pPr>
            <a:r>
              <a:rPr lang="en-US" dirty="0"/>
              <a:t>(next)</a:t>
            </a:r>
          </a:p>
        </p:txBody>
      </p:sp>
      <p:sp>
        <p:nvSpPr>
          <p:cNvPr id="4" name="Slide Number Placeholder 3"/>
          <p:cNvSpPr>
            <a:spLocks noGrp="1"/>
          </p:cNvSpPr>
          <p:nvPr>
            <p:ph type="sldNum" sz="quarter" idx="5"/>
          </p:nvPr>
        </p:nvSpPr>
        <p:spPr/>
        <p:txBody>
          <a:bodyPr/>
          <a:lstStyle/>
          <a:p>
            <a:fld id="{86E23849-9B05-468B-88C2-3FDE813841C3}" type="slidenum">
              <a:rPr lang="en-US" smtClean="0"/>
              <a:t>27</a:t>
            </a:fld>
            <a:endParaRPr lang="en-US"/>
          </a:p>
        </p:txBody>
      </p:sp>
    </p:spTree>
    <p:extLst>
      <p:ext uri="{BB962C8B-B14F-4D97-AF65-F5344CB8AC3E}">
        <p14:creationId xmlns:p14="http://schemas.microsoft.com/office/powerpoint/2010/main" val="3259750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With this spatiotemporal scheme coupled with a denoiser, we have essentially increased the effective positional and angular resolutions within a limited budget and alleviated aliasing.</a:t>
            </a:r>
          </a:p>
          <a:p>
            <a:pPr marL="171450" indent="-171450">
              <a:buFontTx/>
              <a:buChar char="-"/>
            </a:pPr>
            <a:r>
              <a:rPr lang="en-US" altLang="zh-CN" dirty="0"/>
              <a:t>(click) As shown in this figure, a</a:t>
            </a:r>
            <a:r>
              <a:rPr lang="en-US" dirty="0"/>
              <a:t> positional resolution of 128^2 and an angular resolution of 4^2 can already achieve visually pleasing results with fast performance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(next)</a:t>
            </a:r>
          </a:p>
        </p:txBody>
      </p:sp>
      <p:sp>
        <p:nvSpPr>
          <p:cNvPr id="4" name="Slide Number Placeholder 3"/>
          <p:cNvSpPr>
            <a:spLocks noGrp="1"/>
          </p:cNvSpPr>
          <p:nvPr>
            <p:ph type="sldNum" sz="quarter" idx="5"/>
          </p:nvPr>
        </p:nvSpPr>
        <p:spPr/>
        <p:txBody>
          <a:bodyPr/>
          <a:lstStyle/>
          <a:p>
            <a:fld id="{86E23849-9B05-468B-88C2-3FDE813841C3}" type="slidenum">
              <a:rPr lang="en-US" smtClean="0"/>
              <a:t>28</a:t>
            </a:fld>
            <a:endParaRPr lang="en-US"/>
          </a:p>
        </p:txBody>
      </p:sp>
    </p:spTree>
    <p:extLst>
      <p:ext uri="{BB962C8B-B14F-4D97-AF65-F5344CB8AC3E}">
        <p14:creationId xmlns:p14="http://schemas.microsoft.com/office/powerpoint/2010/main" val="1581479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other thing to note is that, “snapping” a sampled ray to a candidate direction is the best way to perform ray tracing with ROMA. But sometimes, we cannot simply snap the ray.</a:t>
            </a:r>
          </a:p>
          <a:p>
            <a:pPr marL="171450" indent="-171450">
              <a:buFontTx/>
              <a:buChar char="-"/>
            </a:pPr>
            <a:r>
              <a:rPr lang="en-US" dirty="0"/>
              <a:t>(click) Take this example, a ray is traced towards the sun, </a:t>
            </a:r>
          </a:p>
          <a:p>
            <a:pPr marL="171450" indent="-171450">
              <a:buFontTx/>
              <a:buChar char="-"/>
            </a:pPr>
            <a:r>
              <a:rPr lang="en-US" dirty="0"/>
              <a:t>(click) if we snap this ray to its candidate direction, the resulting visibility would be wrong.</a:t>
            </a:r>
          </a:p>
          <a:p>
            <a:pPr marL="171450" indent="-171450">
              <a:buFontTx/>
              <a:buChar char="-"/>
            </a:pPr>
            <a:r>
              <a:rPr lang="en-US" dirty="0"/>
              <a:t>(next)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6E23849-9B05-468B-88C2-3FDE813841C3}" type="slidenum">
              <a:rPr lang="en-US" smtClean="0"/>
              <a:t>29</a:t>
            </a:fld>
            <a:endParaRPr lang="en-US"/>
          </a:p>
        </p:txBody>
      </p:sp>
    </p:spTree>
    <p:extLst>
      <p:ext uri="{BB962C8B-B14F-4D97-AF65-F5344CB8AC3E}">
        <p14:creationId xmlns:p14="http://schemas.microsoft.com/office/powerpoint/2010/main" val="1991688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It is generally believed that ray tracing is the key to achieving photorealistic results</a:t>
            </a:r>
          </a:p>
          <a:p>
            <a:pPr marL="171450" indent="-171450">
              <a:buFontTx/>
              <a:buChar char="-"/>
            </a:pPr>
            <a:r>
              <a:rPr lang="en-US" dirty="0"/>
              <a:t>Since it is easier and more consistent to simulate global illumination effects such ambient occlusion, soft shadows, and indirect illumination.</a:t>
            </a:r>
          </a:p>
          <a:p>
            <a:pPr marL="171450" indent="-171450">
              <a:buFontTx/>
              <a:buChar char="-"/>
            </a:pPr>
            <a:r>
              <a:rPr lang="en-US" dirty="0"/>
              <a:t>(click) However, how to make it real-time is a long-standing problem in both industry and academia.</a:t>
            </a:r>
          </a:p>
          <a:p>
            <a:pPr marL="171450" indent="-171450">
              <a:buFontTx/>
              <a:buChar char="-"/>
            </a:pPr>
            <a:r>
              <a:rPr lang="en-US" dirty="0"/>
              <a:t>(next)</a:t>
            </a:r>
          </a:p>
        </p:txBody>
      </p:sp>
      <p:sp>
        <p:nvSpPr>
          <p:cNvPr id="4" name="Slide Number Placeholder 3"/>
          <p:cNvSpPr>
            <a:spLocks noGrp="1"/>
          </p:cNvSpPr>
          <p:nvPr>
            <p:ph type="sldNum" sz="quarter" idx="5"/>
          </p:nvPr>
        </p:nvSpPr>
        <p:spPr/>
        <p:txBody>
          <a:bodyPr/>
          <a:lstStyle/>
          <a:p>
            <a:fld id="{86E23849-9B05-468B-88C2-3FDE813841C3}" type="slidenum">
              <a:rPr lang="en-US" smtClean="0"/>
              <a:t>3</a:t>
            </a:fld>
            <a:endParaRPr lang="en-US"/>
          </a:p>
        </p:txBody>
      </p:sp>
    </p:spTree>
    <p:extLst>
      <p:ext uri="{BB962C8B-B14F-4D97-AF65-F5344CB8AC3E}">
        <p14:creationId xmlns:p14="http://schemas.microsoft.com/office/powerpoint/2010/main" val="3680251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this means, for different applications, we have different choices on snapping the ray or not</a:t>
            </a:r>
          </a:p>
          <a:p>
            <a:pPr marL="171450" indent="-171450">
              <a:buFontTx/>
              <a:buChar char="-"/>
            </a:pPr>
            <a:r>
              <a:rPr lang="en-US" dirty="0"/>
              <a:t>(click) For applications like ambient occlusion and diffuse indirect illumination, the sampled rays are distributed on the entire hemisphere, so each single ray query does not have to be very precise. In this case, we can safely snap the ray. </a:t>
            </a:r>
          </a:p>
          <a:p>
            <a:pPr marL="171450" indent="-171450">
              <a:buFontTx/>
              <a:buChar char="-"/>
            </a:pPr>
            <a:r>
              <a:rPr lang="en-US" dirty="0"/>
              <a:t>(click) For applications like soft shadows, the solid angle covered by an area light is much smaller. In this case, the rays have to point to specific directions. So we choose not to “snap” the ray for accuracy.</a:t>
            </a:r>
          </a:p>
          <a:p>
            <a:pPr marL="171450" indent="-171450">
              <a:buFontTx/>
              <a:buChar char="-"/>
            </a:pPr>
            <a:r>
              <a:rPr lang="en-US" dirty="0"/>
              <a:t>(click) Finally, for applications using rays pointing to a single direction, like hard shadows from point lights or pure specular reflection, although we can still choose not to “snap” the ray and use the original direction, there will still be aliasing caused by the limited positional resolution. This is a common challenge to all voxel-based methods. </a:t>
            </a:r>
          </a:p>
        </p:txBody>
      </p:sp>
      <p:sp>
        <p:nvSpPr>
          <p:cNvPr id="4" name="Slide Number Placeholder 3"/>
          <p:cNvSpPr>
            <a:spLocks noGrp="1"/>
          </p:cNvSpPr>
          <p:nvPr>
            <p:ph type="sldNum" sz="quarter" idx="5"/>
          </p:nvPr>
        </p:nvSpPr>
        <p:spPr/>
        <p:txBody>
          <a:bodyPr/>
          <a:lstStyle/>
          <a:p>
            <a:fld id="{86E23849-9B05-468B-88C2-3FDE813841C3}" type="slidenum">
              <a:rPr lang="en-US" smtClean="0"/>
              <a:t>30</a:t>
            </a:fld>
            <a:endParaRPr lang="en-US"/>
          </a:p>
        </p:txBody>
      </p:sp>
    </p:spTree>
    <p:extLst>
      <p:ext uri="{BB962C8B-B14F-4D97-AF65-F5344CB8AC3E}">
        <p14:creationId xmlns:p14="http://schemas.microsoft.com/office/powerpoint/2010/main" val="2387909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Choosing to not snap the ray is not always slow.</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In the first row, it’s showing color bleeding from diffuse global illumination. When we “snap” the rays, the performance is boosted to 0.24ms, in comparison to 2.05ms when not “snapping”. This is because in this case, we just need to use a small angular resolution of 4^2. In this angular resolution, when tracing the un-snapped rays, they are far from the z-axis, so they are slow to trace. But it doesn’t matter to diffuse GI, since we will always use the snapped rays.</a:t>
            </a:r>
          </a:p>
          <a:p>
            <a:pPr marL="171450" indent="-171450">
              <a:buFontTx/>
              <a:buChar char="-"/>
            </a:pPr>
            <a:r>
              <a:rPr lang="en-US" dirty="0"/>
              <a:t>(click) In the second row, please note the soft shadows from area lights, “snapping” the rays would cause artifacts; so we choose to trace un-“snapped” rays for better visual quality while using a higher angular resolution of 8^2. What’s good is that, the unsnapped rays still trace very fast in this case, because they are much closer to the chosen candidate directions. With unsnapped rays, we still maintain a good performance of 0.23ms, in comparison to 0.15ms when “snapping”.</a:t>
            </a:r>
          </a:p>
        </p:txBody>
      </p:sp>
      <p:sp>
        <p:nvSpPr>
          <p:cNvPr id="4" name="Slide Number Placeholder 3"/>
          <p:cNvSpPr>
            <a:spLocks noGrp="1"/>
          </p:cNvSpPr>
          <p:nvPr>
            <p:ph type="sldNum" sz="quarter" idx="5"/>
          </p:nvPr>
        </p:nvSpPr>
        <p:spPr/>
        <p:txBody>
          <a:bodyPr/>
          <a:lstStyle/>
          <a:p>
            <a:fld id="{86E23849-9B05-468B-88C2-3FDE813841C3}" type="slidenum">
              <a:rPr lang="en-US" smtClean="0"/>
              <a:t>31</a:t>
            </a:fld>
            <a:endParaRPr lang="en-US"/>
          </a:p>
        </p:txBody>
      </p:sp>
    </p:spTree>
    <p:extLst>
      <p:ext uri="{BB962C8B-B14F-4D97-AF65-F5344CB8AC3E}">
        <p14:creationId xmlns:p14="http://schemas.microsoft.com/office/powerpoint/2010/main" val="1138319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take a look at our results</a:t>
            </a:r>
          </a:p>
        </p:txBody>
      </p:sp>
      <p:sp>
        <p:nvSpPr>
          <p:cNvPr id="4" name="Slide Number Placeholder 3"/>
          <p:cNvSpPr>
            <a:spLocks noGrp="1"/>
          </p:cNvSpPr>
          <p:nvPr>
            <p:ph type="sldNum" sz="quarter" idx="5"/>
          </p:nvPr>
        </p:nvSpPr>
        <p:spPr/>
        <p:txBody>
          <a:bodyPr/>
          <a:lstStyle/>
          <a:p>
            <a:fld id="{86E23849-9B05-468B-88C2-3FDE813841C3}" type="slidenum">
              <a:rPr lang="en-US" smtClean="0"/>
              <a:t>32</a:t>
            </a:fld>
            <a:endParaRPr lang="en-US"/>
          </a:p>
        </p:txBody>
      </p:sp>
    </p:spTree>
    <p:extLst>
      <p:ext uri="{BB962C8B-B14F-4D97-AF65-F5344CB8AC3E}">
        <p14:creationId xmlns:p14="http://schemas.microsoft.com/office/powerpoint/2010/main" val="2895816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Here we compare ROMA with DF on simulating ambient occlusion for a morphing object.</a:t>
            </a:r>
          </a:p>
          <a:p>
            <a:pPr marL="171450" indent="-171450">
              <a:buFontTx/>
              <a:buChar char="-"/>
            </a:pPr>
            <a:r>
              <a:rPr lang="en-US" b="0" i="0" dirty="0">
                <a:solidFill>
                  <a:srgbClr val="3D4144"/>
                </a:solidFill>
                <a:effectLst/>
                <a:latin typeface="DM Sans" pitchFamily="2" charset="77"/>
              </a:rPr>
              <a:t>The video itself does not reflect the performance; it’s just 60FPS playback.</a:t>
            </a:r>
          </a:p>
          <a:p>
            <a:pPr marL="171450" indent="-171450">
              <a:buFontTx/>
              <a:buChar char="-"/>
            </a:pPr>
            <a:r>
              <a:rPr lang="en-US" dirty="0"/>
              <a:t>The comparison indicates that our ROMA achieves better visual quality than DFs. </a:t>
            </a:r>
          </a:p>
          <a:p>
            <a:pPr marL="171450" indent="-171450">
              <a:buFontTx/>
              <a:buChar char="-"/>
            </a:pPr>
            <a:r>
              <a:rPr lang="en-US" b="0" i="0" dirty="0">
                <a:solidFill>
                  <a:srgbClr val="3D4144"/>
                </a:solidFill>
                <a:effectLst/>
                <a:latin typeface="DM Sans" pitchFamily="2" charset="77"/>
              </a:rPr>
              <a:t>(next)</a:t>
            </a:r>
          </a:p>
          <a:p>
            <a:br>
              <a:rPr lang="en-US" dirty="0"/>
            </a:br>
            <a:endParaRPr lang="en-US" dirty="0"/>
          </a:p>
        </p:txBody>
      </p:sp>
      <p:sp>
        <p:nvSpPr>
          <p:cNvPr id="4" name="Slide Number Placeholder 3"/>
          <p:cNvSpPr>
            <a:spLocks noGrp="1"/>
          </p:cNvSpPr>
          <p:nvPr>
            <p:ph type="sldNum" sz="quarter" idx="5"/>
          </p:nvPr>
        </p:nvSpPr>
        <p:spPr/>
        <p:txBody>
          <a:bodyPr/>
          <a:lstStyle/>
          <a:p>
            <a:fld id="{86E23849-9B05-468B-88C2-3FDE813841C3}" type="slidenum">
              <a:rPr lang="en-US" smtClean="0"/>
              <a:t>33</a:t>
            </a:fld>
            <a:endParaRPr lang="en-US"/>
          </a:p>
        </p:txBody>
      </p:sp>
    </p:spTree>
    <p:extLst>
      <p:ext uri="{BB962C8B-B14F-4D97-AF65-F5344CB8AC3E}">
        <p14:creationId xmlns:p14="http://schemas.microsoft.com/office/powerpoint/2010/main" val="3982141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For the performance on simulating AO. We show runtime breakdown between ROMA, distance field (DF), and hardware ray tracing (HWRT) here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Note that the times are measured on 1080P for AO.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(click) At the generation stage, our ROMA is built within 1 </a:t>
            </a:r>
            <a:r>
              <a:rPr lang="en-US" dirty="0" err="1"/>
              <a:t>ms</a:t>
            </a:r>
            <a:r>
              <a:rPr lang="en-US" dirty="0"/>
              <a:t>, even with a positional resolution of 128^2</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In contrast, DF requires 3.3 </a:t>
            </a:r>
            <a:r>
              <a:rPr lang="en-US" dirty="0" err="1"/>
              <a:t>ms</a:t>
            </a:r>
            <a:r>
              <a:rPr lang="en-US" dirty="0"/>
              <a:t> to build, which is 11.0× slower than ours.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The speedup becomes less as the resolution decreases, but our generation speed is still consistently faster.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At the tracing stage, ROMA can answer ray intersection queries in 0.16 </a:t>
            </a:r>
            <a:r>
              <a:rPr lang="en-US" dirty="0" err="1"/>
              <a:t>ms</a:t>
            </a:r>
            <a:r>
              <a:rPr lang="en-US" dirty="0"/>
              <a:t> regardless of ROMA’s resolutions, thanks to our constant time tracing method for snapped rays.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And tracing is around 3.4×–8.1× faster than DF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In total we are 2.5×–10× faster than DF combined with the generation time.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Although ROMA generation is slower than the hardware BVH construction and update for HWRT, the tracing speed with ROMA is about 1.9× faster than HWRT.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6E23849-9B05-468B-88C2-3FDE813841C3}" type="slidenum">
              <a:rPr lang="en-US" smtClean="0"/>
              <a:t>34</a:t>
            </a:fld>
            <a:endParaRPr lang="en-US"/>
          </a:p>
        </p:txBody>
      </p:sp>
    </p:spTree>
    <p:extLst>
      <p:ext uri="{BB962C8B-B14F-4D97-AF65-F5344CB8AC3E}">
        <p14:creationId xmlns:p14="http://schemas.microsoft.com/office/powerpoint/2010/main" val="1547569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Next, we compare ROMA with DF on simulating soft shadows and diffuse indirect illumination.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want to show:</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Soft shadows from direct illumination using un-snapped rays and color bleeding from indirect illumination using snapped rays.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comparison indicates that ROMA achieves comparable visual quality </a:t>
            </a:r>
            <a:r>
              <a:rPr lang="en-US" altLang="zh-CN" dirty="0"/>
              <a:t>especially on simulating color bleedings.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For the performance, ROMA can achieve 3.2x speed-up in generation and 2.0x speedup in tracing compared with DFs.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(next)</a:t>
            </a:r>
          </a:p>
          <a:p>
            <a:endParaRPr lang="en-US" dirty="0"/>
          </a:p>
        </p:txBody>
      </p:sp>
      <p:sp>
        <p:nvSpPr>
          <p:cNvPr id="4" name="Slide Number Placeholder 3"/>
          <p:cNvSpPr>
            <a:spLocks noGrp="1"/>
          </p:cNvSpPr>
          <p:nvPr>
            <p:ph type="sldNum" sz="quarter" idx="5"/>
          </p:nvPr>
        </p:nvSpPr>
        <p:spPr/>
        <p:txBody>
          <a:bodyPr/>
          <a:lstStyle/>
          <a:p>
            <a:fld id="{86E23849-9B05-468B-88C2-3FDE813841C3}" type="slidenum">
              <a:rPr lang="en-US" smtClean="0"/>
              <a:t>35</a:t>
            </a:fld>
            <a:endParaRPr lang="en-US"/>
          </a:p>
        </p:txBody>
      </p:sp>
    </p:spTree>
    <p:extLst>
      <p:ext uri="{BB962C8B-B14F-4D97-AF65-F5344CB8AC3E}">
        <p14:creationId xmlns:p14="http://schemas.microsoft.com/office/powerpoint/2010/main" val="2449858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Next, on the dancing robot scene, we can take a closer look at soft shadows.</a:t>
            </a:r>
          </a:p>
          <a:p>
            <a:pPr marL="171450" indent="-171450">
              <a:buFontTx/>
              <a:buChar char="-"/>
            </a:pPr>
            <a:r>
              <a:rPr lang="en-US" dirty="0"/>
              <a:t>The comparison indicates that ROMA can achieve comparable visual quality on simulating soft shadows.</a:t>
            </a:r>
          </a:p>
          <a:p>
            <a:pPr marL="171450" indent="-171450">
              <a:buFontTx/>
              <a:buChar char="-"/>
            </a:pPr>
            <a:r>
              <a:rPr lang="en-US" dirty="0"/>
              <a:t>// On the body of the robot, there are over-</a:t>
            </a:r>
            <a:r>
              <a:rPr lang="en-US" dirty="0" err="1"/>
              <a:t>darkenings</a:t>
            </a:r>
            <a:r>
              <a:rPr lang="en-US" dirty="0"/>
              <a:t> caused by self intersection. This is due to the limited positional resolution and the ray origin bias used by ROMA.</a:t>
            </a:r>
          </a:p>
          <a:p>
            <a:pPr marL="171450" indent="-171450">
              <a:buFontTx/>
              <a:buChar char="-"/>
            </a:pPr>
            <a:r>
              <a:rPr lang="en-US" dirty="0"/>
              <a:t>(next)</a:t>
            </a:r>
          </a:p>
        </p:txBody>
      </p:sp>
      <p:sp>
        <p:nvSpPr>
          <p:cNvPr id="4" name="Slide Number Placeholder 3"/>
          <p:cNvSpPr>
            <a:spLocks noGrp="1"/>
          </p:cNvSpPr>
          <p:nvPr>
            <p:ph type="sldNum" sz="quarter" idx="5"/>
          </p:nvPr>
        </p:nvSpPr>
        <p:spPr/>
        <p:txBody>
          <a:bodyPr/>
          <a:lstStyle/>
          <a:p>
            <a:fld id="{86E23849-9B05-468B-88C2-3FDE813841C3}" type="slidenum">
              <a:rPr lang="en-US" smtClean="0"/>
              <a:t>36</a:t>
            </a:fld>
            <a:endParaRPr lang="en-US"/>
          </a:p>
        </p:txBody>
      </p:sp>
    </p:spTree>
    <p:extLst>
      <p:ext uri="{BB962C8B-B14F-4D97-AF65-F5344CB8AC3E}">
        <p14:creationId xmlns:p14="http://schemas.microsoft.com/office/powerpoint/2010/main" val="1714069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zh-CN" dirty="0"/>
              <a:t>This is another example on a morphing spiky sphere.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zh-CN" dirty="0"/>
              <a:t>It shows that ROMA can produce visually pleasing soft shadows and color bleedings from complex geometry.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(next)</a:t>
            </a:r>
          </a:p>
          <a:p>
            <a:endParaRPr lang="en-US" dirty="0"/>
          </a:p>
        </p:txBody>
      </p:sp>
      <p:sp>
        <p:nvSpPr>
          <p:cNvPr id="4" name="Slide Number Placeholder 3"/>
          <p:cNvSpPr>
            <a:spLocks noGrp="1"/>
          </p:cNvSpPr>
          <p:nvPr>
            <p:ph type="sldNum" sz="quarter" idx="5"/>
          </p:nvPr>
        </p:nvSpPr>
        <p:spPr/>
        <p:txBody>
          <a:bodyPr/>
          <a:lstStyle/>
          <a:p>
            <a:fld id="{86E23849-9B05-468B-88C2-3FDE813841C3}" type="slidenum">
              <a:rPr lang="en-US" smtClean="0"/>
              <a:t>37</a:t>
            </a:fld>
            <a:endParaRPr lang="en-US"/>
          </a:p>
        </p:txBody>
      </p:sp>
    </p:spTree>
    <p:extLst>
      <p:ext uri="{BB962C8B-B14F-4D97-AF65-F5344CB8AC3E}">
        <p14:creationId xmlns:p14="http://schemas.microsoft.com/office/powerpoint/2010/main" val="3664323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Now, let’s wrap up.</a:t>
            </a:r>
            <a:endParaRPr lang="zh-CN" altLang="en-US" dirty="0"/>
          </a:p>
        </p:txBody>
      </p:sp>
      <p:sp>
        <p:nvSpPr>
          <p:cNvPr id="4" name="Slide Number Placeholder 3"/>
          <p:cNvSpPr>
            <a:spLocks noGrp="1"/>
          </p:cNvSpPr>
          <p:nvPr>
            <p:ph type="sldNum" sz="quarter" idx="5"/>
          </p:nvPr>
        </p:nvSpPr>
        <p:spPr/>
        <p:txBody>
          <a:bodyPr/>
          <a:lstStyle/>
          <a:p>
            <a:fld id="{86E23849-9B05-468B-88C2-3FDE813841C3}" type="slidenum">
              <a:rPr lang="en-US" smtClean="0"/>
              <a:t>38</a:t>
            </a:fld>
            <a:endParaRPr lang="en-US"/>
          </a:p>
        </p:txBody>
      </p:sp>
    </p:spTree>
    <p:extLst>
      <p:ext uri="{BB962C8B-B14F-4D97-AF65-F5344CB8AC3E}">
        <p14:creationId xmlns:p14="http://schemas.microsoft.com/office/powerpoint/2010/main" val="430547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proposed a new SWRT solution, called ROMA. And we have shown its application on in AO, diffuse GI and soft shadows.</a:t>
            </a:r>
          </a:p>
          <a:p>
            <a:pPr marL="171450" indent="-171450">
              <a:buFontTx/>
              <a:buChar char="-"/>
            </a:pPr>
            <a:r>
              <a:rPr lang="en-US" dirty="0"/>
              <a:t>It is a fast approximate ray tracing</a:t>
            </a:r>
          </a:p>
          <a:p>
            <a:pPr marL="171450" indent="-171450">
              <a:buFontTx/>
              <a:buChar char="-"/>
            </a:pPr>
            <a:r>
              <a:rPr lang="en-US" dirty="0"/>
              <a:t>(click) Fast means fast generation and fast tracing</a:t>
            </a:r>
          </a:p>
          <a:p>
            <a:pPr marL="171450" indent="-171450">
              <a:buFontTx/>
              <a:buChar char="-"/>
            </a:pPr>
            <a:r>
              <a:rPr lang="en-US" dirty="0"/>
              <a:t>(click) Approximate lies in limited spatial and angular resolutions and tracing snapped rays.</a:t>
            </a:r>
          </a:p>
          <a:p>
            <a:pPr marL="171450" indent="-171450">
              <a:buFontTx/>
              <a:buChar char="-"/>
            </a:pPr>
            <a:r>
              <a:rPr lang="en-US" dirty="0"/>
              <a:t>(click) Finally, it’s fully scalable as we can balance the performance and quality with different spatial and angular resolutions in a spatiotemporal way.</a:t>
            </a:r>
          </a:p>
        </p:txBody>
      </p:sp>
      <p:sp>
        <p:nvSpPr>
          <p:cNvPr id="4" name="Slide Number Placeholder 3"/>
          <p:cNvSpPr>
            <a:spLocks noGrp="1"/>
          </p:cNvSpPr>
          <p:nvPr>
            <p:ph type="sldNum" sz="quarter" idx="5"/>
          </p:nvPr>
        </p:nvSpPr>
        <p:spPr/>
        <p:txBody>
          <a:bodyPr/>
          <a:lstStyle/>
          <a:p>
            <a:fld id="{86E23849-9B05-468B-88C2-3FDE813841C3}" type="slidenum">
              <a:rPr lang="en-US" smtClean="0"/>
              <a:t>39</a:t>
            </a:fld>
            <a:endParaRPr lang="en-US"/>
          </a:p>
        </p:txBody>
      </p:sp>
    </p:spTree>
    <p:extLst>
      <p:ext uri="{BB962C8B-B14F-4D97-AF65-F5344CB8AC3E}">
        <p14:creationId xmlns:p14="http://schemas.microsoft.com/office/powerpoint/2010/main" val="1439454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Recently, ray tracing hardware has been designed to accelerate ray tracing</a:t>
            </a:r>
          </a:p>
          <a:p>
            <a:pPr marL="171450" indent="-171450">
              <a:buFontTx/>
              <a:buChar char="-"/>
            </a:pPr>
            <a:r>
              <a:rPr lang="en-US" dirty="0"/>
              <a:t>With its support, we can achieve real-time frame rates</a:t>
            </a:r>
          </a:p>
          <a:p>
            <a:pPr marL="171450" indent="-171450">
              <a:buFontTx/>
              <a:buChar char="-"/>
            </a:pPr>
            <a:r>
              <a:rPr lang="en-US" dirty="0"/>
              <a:t>This is called HWRT</a:t>
            </a:r>
          </a:p>
          <a:p>
            <a:pPr marL="171450" indent="-171450">
              <a:buFontTx/>
              <a:buChar char="-"/>
            </a:pPr>
            <a:r>
              <a:rPr lang="en-US" dirty="0"/>
              <a:t>(click) However, despite its rapid progress, HWRT is not pervasively available. For now, only high-end platforms support it.</a:t>
            </a:r>
          </a:p>
          <a:p>
            <a:pPr marL="171450" indent="-171450">
              <a:buFontTx/>
              <a:buChar char="-"/>
            </a:pPr>
            <a:r>
              <a:rPr lang="en-US" dirty="0"/>
              <a:t>(next)</a:t>
            </a:r>
          </a:p>
        </p:txBody>
      </p:sp>
      <p:sp>
        <p:nvSpPr>
          <p:cNvPr id="4" name="Slide Number Placeholder 3"/>
          <p:cNvSpPr>
            <a:spLocks noGrp="1"/>
          </p:cNvSpPr>
          <p:nvPr>
            <p:ph type="sldNum" sz="quarter" idx="5"/>
          </p:nvPr>
        </p:nvSpPr>
        <p:spPr/>
        <p:txBody>
          <a:bodyPr/>
          <a:lstStyle/>
          <a:p>
            <a:fld id="{86E23849-9B05-468B-88C2-3FDE813841C3}" type="slidenum">
              <a:rPr lang="en-US" smtClean="0"/>
              <a:t>4</a:t>
            </a:fld>
            <a:endParaRPr lang="en-US"/>
          </a:p>
        </p:txBody>
      </p:sp>
    </p:spTree>
    <p:extLst>
      <p:ext uri="{BB962C8B-B14F-4D97-AF65-F5344CB8AC3E}">
        <p14:creationId xmlns:p14="http://schemas.microsoft.com/office/powerpoint/2010/main" val="27144820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Our method has limitations. ROMA generation is still slower than the hardware BVH construction and update</a:t>
            </a:r>
            <a:r>
              <a:rPr lang="en-US" altLang="zh-CN"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t>(click) ROMA generation does not have specially optimized refitting method and is not handled by drivers.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But considering that the tracing speed with ROMA is about 1.9× faster than HWRT even without hardware support, we believe ROMA is already a good HWRT alternative.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Besides, although compared with DFs, ROMA is faster, apart from performing ray tracing, ROMA does not have some good properties DFs have,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For example, DFs can be filtered to create coarser levels.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DFs can be used in differentiable rendering.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Finally, like shadow maps, ROMA has to manually set a normal bias to avoid shadow acne caused by self-intersections due to the insufficient positional resolution.</a:t>
            </a:r>
          </a:p>
        </p:txBody>
      </p:sp>
      <p:sp>
        <p:nvSpPr>
          <p:cNvPr id="4" name="Slide Number Placeholder 3"/>
          <p:cNvSpPr>
            <a:spLocks noGrp="1"/>
          </p:cNvSpPr>
          <p:nvPr>
            <p:ph type="sldNum" sz="quarter" idx="5"/>
          </p:nvPr>
        </p:nvSpPr>
        <p:spPr/>
        <p:txBody>
          <a:bodyPr/>
          <a:lstStyle/>
          <a:p>
            <a:fld id="{86E23849-9B05-468B-88C2-3FDE813841C3}" type="slidenum">
              <a:rPr lang="en-US" smtClean="0"/>
              <a:t>40</a:t>
            </a:fld>
            <a:endParaRPr lang="en-US"/>
          </a:p>
        </p:txBody>
      </p:sp>
    </p:spTree>
    <p:extLst>
      <p:ext uri="{BB962C8B-B14F-4D97-AF65-F5344CB8AC3E}">
        <p14:creationId xmlns:p14="http://schemas.microsoft.com/office/powerpoint/2010/main" val="24608075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leave them to future work.</a:t>
            </a:r>
          </a:p>
        </p:txBody>
      </p:sp>
      <p:sp>
        <p:nvSpPr>
          <p:cNvPr id="4" name="Slide Number Placeholder 3"/>
          <p:cNvSpPr>
            <a:spLocks noGrp="1"/>
          </p:cNvSpPr>
          <p:nvPr>
            <p:ph type="sldNum" sz="quarter" idx="5"/>
          </p:nvPr>
        </p:nvSpPr>
        <p:spPr/>
        <p:txBody>
          <a:bodyPr/>
          <a:lstStyle/>
          <a:p>
            <a:fld id="{86E23849-9B05-468B-88C2-3FDE813841C3}" type="slidenum">
              <a:rPr lang="en-US" smtClean="0"/>
              <a:t>41</a:t>
            </a:fld>
            <a:endParaRPr lang="en-US"/>
          </a:p>
        </p:txBody>
      </p:sp>
    </p:spTree>
    <p:extLst>
      <p:ext uri="{BB962C8B-B14F-4D97-AF65-F5344CB8AC3E}">
        <p14:creationId xmlns:p14="http://schemas.microsoft.com/office/powerpoint/2010/main" val="475031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Thanks</a:t>
            </a:r>
            <a:r>
              <a:rPr lang="en-US" altLang="zh-CN" baseline="0" dirty="0"/>
              <a:t> for your attention, and I’m be happy to take any questions now.</a:t>
            </a:r>
            <a:endParaRPr lang="zh-CN" altLang="en-US" dirty="0"/>
          </a:p>
          <a:p>
            <a:endParaRPr lang="en-US" dirty="0"/>
          </a:p>
        </p:txBody>
      </p:sp>
      <p:sp>
        <p:nvSpPr>
          <p:cNvPr id="4" name="Slide Number Placeholder 3"/>
          <p:cNvSpPr>
            <a:spLocks noGrp="1"/>
          </p:cNvSpPr>
          <p:nvPr>
            <p:ph type="sldNum" sz="quarter" idx="5"/>
          </p:nvPr>
        </p:nvSpPr>
        <p:spPr/>
        <p:txBody>
          <a:bodyPr/>
          <a:lstStyle/>
          <a:p>
            <a:fld id="{86E23849-9B05-468B-88C2-3FDE813841C3}" type="slidenum">
              <a:rPr lang="en-US" smtClean="0"/>
              <a:t>42</a:t>
            </a:fld>
            <a:endParaRPr lang="en-US"/>
          </a:p>
        </p:txBody>
      </p:sp>
    </p:spTree>
    <p:extLst>
      <p:ext uri="{BB962C8B-B14F-4D97-AF65-F5344CB8AC3E}">
        <p14:creationId xmlns:p14="http://schemas.microsoft.com/office/powerpoint/2010/main" val="1139781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So, for today, we still need an alternative, a software ray tracing (SWRT) solution, to approximate HWRT</a:t>
            </a:r>
          </a:p>
          <a:p>
            <a:pPr marL="171450" indent="-171450">
              <a:buFontTx/>
              <a:buChar char="-"/>
            </a:pPr>
            <a:r>
              <a:rPr lang="en-US" dirty="0"/>
              <a:t>to provide users an option to scale down on low-end platforms, for example, mobile devices and VR headsets.</a:t>
            </a:r>
          </a:p>
          <a:p>
            <a:pPr marL="171450" indent="-171450">
              <a:buFontTx/>
              <a:buChar char="-"/>
            </a:pPr>
            <a:r>
              <a:rPr lang="en-US" dirty="0"/>
              <a:t>(next)</a:t>
            </a:r>
          </a:p>
        </p:txBody>
      </p:sp>
      <p:sp>
        <p:nvSpPr>
          <p:cNvPr id="4" name="Slide Number Placeholder 3"/>
          <p:cNvSpPr>
            <a:spLocks noGrp="1"/>
          </p:cNvSpPr>
          <p:nvPr>
            <p:ph type="sldNum" sz="quarter" idx="5"/>
          </p:nvPr>
        </p:nvSpPr>
        <p:spPr/>
        <p:txBody>
          <a:bodyPr/>
          <a:lstStyle/>
          <a:p>
            <a:fld id="{86E23849-9B05-468B-88C2-3FDE813841C3}" type="slidenum">
              <a:rPr lang="en-US" smtClean="0"/>
              <a:t>5</a:t>
            </a:fld>
            <a:endParaRPr lang="en-US"/>
          </a:p>
        </p:txBody>
      </p:sp>
    </p:spTree>
    <p:extLst>
      <p:ext uri="{BB962C8B-B14F-4D97-AF65-F5344CB8AC3E}">
        <p14:creationId xmlns:p14="http://schemas.microsoft.com/office/powerpoint/2010/main" val="1698081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 widely used SWRT solution is screen-space ray tracing</a:t>
            </a:r>
          </a:p>
          <a:p>
            <a:pPr marL="171450" indent="-171450">
              <a:buFontTx/>
              <a:buChar char="-"/>
            </a:pPr>
            <a:r>
              <a:rPr lang="en-US" dirty="0"/>
              <a:t>(click) it treats depth map from G-Buffers as a heightfield</a:t>
            </a:r>
          </a:p>
          <a:p>
            <a:pPr marL="171450" indent="-171450">
              <a:buFontTx/>
              <a:buChar char="-"/>
            </a:pPr>
            <a:r>
              <a:rPr lang="en-US" dirty="0"/>
              <a:t>(click) then march against it.</a:t>
            </a:r>
          </a:p>
          <a:p>
            <a:pPr marL="171450" indent="-171450">
              <a:buFontTx/>
              <a:buChar char="-"/>
            </a:pPr>
            <a:r>
              <a:rPr lang="en-US" dirty="0"/>
              <a:t>Screen space ray tracing could achieve fast tracing performance,</a:t>
            </a:r>
          </a:p>
          <a:p>
            <a:pPr marL="171450" indent="-171450">
              <a:buFontTx/>
              <a:buChar char="-"/>
            </a:pPr>
            <a:r>
              <a:rPr lang="en-US" dirty="0"/>
              <a:t>(click) however, it may miss the geometries out of the screen and behind the nearest surfaces</a:t>
            </a:r>
          </a:p>
          <a:p>
            <a:pPr marL="171450" indent="-171450">
              <a:buFontTx/>
              <a:buChar char="-"/>
            </a:pPr>
            <a:r>
              <a:rPr lang="en-US" dirty="0"/>
              <a:t>(click) Besides, multiple steps per thread, and inconsistent number of steps per thread have to be performed to trace rays. This results in serious thread divergence. So, it is not that fast.</a:t>
            </a:r>
          </a:p>
          <a:p>
            <a:pPr marL="171450" indent="-171450">
              <a:buFontTx/>
              <a:buChar char="-"/>
            </a:pPr>
            <a:r>
              <a:rPr lang="en-US" dirty="0"/>
              <a:t>(next)</a:t>
            </a:r>
          </a:p>
        </p:txBody>
      </p:sp>
      <p:sp>
        <p:nvSpPr>
          <p:cNvPr id="4" name="Slide Number Placeholder 3"/>
          <p:cNvSpPr>
            <a:spLocks noGrp="1"/>
          </p:cNvSpPr>
          <p:nvPr>
            <p:ph type="sldNum" sz="quarter" idx="5"/>
          </p:nvPr>
        </p:nvSpPr>
        <p:spPr/>
        <p:txBody>
          <a:bodyPr/>
          <a:lstStyle/>
          <a:p>
            <a:fld id="{86E23849-9B05-468B-88C2-3FDE813841C3}" type="slidenum">
              <a:rPr lang="en-US" smtClean="0"/>
              <a:t>6</a:t>
            </a:fld>
            <a:endParaRPr lang="en-US"/>
          </a:p>
        </p:txBody>
      </p:sp>
    </p:spTree>
    <p:extLst>
      <p:ext uri="{BB962C8B-B14F-4D97-AF65-F5344CB8AC3E}">
        <p14:creationId xmlns:p14="http://schemas.microsoft.com/office/powerpoint/2010/main" val="4115986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Another popular SWRT solution is distance fields, or DF, coupled with sphere tracing.</a:t>
            </a:r>
          </a:p>
          <a:p>
            <a:pPr marL="171450" indent="-171450">
              <a:buFontTx/>
              <a:buChar char="-"/>
            </a:pPr>
            <a:r>
              <a:rPr lang="en-US" dirty="0"/>
              <a:t>(click) Distance fields of DFs </a:t>
            </a:r>
            <a:r>
              <a:rPr lang="en-US" dirty="0" err="1"/>
              <a:t>isare</a:t>
            </a:r>
            <a:r>
              <a:rPr lang="en-US" dirty="0"/>
              <a:t> generated by first rasterizing an object into a uniform grid,</a:t>
            </a:r>
          </a:p>
          <a:p>
            <a:pPr marL="171450" indent="-171450">
              <a:buFontTx/>
              <a:buChar char="-"/>
            </a:pPr>
            <a:r>
              <a:rPr lang="en-US" dirty="0"/>
              <a:t>(click) Then, using it as the seed, run a algorithm called jump flooding algorithm, or JFA, to compute and fill the the distance fields.</a:t>
            </a:r>
          </a:p>
          <a:p>
            <a:pPr marL="171450" indent="-171450">
              <a:buFontTx/>
              <a:buChar char="-"/>
            </a:pPr>
            <a:r>
              <a:rPr lang="en-US" dirty="0"/>
              <a:t>(click) Then, sphere tracing is used to perform fast tracing against DFs to find nearest intersection.</a:t>
            </a:r>
          </a:p>
          <a:p>
            <a:pPr marL="171450" indent="-171450">
              <a:buFontTx/>
              <a:buChar char="-"/>
            </a:pPr>
            <a:r>
              <a:rPr lang="en-US" dirty="0"/>
              <a:t>(click) The major drawback is the complexity building the DF because a lot of floating numbers need to be computed and written. So, it is very hard to support dynamic objects by updating the DF on a per-frame basis.</a:t>
            </a:r>
          </a:p>
          <a:p>
            <a:pPr marL="171450" indent="-171450">
              <a:buFontTx/>
              <a:buChar char="-"/>
            </a:pPr>
            <a:r>
              <a:rPr lang="en-US" dirty="0"/>
              <a:t>(click) Besides, similar to screen-space ray tracing, tracing against DFs is also not as fast as expected due to </a:t>
            </a:r>
            <a:r>
              <a:rPr lang="en-US" dirty="0">
                <a:solidFill>
                  <a:schemeClr val="tx1"/>
                </a:solidFill>
              </a:rPr>
              <a:t>multiple and inconsistent number of iterations</a:t>
            </a:r>
            <a:r>
              <a:rPr lang="en-US" dirty="0"/>
              <a:t>. </a:t>
            </a:r>
          </a:p>
          <a:p>
            <a:pPr marL="171450" indent="-171450">
              <a:buFontTx/>
              <a:buChar char="-"/>
            </a:pPr>
            <a:r>
              <a:rPr lang="en-US" dirty="0"/>
              <a:t>(click) Moreover, there are cases, for example, when rays are grazing through a surface, sphere tracing will be very slow, taking a large number of small steps to advance the ray.</a:t>
            </a:r>
          </a:p>
          <a:p>
            <a:pPr marL="171450" indent="-171450">
              <a:buFontTx/>
              <a:buChar char="-"/>
            </a:pPr>
            <a:r>
              <a:rPr lang="en-US" dirty="0"/>
              <a:t>(next)</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6E23849-9B05-468B-88C2-3FDE813841C3}" type="slidenum">
              <a:rPr lang="en-US" smtClean="0"/>
              <a:t>7</a:t>
            </a:fld>
            <a:endParaRPr lang="en-US"/>
          </a:p>
        </p:txBody>
      </p:sp>
    </p:spTree>
    <p:extLst>
      <p:ext uri="{BB962C8B-B14F-4D97-AF65-F5344CB8AC3E}">
        <p14:creationId xmlns:p14="http://schemas.microsoft.com/office/powerpoint/2010/main" val="3775733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Unlike DFs, occupancy maps, or bit bricks by the industrial friends, can be directly generated into binary grid cells with rasterization.</a:t>
            </a:r>
          </a:p>
          <a:p>
            <a:pPr marL="171450" indent="-171450">
              <a:buFontTx/>
              <a:buChar char="-"/>
            </a:pPr>
            <a:r>
              <a:rPr lang="en-US" dirty="0"/>
              <a:t>(click) Once generated, every 32 binary cells along the camera’s z-axis can encoded into a 32-bit integer value.</a:t>
            </a:r>
          </a:p>
          <a:p>
            <a:pPr marL="171450" indent="-171450">
              <a:buFontTx/>
              <a:buChar char="-"/>
            </a:pPr>
            <a:r>
              <a:rPr lang="en-US" dirty="0"/>
              <a:t>(click) Which means that, to store an OM with resolution 128 cubic, we only need to use a 128 square texture with 4-channels.</a:t>
            </a:r>
          </a:p>
          <a:p>
            <a:pPr marL="171450" indent="-171450">
              <a:buFontTx/>
              <a:buChar char="-"/>
            </a:pPr>
            <a:r>
              <a:rPr lang="en-US" dirty="0"/>
              <a:t>(click) As for tracing, we can directly trace it in a 3D DDA style to check all voxels one by one along the ray</a:t>
            </a:r>
          </a:p>
          <a:p>
            <a:pPr marL="171450" indent="-171450">
              <a:buFontTx/>
              <a:buChar char="-"/>
            </a:pPr>
            <a:r>
              <a:rPr lang="en-US" dirty="0"/>
              <a:t>(click) But there’s better way to do that. We can traverse the </a:t>
            </a:r>
            <a:r>
              <a:rPr lang="en-US" dirty="0" err="1"/>
              <a:t>texels</a:t>
            </a:r>
            <a:r>
              <a:rPr lang="en-US" dirty="0"/>
              <a:t> rather than voxels. For each </a:t>
            </a:r>
            <a:r>
              <a:rPr lang="en-US" dirty="0" err="1"/>
              <a:t>texel</a:t>
            </a:r>
            <a:r>
              <a:rPr lang="en-US" dirty="0"/>
              <a:t>, a group of cells along the z-axis can be checked at once with one texture fetch. Take this simple example: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(next)</a:t>
            </a:r>
          </a:p>
        </p:txBody>
      </p:sp>
      <p:sp>
        <p:nvSpPr>
          <p:cNvPr id="4" name="Slide Number Placeholder 3"/>
          <p:cNvSpPr>
            <a:spLocks noGrp="1"/>
          </p:cNvSpPr>
          <p:nvPr>
            <p:ph type="sldNum" sz="quarter" idx="5"/>
          </p:nvPr>
        </p:nvSpPr>
        <p:spPr/>
        <p:txBody>
          <a:bodyPr/>
          <a:lstStyle/>
          <a:p>
            <a:fld id="{86E23849-9B05-468B-88C2-3FDE813841C3}" type="slidenum">
              <a:rPr lang="en-US" smtClean="0"/>
              <a:t>8</a:t>
            </a:fld>
            <a:endParaRPr lang="en-US"/>
          </a:p>
        </p:txBody>
      </p:sp>
    </p:spTree>
    <p:extLst>
      <p:ext uri="{BB962C8B-B14F-4D97-AF65-F5344CB8AC3E}">
        <p14:creationId xmlns:p14="http://schemas.microsoft.com/office/powerpoint/2010/main" val="4107808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the first </a:t>
            </a:r>
            <a:r>
              <a:rPr lang="en-US" dirty="0" err="1"/>
              <a:t>texel</a:t>
            </a:r>
            <a:r>
              <a:rPr lang="en-US" dirty="0"/>
              <a:t>, these two highlighted cells are the range the ray covers along it z-axis.</a:t>
            </a:r>
          </a:p>
          <a:p>
            <a:pPr marL="171450" indent="-171450">
              <a:buFontTx/>
              <a:buChar char="-"/>
            </a:pPr>
            <a:r>
              <a:rPr lang="en-US" dirty="0"/>
              <a:t>To check whether they are occupied or not, </a:t>
            </a:r>
          </a:p>
          <a:p>
            <a:pPr marL="171450" indent="-171450">
              <a:buFontTx/>
              <a:buChar char="-"/>
            </a:pPr>
            <a:r>
              <a:rPr lang="en-US" dirty="0"/>
              <a:t>(click) we first left shift and back to eliminate the bits that we are not interested on the left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Then, we right shift and back the value to eliminate the bits that we are not interested on the right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Now, if the resulting value is equal to 0, there is no intersection between the OM and the ray in this </a:t>
            </a:r>
            <a:r>
              <a:rPr lang="en-US" dirty="0" err="1"/>
              <a:t>texel</a:t>
            </a:r>
            <a:r>
              <a:rPr lang="en-US"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(next)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6E23849-9B05-468B-88C2-3FDE813841C3}" type="slidenum">
              <a:rPr lang="en-US" smtClean="0"/>
              <a:t>9</a:t>
            </a:fld>
            <a:endParaRPr lang="en-US"/>
          </a:p>
        </p:txBody>
      </p:sp>
    </p:spTree>
    <p:extLst>
      <p:ext uri="{BB962C8B-B14F-4D97-AF65-F5344CB8AC3E}">
        <p14:creationId xmlns:p14="http://schemas.microsoft.com/office/powerpoint/2010/main" val="4062973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8A13E-77C8-72B1-885C-449DA4CBF180}"/>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1598BB22-B7B1-51E7-AF59-B2ED57EA2697}"/>
              </a:ext>
            </a:extLst>
          </p:cNvPr>
          <p:cNvSpPr>
            <a:spLocks noGrp="1"/>
          </p:cNvSpPr>
          <p:nvPr>
            <p:ph type="subTitle" idx="1"/>
          </p:nvPr>
        </p:nvSpPr>
        <p:spPr>
          <a:xfrm>
            <a:off x="1524000" y="3602038"/>
            <a:ext cx="9144000" cy="1655762"/>
          </a:xfrm>
        </p:spPr>
        <p:txBody>
          <a:bodyPr>
            <a:normAutofit/>
          </a:bodyPr>
          <a:lstStyle>
            <a:lvl1pPr marL="0" indent="0" algn="ctr">
              <a:buNone/>
              <a:defRPr sz="1800">
                <a:latin typeface="Roboto Condensed" panose="02000000000000000000" pitchFamily="2" charset="0"/>
                <a:ea typeface="Roboto Condensed"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49023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8A13E-77C8-72B1-885C-449DA4CBF180}"/>
              </a:ext>
            </a:extLst>
          </p:cNvPr>
          <p:cNvSpPr>
            <a:spLocks noGrp="1"/>
          </p:cNvSpPr>
          <p:nvPr>
            <p:ph type="ctrTitle"/>
          </p:nvPr>
        </p:nvSpPr>
        <p:spPr>
          <a:xfrm>
            <a:off x="563880" y="3019743"/>
            <a:ext cx="8046720" cy="2387600"/>
          </a:xfrm>
        </p:spPr>
        <p:txBody>
          <a:bodyPr anchor="b">
            <a:normAutofit/>
          </a:bodyPr>
          <a:lstStyle>
            <a:lvl1pPr algn="l">
              <a:defRPr sz="4400"/>
            </a:lvl1pPr>
          </a:lstStyle>
          <a:p>
            <a:r>
              <a:rPr lang="en-US" dirty="0"/>
              <a:t>Click to edit Master title style</a:t>
            </a:r>
          </a:p>
        </p:txBody>
      </p:sp>
      <p:sp>
        <p:nvSpPr>
          <p:cNvPr id="4" name="Footer Placeholder 3">
            <a:extLst>
              <a:ext uri="{FF2B5EF4-FFF2-40B4-BE49-F238E27FC236}">
                <a16:creationId xmlns:a16="http://schemas.microsoft.com/office/drawing/2014/main" id="{3EA78E54-C33A-678A-4B4D-E8C9DA186432}"/>
              </a:ext>
            </a:extLst>
          </p:cNvPr>
          <p:cNvSpPr>
            <a:spLocks noGrp="1"/>
          </p:cNvSpPr>
          <p:nvPr>
            <p:ph type="ftr" sz="quarter" idx="11"/>
          </p:nvPr>
        </p:nvSpPr>
        <p:spPr>
          <a:xfrm>
            <a:off x="4038600" y="6356350"/>
            <a:ext cx="4114800" cy="365125"/>
          </a:xfrm>
        </p:spPr>
        <p:txBody>
          <a:bodyPr/>
          <a:lstStyle/>
          <a:p>
            <a:r>
              <a:rPr lang="en-US" dirty="0" err="1">
                <a:solidFill>
                  <a:srgbClr val="3D4144"/>
                </a:solidFill>
              </a:rPr>
              <a:t>Eurographics</a:t>
            </a:r>
            <a:r>
              <a:rPr lang="en-US" dirty="0">
                <a:solidFill>
                  <a:srgbClr val="3D4144"/>
                </a:solidFill>
              </a:rPr>
              <a:t> Symposium on Rendering 2023</a:t>
            </a:r>
            <a:endParaRPr lang="en-US" dirty="0"/>
          </a:p>
        </p:txBody>
      </p:sp>
      <p:sp>
        <p:nvSpPr>
          <p:cNvPr id="5" name="Slide Number Placeholder 4">
            <a:extLst>
              <a:ext uri="{FF2B5EF4-FFF2-40B4-BE49-F238E27FC236}">
                <a16:creationId xmlns:a16="http://schemas.microsoft.com/office/drawing/2014/main" id="{62E1A6E7-95A7-9FFC-5A4A-6986C66271A4}"/>
              </a:ext>
            </a:extLst>
          </p:cNvPr>
          <p:cNvSpPr>
            <a:spLocks noGrp="1"/>
          </p:cNvSpPr>
          <p:nvPr>
            <p:ph type="sldNum" sz="quarter" idx="12"/>
          </p:nvPr>
        </p:nvSpPr>
        <p:spPr>
          <a:xfrm>
            <a:off x="8610600" y="6356350"/>
            <a:ext cx="2743200" cy="365125"/>
          </a:xfrm>
        </p:spPr>
        <p:txBody>
          <a:bodyPr/>
          <a:lstStyle/>
          <a:p>
            <a:fld id="{91FEAA11-DB3D-4C26-A9F7-A707B0E47C38}" type="slidenum">
              <a:rPr lang="en-US" smtClean="0"/>
              <a:t>‹#›</a:t>
            </a:fld>
            <a:endParaRPr lang="en-US"/>
          </a:p>
        </p:txBody>
      </p:sp>
      <p:sp>
        <p:nvSpPr>
          <p:cNvPr id="3" name="Rectangle 2">
            <a:extLst>
              <a:ext uri="{FF2B5EF4-FFF2-40B4-BE49-F238E27FC236}">
                <a16:creationId xmlns:a16="http://schemas.microsoft.com/office/drawing/2014/main" id="{77A9C053-EBCA-EA66-A8E2-5C4BA046D476}"/>
              </a:ext>
            </a:extLst>
          </p:cNvPr>
          <p:cNvSpPr/>
          <p:nvPr userDrawn="1"/>
        </p:nvSpPr>
        <p:spPr>
          <a:xfrm>
            <a:off x="563880" y="5407343"/>
            <a:ext cx="5792482" cy="70511"/>
          </a:xfrm>
          <a:prstGeom prst="rect">
            <a:avLst/>
          </a:prstGeom>
          <a:solidFill>
            <a:srgbClr val="18A2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75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E638B-87EA-1F0E-B4CA-E1DEC34C2B9E}"/>
              </a:ext>
            </a:extLst>
          </p:cNvPr>
          <p:cNvSpPr>
            <a:spLocks noGrp="1"/>
          </p:cNvSpPr>
          <p:nvPr>
            <p:ph type="title"/>
          </p:nvPr>
        </p:nvSpPr>
        <p:spPr>
          <a:xfrm>
            <a:off x="838200" y="854579"/>
            <a:ext cx="10515600" cy="836109"/>
          </a:xfrm>
        </p:spPr>
        <p:txBody>
          <a:bodyPr>
            <a:normAutofit/>
          </a:bodyPr>
          <a:lstStyle>
            <a:lvl1pPr>
              <a:defRPr sz="3200"/>
            </a:lvl1pPr>
          </a:lstStyle>
          <a:p>
            <a:r>
              <a:rPr lang="en-US" dirty="0"/>
              <a:t>Click to edit Master title style</a:t>
            </a:r>
          </a:p>
        </p:txBody>
      </p:sp>
      <p:sp>
        <p:nvSpPr>
          <p:cNvPr id="4" name="Footer Placeholder 3">
            <a:extLst>
              <a:ext uri="{FF2B5EF4-FFF2-40B4-BE49-F238E27FC236}">
                <a16:creationId xmlns:a16="http://schemas.microsoft.com/office/drawing/2014/main" id="{4E7C75A3-D649-DBF5-6953-6F9B542FC60B}"/>
              </a:ext>
            </a:extLst>
          </p:cNvPr>
          <p:cNvSpPr>
            <a:spLocks noGrp="1"/>
          </p:cNvSpPr>
          <p:nvPr>
            <p:ph type="ftr" sz="quarter" idx="11"/>
          </p:nvPr>
        </p:nvSpPr>
        <p:spPr/>
        <p:txBody>
          <a:bodyPr/>
          <a:lstStyle/>
          <a:p>
            <a:r>
              <a:rPr lang="en-US" dirty="0" err="1">
                <a:solidFill>
                  <a:srgbClr val="3D4144"/>
                </a:solidFill>
              </a:rPr>
              <a:t>Eurographics</a:t>
            </a:r>
            <a:r>
              <a:rPr lang="en-US" dirty="0">
                <a:solidFill>
                  <a:srgbClr val="3D4144"/>
                </a:solidFill>
              </a:rPr>
              <a:t> Symposium on Rendering 2023</a:t>
            </a:r>
            <a:endParaRPr lang="en-US" dirty="0"/>
          </a:p>
        </p:txBody>
      </p:sp>
      <p:sp>
        <p:nvSpPr>
          <p:cNvPr id="5" name="Slide Number Placeholder 4">
            <a:extLst>
              <a:ext uri="{FF2B5EF4-FFF2-40B4-BE49-F238E27FC236}">
                <a16:creationId xmlns:a16="http://schemas.microsoft.com/office/drawing/2014/main" id="{F5DBBA06-5FFF-2262-1243-7B06A64FABC7}"/>
              </a:ext>
            </a:extLst>
          </p:cNvPr>
          <p:cNvSpPr>
            <a:spLocks noGrp="1"/>
          </p:cNvSpPr>
          <p:nvPr>
            <p:ph type="sldNum" sz="quarter" idx="12"/>
          </p:nvPr>
        </p:nvSpPr>
        <p:spPr/>
        <p:txBody>
          <a:bodyPr/>
          <a:lstStyle/>
          <a:p>
            <a:fld id="{91FEAA11-DB3D-4C26-A9F7-A707B0E47C38}" type="slidenum">
              <a:rPr lang="en-US" smtClean="0"/>
              <a:t>‹#›</a:t>
            </a:fld>
            <a:endParaRPr lang="en-US"/>
          </a:p>
        </p:txBody>
      </p:sp>
      <p:sp>
        <p:nvSpPr>
          <p:cNvPr id="6" name="Text Placeholder 2">
            <a:extLst>
              <a:ext uri="{FF2B5EF4-FFF2-40B4-BE49-F238E27FC236}">
                <a16:creationId xmlns:a16="http://schemas.microsoft.com/office/drawing/2014/main" id="{F2E0E00C-45DE-3681-0C74-BB70E2977A1F}"/>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marL="0" indent="0">
              <a:buNone/>
              <a:defRPr/>
            </a:lvl1pPr>
          </a:lstStyle>
          <a:p>
            <a:pPr lvl="0"/>
            <a:endParaRPr lang="en-US" dirty="0"/>
          </a:p>
        </p:txBody>
      </p:sp>
      <p:sp>
        <p:nvSpPr>
          <p:cNvPr id="3" name="Rectangle 2">
            <a:extLst>
              <a:ext uri="{FF2B5EF4-FFF2-40B4-BE49-F238E27FC236}">
                <a16:creationId xmlns:a16="http://schemas.microsoft.com/office/drawing/2014/main" id="{2C23EBA2-8EC1-53BA-E30A-55188564EC70}"/>
              </a:ext>
            </a:extLst>
          </p:cNvPr>
          <p:cNvSpPr/>
          <p:nvPr userDrawn="1"/>
        </p:nvSpPr>
        <p:spPr>
          <a:xfrm>
            <a:off x="838200" y="1620177"/>
            <a:ext cx="5792482" cy="70511"/>
          </a:xfrm>
          <a:prstGeom prst="rect">
            <a:avLst/>
          </a:prstGeom>
          <a:solidFill>
            <a:srgbClr val="18A2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88555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text, screenshot, font, design&#10;&#10;Description automatically generated">
            <a:extLst>
              <a:ext uri="{FF2B5EF4-FFF2-40B4-BE49-F238E27FC236}">
                <a16:creationId xmlns:a16="http://schemas.microsoft.com/office/drawing/2014/main" id="{90C5FBF9-F789-9695-BEC0-A22123B7FF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6BCE973-4471-A43B-7E46-00B534A4D8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5C75005-F071-9217-F3B6-6814602478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a:t>
            </a:r>
          </a:p>
        </p:txBody>
      </p:sp>
      <p:sp>
        <p:nvSpPr>
          <p:cNvPr id="5" name="Footer Placeholder 4">
            <a:extLst>
              <a:ext uri="{FF2B5EF4-FFF2-40B4-BE49-F238E27FC236}">
                <a16:creationId xmlns:a16="http://schemas.microsoft.com/office/drawing/2014/main" id="{37F052A4-F8D9-C71A-1945-FCBBA51C72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panose="02000000000000000000" pitchFamily="2" charset="0"/>
                <a:ea typeface="Roboto Condensed" panose="02000000000000000000" pitchFamily="2" charset="0"/>
              </a:defRPr>
            </a:lvl1pPr>
          </a:lstStyle>
          <a:p>
            <a:r>
              <a:rPr lang="en-US" dirty="0" err="1">
                <a:solidFill>
                  <a:srgbClr val="3D4144"/>
                </a:solidFill>
              </a:rPr>
              <a:t>Eurographics</a:t>
            </a:r>
            <a:r>
              <a:rPr lang="en-US" dirty="0">
                <a:solidFill>
                  <a:srgbClr val="3D4144"/>
                </a:solidFill>
              </a:rPr>
              <a:t> Symposium on Rendering 2023</a:t>
            </a:r>
            <a:endParaRPr lang="en-US" dirty="0"/>
          </a:p>
        </p:txBody>
      </p:sp>
      <p:sp>
        <p:nvSpPr>
          <p:cNvPr id="6" name="Slide Number Placeholder 5">
            <a:extLst>
              <a:ext uri="{FF2B5EF4-FFF2-40B4-BE49-F238E27FC236}">
                <a16:creationId xmlns:a16="http://schemas.microsoft.com/office/drawing/2014/main" id="{8FC99197-5DC5-7968-D81D-4E8D19E3CE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Condensed" panose="02000000000000000000" pitchFamily="2" charset="0"/>
                <a:ea typeface="Roboto Condensed" panose="02000000000000000000" pitchFamily="2" charset="0"/>
              </a:defRPr>
            </a:lvl1pPr>
          </a:lstStyle>
          <a:p>
            <a:fld id="{91FEAA11-DB3D-4C26-A9F7-A707B0E47C38}" type="slidenum">
              <a:rPr lang="en-US" smtClean="0"/>
              <a:pPr/>
              <a:t>‹#›</a:t>
            </a:fld>
            <a:endParaRPr lang="en-US" dirty="0"/>
          </a:p>
        </p:txBody>
      </p:sp>
    </p:spTree>
    <p:extLst>
      <p:ext uri="{BB962C8B-B14F-4D97-AF65-F5344CB8AC3E}">
        <p14:creationId xmlns:p14="http://schemas.microsoft.com/office/powerpoint/2010/main" val="3193317151"/>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Roboto Condensed"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oboto Condensed" panose="02000000000000000000" pitchFamily="2" charset="0"/>
          <a:ea typeface="Roboto Condensed"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9.sv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3.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2BE8-D818-8072-B54B-E595D0CDCA31}"/>
              </a:ext>
            </a:extLst>
          </p:cNvPr>
          <p:cNvSpPr>
            <a:spLocks noGrp="1"/>
          </p:cNvSpPr>
          <p:nvPr>
            <p:ph type="ctrTitle"/>
          </p:nvPr>
        </p:nvSpPr>
        <p:spPr>
          <a:xfrm>
            <a:off x="1524000" y="1270000"/>
            <a:ext cx="9144000" cy="2387600"/>
          </a:xfrm>
        </p:spPr>
        <p:txBody>
          <a:bodyPr>
            <a:normAutofit/>
          </a:bodyPr>
          <a:lstStyle/>
          <a:p>
            <a:r>
              <a:rPr lang="en-US" sz="4400" dirty="0"/>
              <a:t>Ray-aligned Occupancy Map Array (</a:t>
            </a:r>
            <a:r>
              <a:rPr lang="en-US" sz="4400" dirty="0">
                <a:solidFill>
                  <a:srgbClr val="7030A0"/>
                </a:solidFill>
              </a:rPr>
              <a:t>ROMA</a:t>
            </a:r>
            <a:r>
              <a:rPr lang="en-US" sz="4400" dirty="0"/>
              <a:t>)</a:t>
            </a:r>
            <a:br>
              <a:rPr lang="en-US" sz="4400" dirty="0"/>
            </a:br>
            <a:r>
              <a:rPr lang="en-US" sz="4400" dirty="0"/>
              <a:t>for </a:t>
            </a:r>
            <a:r>
              <a:rPr lang="en-US" sz="4400" dirty="0">
                <a:solidFill>
                  <a:srgbClr val="0070C0"/>
                </a:solidFill>
              </a:rPr>
              <a:t>Fast</a:t>
            </a:r>
            <a:r>
              <a:rPr lang="en-US" sz="4400" dirty="0"/>
              <a:t> </a:t>
            </a:r>
            <a:r>
              <a:rPr lang="en-US" sz="4400" dirty="0">
                <a:solidFill>
                  <a:srgbClr val="C00000"/>
                </a:solidFill>
              </a:rPr>
              <a:t>Approximate</a:t>
            </a:r>
            <a:r>
              <a:rPr lang="en-US" sz="4400" dirty="0"/>
              <a:t> Ray Tracing</a:t>
            </a:r>
          </a:p>
        </p:txBody>
      </p:sp>
      <p:sp>
        <p:nvSpPr>
          <p:cNvPr id="3" name="Subtitle 2">
            <a:extLst>
              <a:ext uri="{FF2B5EF4-FFF2-40B4-BE49-F238E27FC236}">
                <a16:creationId xmlns:a16="http://schemas.microsoft.com/office/drawing/2014/main" id="{3B6A2DFD-4CE8-1E99-9D5D-83F18B2C2AFC}"/>
              </a:ext>
            </a:extLst>
          </p:cNvPr>
          <p:cNvSpPr>
            <a:spLocks noGrp="1"/>
          </p:cNvSpPr>
          <p:nvPr>
            <p:ph type="subTitle" idx="1"/>
          </p:nvPr>
        </p:nvSpPr>
        <p:spPr>
          <a:xfrm>
            <a:off x="1524000" y="4005898"/>
            <a:ext cx="9144000" cy="451802"/>
          </a:xfrm>
        </p:spPr>
        <p:txBody>
          <a:bodyPr>
            <a:normAutofit/>
          </a:bodyPr>
          <a:lstStyle/>
          <a:p>
            <a:r>
              <a:rPr lang="en-US" sz="1800" dirty="0"/>
              <a:t>Zheng Zeng</a:t>
            </a:r>
            <a:r>
              <a:rPr lang="en-US" sz="1800" baseline="30000" dirty="0"/>
              <a:t>1</a:t>
            </a:r>
            <a:r>
              <a:rPr lang="en-US" sz="1800" dirty="0"/>
              <a:t>, Zilin Xu</a:t>
            </a:r>
            <a:r>
              <a:rPr lang="en-US" sz="1800" baseline="30000" dirty="0"/>
              <a:t>2</a:t>
            </a:r>
            <a:r>
              <a:rPr lang="en-US" sz="1800" dirty="0"/>
              <a:t>, Lu Wang</a:t>
            </a:r>
            <a:r>
              <a:rPr lang="en-US" sz="1800" baseline="30000" dirty="0"/>
              <a:t>2</a:t>
            </a:r>
            <a:r>
              <a:rPr lang="en-US" sz="1800" dirty="0"/>
              <a:t>, Lifan Wu</a:t>
            </a:r>
            <a:r>
              <a:rPr lang="en-US" sz="1800" baseline="30000" dirty="0"/>
              <a:t>3</a:t>
            </a:r>
            <a:r>
              <a:rPr lang="en-US" sz="1800" dirty="0"/>
              <a:t>, Ling-Qi Yan</a:t>
            </a:r>
            <a:r>
              <a:rPr lang="en-US" sz="1800" baseline="30000" dirty="0"/>
              <a:t>1</a:t>
            </a:r>
            <a:endParaRPr lang="en-US" sz="1800" dirty="0"/>
          </a:p>
        </p:txBody>
      </p:sp>
      <p:sp>
        <p:nvSpPr>
          <p:cNvPr id="4" name="Subtitle 2">
            <a:extLst>
              <a:ext uri="{FF2B5EF4-FFF2-40B4-BE49-F238E27FC236}">
                <a16:creationId xmlns:a16="http://schemas.microsoft.com/office/drawing/2014/main" id="{083EBE75-984B-81DC-2648-63C75FE8B6E1}"/>
              </a:ext>
            </a:extLst>
          </p:cNvPr>
          <p:cNvSpPr txBox="1">
            <a:spLocks/>
          </p:cNvSpPr>
          <p:nvPr/>
        </p:nvSpPr>
        <p:spPr>
          <a:xfrm>
            <a:off x="1524000" y="4805998"/>
            <a:ext cx="9144000" cy="125952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aseline="30000" dirty="0">
                <a:solidFill>
                  <a:schemeClr val="tx1">
                    <a:lumMod val="65000"/>
                    <a:lumOff val="35000"/>
                  </a:schemeClr>
                </a:solidFill>
                <a:latin typeface="Roboto Condensed" panose="02000000000000000000" pitchFamily="2" charset="0"/>
                <a:ea typeface="Roboto Condensed" panose="02000000000000000000" pitchFamily="2" charset="0"/>
              </a:rPr>
              <a:t>1</a:t>
            </a:r>
            <a:r>
              <a:rPr lang="en-US" dirty="0">
                <a:solidFill>
                  <a:schemeClr val="tx1">
                    <a:lumMod val="65000"/>
                    <a:lumOff val="35000"/>
                  </a:schemeClr>
                </a:solidFill>
                <a:latin typeface="Roboto Condensed" panose="02000000000000000000" pitchFamily="2" charset="0"/>
                <a:ea typeface="Roboto Condensed" panose="02000000000000000000" pitchFamily="2" charset="0"/>
              </a:rPr>
              <a:t>University of California, Santa Barbara</a:t>
            </a:r>
          </a:p>
          <a:p>
            <a:r>
              <a:rPr lang="en-US" sz="1800" baseline="30000" dirty="0">
                <a:solidFill>
                  <a:schemeClr val="tx1">
                    <a:lumMod val="65000"/>
                    <a:lumOff val="35000"/>
                  </a:schemeClr>
                </a:solidFill>
                <a:latin typeface="Roboto Condensed" panose="02000000000000000000" pitchFamily="2" charset="0"/>
                <a:ea typeface="Roboto Condensed" panose="02000000000000000000" pitchFamily="2" charset="0"/>
              </a:rPr>
              <a:t>2</a:t>
            </a:r>
            <a:r>
              <a:rPr lang="en-US" dirty="0">
                <a:solidFill>
                  <a:schemeClr val="tx1">
                    <a:lumMod val="65000"/>
                    <a:lumOff val="35000"/>
                  </a:schemeClr>
                </a:solidFill>
                <a:latin typeface="Roboto Condensed" panose="02000000000000000000" pitchFamily="2" charset="0"/>
                <a:ea typeface="Roboto Condensed" panose="02000000000000000000" pitchFamily="2" charset="0"/>
              </a:rPr>
              <a:t>Shandong University</a:t>
            </a:r>
          </a:p>
          <a:p>
            <a:r>
              <a:rPr lang="en-US" sz="1800" baseline="30000" dirty="0">
                <a:solidFill>
                  <a:schemeClr val="tx1">
                    <a:lumMod val="65000"/>
                    <a:lumOff val="35000"/>
                  </a:schemeClr>
                </a:solidFill>
                <a:latin typeface="Roboto Condensed" panose="02000000000000000000" pitchFamily="2" charset="0"/>
                <a:ea typeface="Roboto Condensed" panose="02000000000000000000" pitchFamily="2" charset="0"/>
              </a:rPr>
              <a:t>3</a:t>
            </a:r>
            <a:r>
              <a:rPr lang="en-US" dirty="0">
                <a:solidFill>
                  <a:schemeClr val="tx1">
                    <a:lumMod val="65000"/>
                    <a:lumOff val="35000"/>
                  </a:schemeClr>
                </a:solidFill>
                <a:latin typeface="Roboto Condensed" panose="02000000000000000000" pitchFamily="2" charset="0"/>
                <a:ea typeface="Roboto Condensed" panose="02000000000000000000" pitchFamily="2" charset="0"/>
              </a:rPr>
              <a:t>NVIDIA</a:t>
            </a:r>
          </a:p>
        </p:txBody>
      </p:sp>
    </p:spTree>
    <p:extLst>
      <p:ext uri="{BB962C8B-B14F-4D97-AF65-F5344CB8AC3E}">
        <p14:creationId xmlns:p14="http://schemas.microsoft.com/office/powerpoint/2010/main" val="2524268100"/>
      </p:ext>
    </p:extLst>
  </p:cSld>
  <p:clrMapOvr>
    <a:masterClrMapping/>
  </p:clrMapOvr>
  <mc:AlternateContent xmlns:mc="http://schemas.openxmlformats.org/markup-compatibility/2006" xmlns:p14="http://schemas.microsoft.com/office/powerpoint/2010/main">
    <mc:Choice Requires="p14">
      <p:transition spd="slow" p14:dur="2000" advTm="2669"/>
    </mc:Choice>
    <mc:Fallback xmlns="">
      <p:transition spd="slow" advTm="266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7E42D4F1-4826-E200-BBF3-28C6AF249DB1}"/>
              </a:ext>
            </a:extLst>
          </p:cNvPr>
          <p:cNvSpPr/>
          <p:nvPr/>
        </p:nvSpPr>
        <p:spPr>
          <a:xfrm>
            <a:off x="1307227" y="2048119"/>
            <a:ext cx="4833257" cy="3558170"/>
          </a:xfrm>
          <a:prstGeom prst="rect">
            <a:avLst/>
          </a:prstGeom>
          <a:solidFill>
            <a:srgbClr val="F8F0D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94" name="Group 193">
            <a:extLst>
              <a:ext uri="{FF2B5EF4-FFF2-40B4-BE49-F238E27FC236}">
                <a16:creationId xmlns:a16="http://schemas.microsoft.com/office/drawing/2014/main" id="{1A4B93CB-B2B0-9D9D-CB58-86021A078FF5}"/>
              </a:ext>
            </a:extLst>
          </p:cNvPr>
          <p:cNvGrpSpPr/>
          <p:nvPr/>
        </p:nvGrpSpPr>
        <p:grpSpPr>
          <a:xfrm>
            <a:off x="1580207" y="2134042"/>
            <a:ext cx="2021242" cy="3450791"/>
            <a:chOff x="1580207" y="2134042"/>
            <a:chExt cx="2021242" cy="3450791"/>
          </a:xfrm>
        </p:grpSpPr>
        <p:pic>
          <p:nvPicPr>
            <p:cNvPr id="195" name="Picture 194" descr="A picture containing cartoon, art&#10;&#10;Description automatically generated">
              <a:extLst>
                <a:ext uri="{FF2B5EF4-FFF2-40B4-BE49-F238E27FC236}">
                  <a16:creationId xmlns:a16="http://schemas.microsoft.com/office/drawing/2014/main" id="{59367E8C-2FFA-18DB-264C-1BB9FF706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406" y="2134042"/>
              <a:ext cx="1103811" cy="1103811"/>
            </a:xfrm>
            <a:prstGeom prst="rect">
              <a:avLst/>
            </a:prstGeom>
          </p:spPr>
        </p:pic>
        <p:pic>
          <p:nvPicPr>
            <p:cNvPr id="196" name="Picture 195" descr="A close-up of a camera&#10;&#10;Description automatically generated with medium confidence">
              <a:extLst>
                <a:ext uri="{FF2B5EF4-FFF2-40B4-BE49-F238E27FC236}">
                  <a16:creationId xmlns:a16="http://schemas.microsoft.com/office/drawing/2014/main" id="{0440218C-42E4-59F5-BB2F-F91B529FE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5879" y="2903540"/>
              <a:ext cx="444873" cy="289226"/>
            </a:xfrm>
            <a:prstGeom prst="rect">
              <a:avLst/>
            </a:prstGeom>
          </p:spPr>
        </p:pic>
        <p:grpSp>
          <p:nvGrpSpPr>
            <p:cNvPr id="197" name="Graphic 610">
              <a:extLst>
                <a:ext uri="{FF2B5EF4-FFF2-40B4-BE49-F238E27FC236}">
                  <a16:creationId xmlns:a16="http://schemas.microsoft.com/office/drawing/2014/main" id="{FB655362-48B0-5D20-ADF5-3EAB628A838B}"/>
                </a:ext>
              </a:extLst>
            </p:cNvPr>
            <p:cNvGrpSpPr/>
            <p:nvPr/>
          </p:nvGrpSpPr>
          <p:grpSpPr>
            <a:xfrm>
              <a:off x="1608894" y="3778554"/>
              <a:ext cx="1481216" cy="1481216"/>
              <a:chOff x="952019" y="3597655"/>
              <a:chExt cx="1703506" cy="1703506"/>
            </a:xfrm>
          </p:grpSpPr>
          <p:sp>
            <p:nvSpPr>
              <p:cNvPr id="201" name="Freeform: Shape 132">
                <a:extLst>
                  <a:ext uri="{FF2B5EF4-FFF2-40B4-BE49-F238E27FC236}">
                    <a16:creationId xmlns:a16="http://schemas.microsoft.com/office/drawing/2014/main" id="{22DAD8FC-DDBE-D438-292C-B1BF24D9F59B}"/>
                  </a:ext>
                </a:extLst>
              </p:cNvPr>
              <p:cNvSpPr/>
              <p:nvPr/>
            </p:nvSpPr>
            <p:spPr>
              <a:xfrm>
                <a:off x="952019" y="3599960"/>
                <a:ext cx="1703506" cy="1700433"/>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2" name="Freeform: Shape 133">
                <a:extLst>
                  <a:ext uri="{FF2B5EF4-FFF2-40B4-BE49-F238E27FC236}">
                    <a16:creationId xmlns:a16="http://schemas.microsoft.com/office/drawing/2014/main" id="{CA3238ED-7427-50A7-51FD-0BE733967F2A}"/>
                  </a:ext>
                </a:extLst>
              </p:cNvPr>
              <p:cNvSpPr/>
              <p:nvPr/>
            </p:nvSpPr>
            <p:spPr>
              <a:xfrm>
                <a:off x="1258856" y="3903877"/>
                <a:ext cx="990728" cy="99072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03" name="Graphic 610">
                <a:extLst>
                  <a:ext uri="{FF2B5EF4-FFF2-40B4-BE49-F238E27FC236}">
                    <a16:creationId xmlns:a16="http://schemas.microsoft.com/office/drawing/2014/main" id="{2FA6F6AB-B0C4-EC5C-4288-12C169AFDFC3}"/>
                  </a:ext>
                </a:extLst>
              </p:cNvPr>
              <p:cNvGrpSpPr/>
              <p:nvPr/>
            </p:nvGrpSpPr>
            <p:grpSpPr>
              <a:xfrm>
                <a:off x="961545" y="3606567"/>
                <a:ext cx="1684454" cy="1684454"/>
                <a:chOff x="961545" y="3606567"/>
                <a:chExt cx="1684454" cy="1684454"/>
              </a:xfrm>
              <a:noFill/>
            </p:grpSpPr>
            <p:sp>
              <p:nvSpPr>
                <p:cNvPr id="206" name="Freeform: Shape 137">
                  <a:extLst>
                    <a:ext uri="{FF2B5EF4-FFF2-40B4-BE49-F238E27FC236}">
                      <a16:creationId xmlns:a16="http://schemas.microsoft.com/office/drawing/2014/main" id="{B41F6A21-2BC1-BA6E-3296-D63B9E7D4689}"/>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7" name="Freeform: Shape 138">
                  <a:extLst>
                    <a:ext uri="{FF2B5EF4-FFF2-40B4-BE49-F238E27FC236}">
                      <a16:creationId xmlns:a16="http://schemas.microsoft.com/office/drawing/2014/main" id="{1DCD6F13-8D1E-6FCF-63EC-C0832841A068}"/>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8" name="Freeform: Shape 139">
                  <a:extLst>
                    <a:ext uri="{FF2B5EF4-FFF2-40B4-BE49-F238E27FC236}">
                      <a16:creationId xmlns:a16="http://schemas.microsoft.com/office/drawing/2014/main" id="{DDB2AE5D-6EF3-E615-34F0-E815FAC20E79}"/>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9" name="Freeform: Shape 140">
                  <a:extLst>
                    <a:ext uri="{FF2B5EF4-FFF2-40B4-BE49-F238E27FC236}">
                      <a16:creationId xmlns:a16="http://schemas.microsoft.com/office/drawing/2014/main" id="{D88442D9-19BC-096E-B0CE-81EA022B853C}"/>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0" name="Freeform: Shape 141">
                  <a:extLst>
                    <a:ext uri="{FF2B5EF4-FFF2-40B4-BE49-F238E27FC236}">
                      <a16:creationId xmlns:a16="http://schemas.microsoft.com/office/drawing/2014/main" id="{A4823E9D-204F-7EFB-0E54-50D048777396}"/>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1" name="Freeform: Shape 142">
                  <a:extLst>
                    <a:ext uri="{FF2B5EF4-FFF2-40B4-BE49-F238E27FC236}">
                      <a16:creationId xmlns:a16="http://schemas.microsoft.com/office/drawing/2014/main" id="{DDDAD1C9-4727-8A01-F8EF-2CC1930D00CB}"/>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2" name="Freeform: Shape 143">
                  <a:extLst>
                    <a:ext uri="{FF2B5EF4-FFF2-40B4-BE49-F238E27FC236}">
                      <a16:creationId xmlns:a16="http://schemas.microsoft.com/office/drawing/2014/main" id="{FD4F0E55-2409-DC6E-9433-81B038859F80}"/>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3" name="Freeform: Shape 144">
                  <a:extLst>
                    <a:ext uri="{FF2B5EF4-FFF2-40B4-BE49-F238E27FC236}">
                      <a16:creationId xmlns:a16="http://schemas.microsoft.com/office/drawing/2014/main" id="{FEBF706B-8129-941C-71E7-ED65E42F5C5A}"/>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4" name="Freeform: Shape 145">
                  <a:extLst>
                    <a:ext uri="{FF2B5EF4-FFF2-40B4-BE49-F238E27FC236}">
                      <a16:creationId xmlns:a16="http://schemas.microsoft.com/office/drawing/2014/main" id="{EF8C6613-FBE1-30EB-F819-A547CB6A611D}"/>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5" name="Freeform: Shape 146">
                  <a:extLst>
                    <a:ext uri="{FF2B5EF4-FFF2-40B4-BE49-F238E27FC236}">
                      <a16:creationId xmlns:a16="http://schemas.microsoft.com/office/drawing/2014/main" id="{04C85E06-C06A-B884-9F88-E99675AA2332}"/>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6" name="Freeform: Shape 147">
                  <a:extLst>
                    <a:ext uri="{FF2B5EF4-FFF2-40B4-BE49-F238E27FC236}">
                      <a16:creationId xmlns:a16="http://schemas.microsoft.com/office/drawing/2014/main" id="{24F5C41C-AEF1-5F08-D83E-3F28ABC506DC}"/>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7" name="Freeform: Shape 148">
                  <a:extLst>
                    <a:ext uri="{FF2B5EF4-FFF2-40B4-BE49-F238E27FC236}">
                      <a16:creationId xmlns:a16="http://schemas.microsoft.com/office/drawing/2014/main" id="{8A80E156-A543-F559-E826-D87456893DC5}"/>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8" name="Freeform: Shape 149">
                  <a:extLst>
                    <a:ext uri="{FF2B5EF4-FFF2-40B4-BE49-F238E27FC236}">
                      <a16:creationId xmlns:a16="http://schemas.microsoft.com/office/drawing/2014/main" id="{575FF975-B0AF-0F57-7080-F2BEAFA9B6C2}"/>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9" name="Freeform: Shape 150">
                  <a:extLst>
                    <a:ext uri="{FF2B5EF4-FFF2-40B4-BE49-F238E27FC236}">
                      <a16:creationId xmlns:a16="http://schemas.microsoft.com/office/drawing/2014/main" id="{1C998557-2C96-D636-6792-5D4708EB2F5B}"/>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0" name="Freeform: Shape 151">
                  <a:extLst>
                    <a:ext uri="{FF2B5EF4-FFF2-40B4-BE49-F238E27FC236}">
                      <a16:creationId xmlns:a16="http://schemas.microsoft.com/office/drawing/2014/main" id="{313C147C-9086-25CD-E60D-C25AB135E49C}"/>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1" name="Freeform: Shape 152">
                  <a:extLst>
                    <a:ext uri="{FF2B5EF4-FFF2-40B4-BE49-F238E27FC236}">
                      <a16:creationId xmlns:a16="http://schemas.microsoft.com/office/drawing/2014/main" id="{63D5A9AE-ECDB-2EAB-2F45-68A826A60205}"/>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2" name="Freeform: Shape 153">
                  <a:extLst>
                    <a:ext uri="{FF2B5EF4-FFF2-40B4-BE49-F238E27FC236}">
                      <a16:creationId xmlns:a16="http://schemas.microsoft.com/office/drawing/2014/main" id="{D2DCBB59-4ABE-F8DB-9A6B-74F3658921DF}"/>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3" name="Freeform: Shape 154">
                  <a:extLst>
                    <a:ext uri="{FF2B5EF4-FFF2-40B4-BE49-F238E27FC236}">
                      <a16:creationId xmlns:a16="http://schemas.microsoft.com/office/drawing/2014/main" id="{FF47E347-E04F-449C-37E1-9ED3EC786652}"/>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4" name="Freeform: Shape 155">
                  <a:extLst>
                    <a:ext uri="{FF2B5EF4-FFF2-40B4-BE49-F238E27FC236}">
                      <a16:creationId xmlns:a16="http://schemas.microsoft.com/office/drawing/2014/main" id="{EA8AF548-6D6C-A084-83F0-BD2C0703FCDB}"/>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5" name="Freeform: Shape 156">
                  <a:extLst>
                    <a:ext uri="{FF2B5EF4-FFF2-40B4-BE49-F238E27FC236}">
                      <a16:creationId xmlns:a16="http://schemas.microsoft.com/office/drawing/2014/main" id="{216F788F-EFC8-3798-76C1-FE19776C1DF7}"/>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6" name="Freeform: Shape 157">
                  <a:extLst>
                    <a:ext uri="{FF2B5EF4-FFF2-40B4-BE49-F238E27FC236}">
                      <a16:creationId xmlns:a16="http://schemas.microsoft.com/office/drawing/2014/main" id="{FFC71100-4513-A935-07A5-82438906C830}"/>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7" name="Freeform: Shape 158">
                  <a:extLst>
                    <a:ext uri="{FF2B5EF4-FFF2-40B4-BE49-F238E27FC236}">
                      <a16:creationId xmlns:a16="http://schemas.microsoft.com/office/drawing/2014/main" id="{9A9F520F-AA2F-D591-785E-BF5F5D59A872}"/>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8" name="Freeform: Shape 159">
                  <a:extLst>
                    <a:ext uri="{FF2B5EF4-FFF2-40B4-BE49-F238E27FC236}">
                      <a16:creationId xmlns:a16="http://schemas.microsoft.com/office/drawing/2014/main" id="{A32C68E5-1595-0BF1-D154-8C0B97E2DE8F}"/>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9" name="Freeform: Shape 160">
                  <a:extLst>
                    <a:ext uri="{FF2B5EF4-FFF2-40B4-BE49-F238E27FC236}">
                      <a16:creationId xmlns:a16="http://schemas.microsoft.com/office/drawing/2014/main" id="{F94DA313-4DD1-26B1-295C-2320ABEA7CE7}"/>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0" name="Freeform: Shape 161">
                  <a:extLst>
                    <a:ext uri="{FF2B5EF4-FFF2-40B4-BE49-F238E27FC236}">
                      <a16:creationId xmlns:a16="http://schemas.microsoft.com/office/drawing/2014/main" id="{29BDC4E3-DA95-2D08-166C-98EC5FCA9E15}"/>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1" name="Freeform: Shape 162">
                  <a:extLst>
                    <a:ext uri="{FF2B5EF4-FFF2-40B4-BE49-F238E27FC236}">
                      <a16:creationId xmlns:a16="http://schemas.microsoft.com/office/drawing/2014/main" id="{7A8B61E1-1313-3522-B052-4D4353CDA709}"/>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2" name="Freeform: Shape 163">
                  <a:extLst>
                    <a:ext uri="{FF2B5EF4-FFF2-40B4-BE49-F238E27FC236}">
                      <a16:creationId xmlns:a16="http://schemas.microsoft.com/office/drawing/2014/main" id="{73A7DB47-48C6-E79B-5B50-7642964F2AA3}"/>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3" name="Freeform: Shape 164">
                  <a:extLst>
                    <a:ext uri="{FF2B5EF4-FFF2-40B4-BE49-F238E27FC236}">
                      <a16:creationId xmlns:a16="http://schemas.microsoft.com/office/drawing/2014/main" id="{883604BB-45F1-713C-574A-CB6301AE72B5}"/>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4" name="Freeform: Shape 165">
                  <a:extLst>
                    <a:ext uri="{FF2B5EF4-FFF2-40B4-BE49-F238E27FC236}">
                      <a16:creationId xmlns:a16="http://schemas.microsoft.com/office/drawing/2014/main" id="{F5A6311C-E71D-7C57-70C1-16BA3F0042A2}"/>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5" name="Freeform: Shape 166">
                  <a:extLst>
                    <a:ext uri="{FF2B5EF4-FFF2-40B4-BE49-F238E27FC236}">
                      <a16:creationId xmlns:a16="http://schemas.microsoft.com/office/drawing/2014/main" id="{2BC72D0F-3FF4-AC87-92B9-B55825E683BC}"/>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6" name="Freeform: Shape 167">
                  <a:extLst>
                    <a:ext uri="{FF2B5EF4-FFF2-40B4-BE49-F238E27FC236}">
                      <a16:creationId xmlns:a16="http://schemas.microsoft.com/office/drawing/2014/main" id="{34555955-0D66-7735-B901-3064C24548FD}"/>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7" name="Freeform: Shape 168">
                  <a:extLst>
                    <a:ext uri="{FF2B5EF4-FFF2-40B4-BE49-F238E27FC236}">
                      <a16:creationId xmlns:a16="http://schemas.microsoft.com/office/drawing/2014/main" id="{20A21804-BD45-BEE1-A487-9BDBCA076AE9}"/>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8" name="Freeform: Shape 169">
                  <a:extLst>
                    <a:ext uri="{FF2B5EF4-FFF2-40B4-BE49-F238E27FC236}">
                      <a16:creationId xmlns:a16="http://schemas.microsoft.com/office/drawing/2014/main" id="{66F5309E-A269-82B5-6EAA-DE04CA9D9C81}"/>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04" name="Freeform: Shape 135">
                <a:extLst>
                  <a:ext uri="{FF2B5EF4-FFF2-40B4-BE49-F238E27FC236}">
                    <a16:creationId xmlns:a16="http://schemas.microsoft.com/office/drawing/2014/main" id="{04364DE5-10F1-C4D2-1B3B-EDABA02DB29B}"/>
                  </a:ext>
                </a:extLst>
              </p:cNvPr>
              <p:cNvSpPr/>
              <p:nvPr/>
            </p:nvSpPr>
            <p:spPr>
              <a:xfrm>
                <a:off x="952019" y="3597655"/>
                <a:ext cx="1703506" cy="170350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98" name="Arrow: Right 172">
              <a:extLst>
                <a:ext uri="{FF2B5EF4-FFF2-40B4-BE49-F238E27FC236}">
                  <a16:creationId xmlns:a16="http://schemas.microsoft.com/office/drawing/2014/main" id="{AE69F090-6DB5-8E6F-9233-8D4B8DF9075F}"/>
                </a:ext>
              </a:extLst>
            </p:cNvPr>
            <p:cNvSpPr/>
            <p:nvPr/>
          </p:nvSpPr>
          <p:spPr>
            <a:xfrm rot="5400000">
              <a:off x="2141480" y="3251374"/>
              <a:ext cx="448659"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extBox 198">
              <a:extLst>
                <a:ext uri="{FF2B5EF4-FFF2-40B4-BE49-F238E27FC236}">
                  <a16:creationId xmlns:a16="http://schemas.microsoft.com/office/drawing/2014/main" id="{FAF52C31-990A-4A17-7473-000DEC3105B8}"/>
                </a:ext>
              </a:extLst>
            </p:cNvPr>
            <p:cNvSpPr txBox="1"/>
            <p:nvPr/>
          </p:nvSpPr>
          <p:spPr>
            <a:xfrm>
              <a:off x="2485438" y="3240323"/>
              <a:ext cx="1116011" cy="307777"/>
            </a:xfrm>
            <a:prstGeom prst="rect">
              <a:avLst/>
            </a:prstGeom>
            <a:noFill/>
          </p:spPr>
          <p:txBody>
            <a:bodyPr wrap="none" rtlCol="0">
              <a:spAutoFit/>
            </a:bodyPr>
            <a:lstStyle/>
            <a:p>
              <a:pPr algn="ctr"/>
              <a:r>
                <a:rPr lang="en-US" altLang="zh-CN" sz="1400" dirty="0"/>
                <a:t>Rasterization</a:t>
              </a:r>
              <a:endParaRPr lang="en-US" sz="1400" dirty="0"/>
            </a:p>
          </p:txBody>
        </p:sp>
        <p:sp>
          <p:nvSpPr>
            <p:cNvPr id="200" name="TextBox 199">
              <a:extLst>
                <a:ext uri="{FF2B5EF4-FFF2-40B4-BE49-F238E27FC236}">
                  <a16:creationId xmlns:a16="http://schemas.microsoft.com/office/drawing/2014/main" id="{020855CD-7DBF-CE85-11F8-FA82DCE4C302}"/>
                </a:ext>
              </a:extLst>
            </p:cNvPr>
            <p:cNvSpPr txBox="1"/>
            <p:nvPr/>
          </p:nvSpPr>
          <p:spPr>
            <a:xfrm>
              <a:off x="1580207" y="5277056"/>
              <a:ext cx="1550424" cy="307777"/>
            </a:xfrm>
            <a:prstGeom prst="rect">
              <a:avLst/>
            </a:prstGeom>
            <a:noFill/>
          </p:spPr>
          <p:txBody>
            <a:bodyPr wrap="none" rtlCol="0">
              <a:spAutoFit/>
            </a:bodyPr>
            <a:lstStyle/>
            <a:p>
              <a:pPr algn="ctr"/>
              <a:r>
                <a:rPr lang="en-US" sz="1400" dirty="0"/>
                <a:t>One y-z plane slice </a:t>
              </a:r>
            </a:p>
          </p:txBody>
        </p:sp>
      </p:grpSp>
      <p:sp>
        <p:nvSpPr>
          <p:cNvPr id="150" name="TextBox 149">
            <a:extLst>
              <a:ext uri="{FF2B5EF4-FFF2-40B4-BE49-F238E27FC236}">
                <a16:creationId xmlns:a16="http://schemas.microsoft.com/office/drawing/2014/main" id="{7E0C47E7-3E38-7FE7-66BA-80A42B378511}"/>
              </a:ext>
            </a:extLst>
          </p:cNvPr>
          <p:cNvSpPr txBox="1"/>
          <p:nvPr/>
        </p:nvSpPr>
        <p:spPr>
          <a:xfrm>
            <a:off x="3090110" y="5603086"/>
            <a:ext cx="1178528" cy="369332"/>
          </a:xfrm>
          <a:prstGeom prst="rect">
            <a:avLst/>
          </a:prstGeom>
          <a:noFill/>
        </p:spPr>
        <p:txBody>
          <a:bodyPr wrap="none" rtlCol="0">
            <a:spAutoFit/>
          </a:bodyPr>
          <a:lstStyle/>
          <a:p>
            <a:pPr algn="ctr"/>
            <a:r>
              <a:rPr lang="en-US" dirty="0"/>
              <a:t>Generation</a:t>
            </a:r>
          </a:p>
        </p:txBody>
      </p:sp>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SWRT: Occupancy Maps (OMs)</a:t>
            </a:r>
          </a:p>
        </p:txBody>
      </p:sp>
      <p:grpSp>
        <p:nvGrpSpPr>
          <p:cNvPr id="242" name="Group 241">
            <a:extLst>
              <a:ext uri="{FF2B5EF4-FFF2-40B4-BE49-F238E27FC236}">
                <a16:creationId xmlns:a16="http://schemas.microsoft.com/office/drawing/2014/main" id="{AB1445F7-159D-B2EA-DF4C-D136BDE61FA7}"/>
              </a:ext>
            </a:extLst>
          </p:cNvPr>
          <p:cNvGrpSpPr/>
          <p:nvPr/>
        </p:nvGrpSpPr>
        <p:grpSpPr>
          <a:xfrm>
            <a:off x="3139821" y="3778553"/>
            <a:ext cx="2432567" cy="1551323"/>
            <a:chOff x="3139821" y="3778553"/>
            <a:chExt cx="2432567" cy="1551323"/>
          </a:xfrm>
        </p:grpSpPr>
        <p:sp>
          <p:nvSpPr>
            <p:cNvPr id="50" name="Arrow: Right 49">
              <a:extLst>
                <a:ext uri="{FF2B5EF4-FFF2-40B4-BE49-F238E27FC236}">
                  <a16:creationId xmlns:a16="http://schemas.microsoft.com/office/drawing/2014/main" id="{BD92A412-2673-D598-F2BE-7A1828EF33B4}"/>
                </a:ext>
              </a:extLst>
            </p:cNvPr>
            <p:cNvSpPr/>
            <p:nvPr/>
          </p:nvSpPr>
          <p:spPr>
            <a:xfrm>
              <a:off x="3217318" y="4463576"/>
              <a:ext cx="2006278"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1" name="Group 90">
              <a:extLst>
                <a:ext uri="{FF2B5EF4-FFF2-40B4-BE49-F238E27FC236}">
                  <a16:creationId xmlns:a16="http://schemas.microsoft.com/office/drawing/2014/main" id="{CFA23A51-D48B-F44D-8684-D1A2120F36C0}"/>
                </a:ext>
              </a:extLst>
            </p:cNvPr>
            <p:cNvGrpSpPr/>
            <p:nvPr/>
          </p:nvGrpSpPr>
          <p:grpSpPr>
            <a:xfrm>
              <a:off x="5491292" y="3778553"/>
              <a:ext cx="81096" cy="1472266"/>
              <a:chOff x="4073368" y="3436750"/>
              <a:chExt cx="81096" cy="1472266"/>
            </a:xfrm>
          </p:grpSpPr>
          <p:sp>
            <p:nvSpPr>
              <p:cNvPr id="52" name="Freeform: Shape 51">
                <a:extLst>
                  <a:ext uri="{FF2B5EF4-FFF2-40B4-BE49-F238E27FC236}">
                    <a16:creationId xmlns:a16="http://schemas.microsoft.com/office/drawing/2014/main" id="{B642C295-F7F8-7F81-2421-BE583A9FA3A7}"/>
                  </a:ext>
                </a:extLst>
              </p:cNvPr>
              <p:cNvSpPr/>
              <p:nvPr/>
            </p:nvSpPr>
            <p:spPr>
              <a:xfrm>
                <a:off x="4079765" y="3436750"/>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0" name="Rectangle 89">
                <a:extLst>
                  <a:ext uri="{FF2B5EF4-FFF2-40B4-BE49-F238E27FC236}">
                    <a16:creationId xmlns:a16="http://schemas.microsoft.com/office/drawing/2014/main" id="{CFA5D6AD-4A1E-4443-3437-8A2EEC6D7566}"/>
                  </a:ext>
                </a:extLst>
              </p:cNvPr>
              <p:cNvSpPr/>
              <p:nvPr/>
            </p:nvSpPr>
            <p:spPr>
              <a:xfrm>
                <a:off x="4079765" y="3694913"/>
                <a:ext cx="74699" cy="854806"/>
              </a:xfrm>
              <a:prstGeom prst="rect">
                <a:avLst/>
              </a:prstGeom>
              <a:solidFill>
                <a:srgbClr val="A9D1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8238AA22-3554-E514-6421-F5E5FA840899}"/>
                  </a:ext>
                </a:extLst>
              </p:cNvPr>
              <p:cNvSpPr/>
              <p:nvPr/>
            </p:nvSpPr>
            <p:spPr>
              <a:xfrm>
                <a:off x="4073368" y="3436750"/>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Freeform: Shape 57">
                <a:extLst>
                  <a:ext uri="{FF2B5EF4-FFF2-40B4-BE49-F238E27FC236}">
                    <a16:creationId xmlns:a16="http://schemas.microsoft.com/office/drawing/2014/main" id="{A063A35E-2685-E352-20DD-1019FDD5C99D}"/>
                  </a:ext>
                </a:extLst>
              </p:cNvPr>
              <p:cNvSpPr/>
              <p:nvPr/>
            </p:nvSpPr>
            <p:spPr>
              <a:xfrm>
                <a:off x="4073368" y="3522921"/>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9" name="Freeform: Shape 58">
                <a:extLst>
                  <a:ext uri="{FF2B5EF4-FFF2-40B4-BE49-F238E27FC236}">
                    <a16:creationId xmlns:a16="http://schemas.microsoft.com/office/drawing/2014/main" id="{90C2CB28-A7F5-C900-2B1C-F355CE9E97AC}"/>
                  </a:ext>
                </a:extLst>
              </p:cNvPr>
              <p:cNvSpPr/>
              <p:nvPr/>
            </p:nvSpPr>
            <p:spPr>
              <a:xfrm>
                <a:off x="4073368" y="360909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0" name="Freeform: Shape 59">
                <a:extLst>
                  <a:ext uri="{FF2B5EF4-FFF2-40B4-BE49-F238E27FC236}">
                    <a16:creationId xmlns:a16="http://schemas.microsoft.com/office/drawing/2014/main" id="{32BD5079-CFE6-61A9-3CC8-F1B4729CB79B}"/>
                  </a:ext>
                </a:extLst>
              </p:cNvPr>
              <p:cNvSpPr/>
              <p:nvPr/>
            </p:nvSpPr>
            <p:spPr>
              <a:xfrm>
                <a:off x="4073368" y="369526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 name="Freeform: Shape 60">
                <a:extLst>
                  <a:ext uri="{FF2B5EF4-FFF2-40B4-BE49-F238E27FC236}">
                    <a16:creationId xmlns:a16="http://schemas.microsoft.com/office/drawing/2014/main" id="{AC99B32D-26AC-549E-9BAC-EC804983322E}"/>
                  </a:ext>
                </a:extLst>
              </p:cNvPr>
              <p:cNvSpPr/>
              <p:nvPr/>
            </p:nvSpPr>
            <p:spPr>
              <a:xfrm>
                <a:off x="4073368" y="378143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2" name="Freeform: Shape 61">
                <a:extLst>
                  <a:ext uri="{FF2B5EF4-FFF2-40B4-BE49-F238E27FC236}">
                    <a16:creationId xmlns:a16="http://schemas.microsoft.com/office/drawing/2014/main" id="{8198E408-3EB0-C66F-D3E8-DC61DFC441C4}"/>
                  </a:ext>
                </a:extLst>
              </p:cNvPr>
              <p:cNvSpPr/>
              <p:nvPr/>
            </p:nvSpPr>
            <p:spPr>
              <a:xfrm>
                <a:off x="4073368" y="386747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3" name="Freeform: Shape 62">
                <a:extLst>
                  <a:ext uri="{FF2B5EF4-FFF2-40B4-BE49-F238E27FC236}">
                    <a16:creationId xmlns:a16="http://schemas.microsoft.com/office/drawing/2014/main" id="{131A60FD-7985-5EA8-C455-5B9AE137F4DD}"/>
                  </a:ext>
                </a:extLst>
              </p:cNvPr>
              <p:cNvSpPr/>
              <p:nvPr/>
            </p:nvSpPr>
            <p:spPr>
              <a:xfrm>
                <a:off x="4073368" y="395364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4" name="Freeform: Shape 63">
                <a:extLst>
                  <a:ext uri="{FF2B5EF4-FFF2-40B4-BE49-F238E27FC236}">
                    <a16:creationId xmlns:a16="http://schemas.microsoft.com/office/drawing/2014/main" id="{C4EFC80D-CCAA-4D99-54DC-63289E359E10}"/>
                  </a:ext>
                </a:extLst>
              </p:cNvPr>
              <p:cNvSpPr/>
              <p:nvPr/>
            </p:nvSpPr>
            <p:spPr>
              <a:xfrm>
                <a:off x="4073368" y="4039817"/>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5" name="Freeform: Shape 64">
                <a:extLst>
                  <a:ext uri="{FF2B5EF4-FFF2-40B4-BE49-F238E27FC236}">
                    <a16:creationId xmlns:a16="http://schemas.microsoft.com/office/drawing/2014/main" id="{B28AE4CA-5BA9-78F5-E16D-76A39B1BEAA9}"/>
                  </a:ext>
                </a:extLst>
              </p:cNvPr>
              <p:cNvSpPr/>
              <p:nvPr/>
            </p:nvSpPr>
            <p:spPr>
              <a:xfrm>
                <a:off x="4073368" y="4125989"/>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6" name="Freeform: Shape 65">
                <a:extLst>
                  <a:ext uri="{FF2B5EF4-FFF2-40B4-BE49-F238E27FC236}">
                    <a16:creationId xmlns:a16="http://schemas.microsoft.com/office/drawing/2014/main" id="{60565043-4E9F-87F7-D12A-5244BEF765DC}"/>
                  </a:ext>
                </a:extLst>
              </p:cNvPr>
              <p:cNvSpPr/>
              <p:nvPr/>
            </p:nvSpPr>
            <p:spPr>
              <a:xfrm>
                <a:off x="4073368" y="421216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7" name="Freeform: Shape 66">
                <a:extLst>
                  <a:ext uri="{FF2B5EF4-FFF2-40B4-BE49-F238E27FC236}">
                    <a16:creationId xmlns:a16="http://schemas.microsoft.com/office/drawing/2014/main" id="{B9A984D0-6D74-5A12-64F1-CBFCECE9D17B}"/>
                  </a:ext>
                </a:extLst>
              </p:cNvPr>
              <p:cNvSpPr/>
              <p:nvPr/>
            </p:nvSpPr>
            <p:spPr>
              <a:xfrm>
                <a:off x="4073368" y="429833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8" name="Freeform: Shape 67">
                <a:extLst>
                  <a:ext uri="{FF2B5EF4-FFF2-40B4-BE49-F238E27FC236}">
                    <a16:creationId xmlns:a16="http://schemas.microsoft.com/office/drawing/2014/main" id="{1D459723-3D8E-C3B9-CDC5-3F4C64CAC50A}"/>
                  </a:ext>
                </a:extLst>
              </p:cNvPr>
              <p:cNvSpPr/>
              <p:nvPr/>
            </p:nvSpPr>
            <p:spPr>
              <a:xfrm>
                <a:off x="4073368" y="438450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9" name="Freeform: Shape 68">
                <a:extLst>
                  <a:ext uri="{FF2B5EF4-FFF2-40B4-BE49-F238E27FC236}">
                    <a16:creationId xmlns:a16="http://schemas.microsoft.com/office/drawing/2014/main" id="{6FC7731E-1902-799D-57A2-2681FBFAA399}"/>
                  </a:ext>
                </a:extLst>
              </p:cNvPr>
              <p:cNvSpPr/>
              <p:nvPr/>
            </p:nvSpPr>
            <p:spPr>
              <a:xfrm>
                <a:off x="4073368" y="447054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 name="Freeform: Shape 69">
                <a:extLst>
                  <a:ext uri="{FF2B5EF4-FFF2-40B4-BE49-F238E27FC236}">
                    <a16:creationId xmlns:a16="http://schemas.microsoft.com/office/drawing/2014/main" id="{84C007CE-61E1-5A71-90A7-9DE2592A656A}"/>
                  </a:ext>
                </a:extLst>
              </p:cNvPr>
              <p:cNvSpPr/>
              <p:nvPr/>
            </p:nvSpPr>
            <p:spPr>
              <a:xfrm>
                <a:off x="4073368" y="455671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1" name="Freeform: Shape 70">
                <a:extLst>
                  <a:ext uri="{FF2B5EF4-FFF2-40B4-BE49-F238E27FC236}">
                    <a16:creationId xmlns:a16="http://schemas.microsoft.com/office/drawing/2014/main" id="{329DA8D2-8742-EF55-EB35-8BBB94BBA06E}"/>
                  </a:ext>
                </a:extLst>
              </p:cNvPr>
              <p:cNvSpPr/>
              <p:nvPr/>
            </p:nvSpPr>
            <p:spPr>
              <a:xfrm>
                <a:off x="4073368" y="4642885"/>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2" name="Freeform: Shape 71">
                <a:extLst>
                  <a:ext uri="{FF2B5EF4-FFF2-40B4-BE49-F238E27FC236}">
                    <a16:creationId xmlns:a16="http://schemas.microsoft.com/office/drawing/2014/main" id="{4790494B-2C90-139F-9A44-3E7BAB48F14C}"/>
                  </a:ext>
                </a:extLst>
              </p:cNvPr>
              <p:cNvSpPr/>
              <p:nvPr/>
            </p:nvSpPr>
            <p:spPr>
              <a:xfrm>
                <a:off x="4073368" y="472905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3" name="Freeform: Shape 72">
                <a:extLst>
                  <a:ext uri="{FF2B5EF4-FFF2-40B4-BE49-F238E27FC236}">
                    <a16:creationId xmlns:a16="http://schemas.microsoft.com/office/drawing/2014/main" id="{B6E7C7A3-36E9-EC31-CFB2-F731431663C5}"/>
                  </a:ext>
                </a:extLst>
              </p:cNvPr>
              <p:cNvSpPr/>
              <p:nvPr/>
            </p:nvSpPr>
            <p:spPr>
              <a:xfrm>
                <a:off x="4073368" y="4815228"/>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95" name="Rectangle 94">
              <a:extLst>
                <a:ext uri="{FF2B5EF4-FFF2-40B4-BE49-F238E27FC236}">
                  <a16:creationId xmlns:a16="http://schemas.microsoft.com/office/drawing/2014/main" id="{8A6D3683-618B-5A9A-B414-B91B7267DB60}"/>
                </a:ext>
              </a:extLst>
            </p:cNvPr>
            <p:cNvSpPr/>
            <p:nvPr/>
          </p:nvSpPr>
          <p:spPr>
            <a:xfrm>
              <a:off x="5490426" y="4041768"/>
              <a:ext cx="81096" cy="81120"/>
            </a:xfrm>
            <a:prstGeom prst="rect">
              <a:avLst/>
            </a:prstGeom>
            <a:noFill/>
            <a:ln w="1905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Arrow Connector 142">
              <a:extLst>
                <a:ext uri="{FF2B5EF4-FFF2-40B4-BE49-F238E27FC236}">
                  <a16:creationId xmlns:a16="http://schemas.microsoft.com/office/drawing/2014/main" id="{AB71C1E5-86E1-245C-A537-A3CFF87F1A6D}"/>
                </a:ext>
              </a:extLst>
            </p:cNvPr>
            <p:cNvCxnSpPr>
              <a:cxnSpLocks/>
            </p:cNvCxnSpPr>
            <p:nvPr/>
          </p:nvCxnSpPr>
          <p:spPr>
            <a:xfrm>
              <a:off x="5223596" y="4079675"/>
              <a:ext cx="163263" cy="0"/>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5AABFC85-743B-8511-6881-9F0B7C3E03CF}"/>
                </a:ext>
              </a:extLst>
            </p:cNvPr>
            <p:cNvSpPr txBox="1"/>
            <p:nvPr/>
          </p:nvSpPr>
          <p:spPr>
            <a:xfrm>
              <a:off x="3139821" y="4806656"/>
              <a:ext cx="1923925" cy="523220"/>
            </a:xfrm>
            <a:prstGeom prst="rect">
              <a:avLst/>
            </a:prstGeom>
            <a:noFill/>
          </p:spPr>
          <p:txBody>
            <a:bodyPr wrap="none" rtlCol="0">
              <a:spAutoFit/>
            </a:bodyPr>
            <a:lstStyle/>
            <a:p>
              <a:pPr algn="ctr"/>
              <a:r>
                <a:rPr lang="en-US" altLang="zh-CN" sz="1400" dirty="0"/>
                <a:t>Pack along z-axis</a:t>
              </a:r>
            </a:p>
            <a:p>
              <a:pPr algn="ctr"/>
              <a:r>
                <a:rPr lang="en-US" sz="1400" dirty="0"/>
                <a:t>(compactly represented)</a:t>
              </a:r>
            </a:p>
          </p:txBody>
        </p:sp>
      </p:grpSp>
      <p:grpSp>
        <p:nvGrpSpPr>
          <p:cNvPr id="239" name="Group 238">
            <a:extLst>
              <a:ext uri="{FF2B5EF4-FFF2-40B4-BE49-F238E27FC236}">
                <a16:creationId xmlns:a16="http://schemas.microsoft.com/office/drawing/2014/main" id="{9FBC0D76-136A-D8A4-89B9-9EAFADCA8195}"/>
              </a:ext>
            </a:extLst>
          </p:cNvPr>
          <p:cNvGrpSpPr/>
          <p:nvPr/>
        </p:nvGrpSpPr>
        <p:grpSpPr>
          <a:xfrm>
            <a:off x="1617043" y="3895009"/>
            <a:ext cx="3222505" cy="542091"/>
            <a:chOff x="1617043" y="3895009"/>
            <a:chExt cx="3222505" cy="542091"/>
          </a:xfrm>
        </p:grpSpPr>
        <p:sp>
          <p:nvSpPr>
            <p:cNvPr id="92" name="Rectangle 91">
              <a:extLst>
                <a:ext uri="{FF2B5EF4-FFF2-40B4-BE49-F238E27FC236}">
                  <a16:creationId xmlns:a16="http://schemas.microsoft.com/office/drawing/2014/main" id="{27781E3C-CA83-B04C-FBF9-5AF2FA3C849B}"/>
                </a:ext>
              </a:extLst>
            </p:cNvPr>
            <p:cNvSpPr/>
            <p:nvPr/>
          </p:nvSpPr>
          <p:spPr>
            <a:xfrm>
              <a:off x="1617043" y="4044117"/>
              <a:ext cx="1464650" cy="86171"/>
            </a:xfrm>
            <a:prstGeom prst="rect">
              <a:avLst/>
            </a:prstGeom>
            <a:noFill/>
            <a:ln w="1905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Arrow Connector 93">
              <a:extLst>
                <a:ext uri="{FF2B5EF4-FFF2-40B4-BE49-F238E27FC236}">
                  <a16:creationId xmlns:a16="http://schemas.microsoft.com/office/drawing/2014/main" id="{0A5B1039-8CAE-1CC9-29EC-958A4B5237B6}"/>
                </a:ext>
              </a:extLst>
            </p:cNvPr>
            <p:cNvCxnSpPr>
              <a:cxnSpLocks/>
            </p:cNvCxnSpPr>
            <p:nvPr/>
          </p:nvCxnSpPr>
          <p:spPr>
            <a:xfrm>
              <a:off x="3106563" y="4080473"/>
              <a:ext cx="163263" cy="0"/>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56587358-2ACC-743C-B861-92AFCF091A1C}"/>
                </a:ext>
              </a:extLst>
            </p:cNvPr>
            <p:cNvGrpSpPr/>
            <p:nvPr/>
          </p:nvGrpSpPr>
          <p:grpSpPr>
            <a:xfrm rot="16200000">
              <a:off x="4000963" y="3351069"/>
              <a:ext cx="82453" cy="1472266"/>
              <a:chOff x="4073368" y="3434458"/>
              <a:chExt cx="82453" cy="1472266"/>
            </a:xfrm>
          </p:grpSpPr>
          <p:sp>
            <p:nvSpPr>
              <p:cNvPr id="55" name="Freeform: Shape 51">
                <a:extLst>
                  <a:ext uri="{FF2B5EF4-FFF2-40B4-BE49-F238E27FC236}">
                    <a16:creationId xmlns:a16="http://schemas.microsoft.com/office/drawing/2014/main" id="{6545BF59-ADE5-618E-46A5-AAA30386E298}"/>
                  </a:ext>
                </a:extLst>
              </p:cNvPr>
              <p:cNvSpPr/>
              <p:nvPr/>
            </p:nvSpPr>
            <p:spPr>
              <a:xfrm>
                <a:off x="4076970" y="3434458"/>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7" name="Rectangle 96">
                <a:extLst>
                  <a:ext uri="{FF2B5EF4-FFF2-40B4-BE49-F238E27FC236}">
                    <a16:creationId xmlns:a16="http://schemas.microsoft.com/office/drawing/2014/main" id="{24487D0C-B709-22F0-4753-A158EF2A1D97}"/>
                  </a:ext>
                </a:extLst>
              </p:cNvPr>
              <p:cNvSpPr/>
              <p:nvPr/>
            </p:nvSpPr>
            <p:spPr>
              <a:xfrm>
                <a:off x="4073641" y="4210126"/>
                <a:ext cx="77755" cy="8240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93AB5246-370F-432E-B08C-626147129152}"/>
                  </a:ext>
                </a:extLst>
              </p:cNvPr>
              <p:cNvSpPr/>
              <p:nvPr/>
            </p:nvSpPr>
            <p:spPr>
              <a:xfrm>
                <a:off x="4073368" y="4299563"/>
                <a:ext cx="77755" cy="8240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3DE37B13-2DD3-BFB2-A18C-3BD5E96CD3E6}"/>
                  </a:ext>
                </a:extLst>
              </p:cNvPr>
              <p:cNvSpPr/>
              <p:nvPr/>
            </p:nvSpPr>
            <p:spPr>
              <a:xfrm>
                <a:off x="4078066" y="3864493"/>
                <a:ext cx="77755" cy="8240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3F9FF0D6-0A3F-7579-C2AE-00B40E02C8DE}"/>
                  </a:ext>
                </a:extLst>
              </p:cNvPr>
              <p:cNvSpPr/>
              <p:nvPr/>
            </p:nvSpPr>
            <p:spPr>
              <a:xfrm>
                <a:off x="4077314" y="3950665"/>
                <a:ext cx="77755" cy="8240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56">
                <a:extLst>
                  <a:ext uri="{FF2B5EF4-FFF2-40B4-BE49-F238E27FC236}">
                    <a16:creationId xmlns:a16="http://schemas.microsoft.com/office/drawing/2014/main" id="{102371EB-7BD1-96D7-FB3A-8D636E2FCE9B}"/>
                  </a:ext>
                </a:extLst>
              </p:cNvPr>
              <p:cNvSpPr/>
              <p:nvPr/>
            </p:nvSpPr>
            <p:spPr>
              <a:xfrm>
                <a:off x="4073368" y="3436750"/>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5" name="Freeform: Shape 57">
                <a:extLst>
                  <a:ext uri="{FF2B5EF4-FFF2-40B4-BE49-F238E27FC236}">
                    <a16:creationId xmlns:a16="http://schemas.microsoft.com/office/drawing/2014/main" id="{58574370-3190-5152-D320-2103B2A54006}"/>
                  </a:ext>
                </a:extLst>
              </p:cNvPr>
              <p:cNvSpPr/>
              <p:nvPr/>
            </p:nvSpPr>
            <p:spPr>
              <a:xfrm>
                <a:off x="4073368" y="3522921"/>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6" name="Freeform: Shape 58">
                <a:extLst>
                  <a:ext uri="{FF2B5EF4-FFF2-40B4-BE49-F238E27FC236}">
                    <a16:creationId xmlns:a16="http://schemas.microsoft.com/office/drawing/2014/main" id="{3EBB6735-5156-C747-5DDF-687D6A33A6A8}"/>
                  </a:ext>
                </a:extLst>
              </p:cNvPr>
              <p:cNvSpPr/>
              <p:nvPr/>
            </p:nvSpPr>
            <p:spPr>
              <a:xfrm>
                <a:off x="4073368" y="360909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7" name="Freeform: Shape 59">
                <a:extLst>
                  <a:ext uri="{FF2B5EF4-FFF2-40B4-BE49-F238E27FC236}">
                    <a16:creationId xmlns:a16="http://schemas.microsoft.com/office/drawing/2014/main" id="{5B158E9F-576C-5839-F068-3AC336A70A28}"/>
                  </a:ext>
                </a:extLst>
              </p:cNvPr>
              <p:cNvSpPr/>
              <p:nvPr/>
            </p:nvSpPr>
            <p:spPr>
              <a:xfrm>
                <a:off x="4073368" y="369526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 name="Freeform: Shape 60">
                <a:extLst>
                  <a:ext uri="{FF2B5EF4-FFF2-40B4-BE49-F238E27FC236}">
                    <a16:creationId xmlns:a16="http://schemas.microsoft.com/office/drawing/2014/main" id="{4DB8574A-69CF-97DE-6242-0280ECA6FEFE}"/>
                  </a:ext>
                </a:extLst>
              </p:cNvPr>
              <p:cNvSpPr/>
              <p:nvPr/>
            </p:nvSpPr>
            <p:spPr>
              <a:xfrm>
                <a:off x="4073368" y="378143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 name="Freeform: Shape 61">
                <a:extLst>
                  <a:ext uri="{FF2B5EF4-FFF2-40B4-BE49-F238E27FC236}">
                    <a16:creationId xmlns:a16="http://schemas.microsoft.com/office/drawing/2014/main" id="{1EA12808-6DB8-5D10-5DEE-6F1C1AF0299F}"/>
                  </a:ext>
                </a:extLst>
              </p:cNvPr>
              <p:cNvSpPr/>
              <p:nvPr/>
            </p:nvSpPr>
            <p:spPr>
              <a:xfrm>
                <a:off x="4073368" y="386747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0" name="Freeform: Shape 62">
                <a:extLst>
                  <a:ext uri="{FF2B5EF4-FFF2-40B4-BE49-F238E27FC236}">
                    <a16:creationId xmlns:a16="http://schemas.microsoft.com/office/drawing/2014/main" id="{9246226A-2BAD-6E2A-597A-7510FCF43769}"/>
                  </a:ext>
                </a:extLst>
              </p:cNvPr>
              <p:cNvSpPr/>
              <p:nvPr/>
            </p:nvSpPr>
            <p:spPr>
              <a:xfrm>
                <a:off x="4073368" y="395364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1" name="Freeform: Shape 63">
                <a:extLst>
                  <a:ext uri="{FF2B5EF4-FFF2-40B4-BE49-F238E27FC236}">
                    <a16:creationId xmlns:a16="http://schemas.microsoft.com/office/drawing/2014/main" id="{7215B206-8C67-CF7C-6997-E36E2781D9D0}"/>
                  </a:ext>
                </a:extLst>
              </p:cNvPr>
              <p:cNvSpPr/>
              <p:nvPr/>
            </p:nvSpPr>
            <p:spPr>
              <a:xfrm>
                <a:off x="4073368" y="4039817"/>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2" name="Freeform: Shape 64">
                <a:extLst>
                  <a:ext uri="{FF2B5EF4-FFF2-40B4-BE49-F238E27FC236}">
                    <a16:creationId xmlns:a16="http://schemas.microsoft.com/office/drawing/2014/main" id="{4859C2A4-E211-9938-C0E3-283FE06742F8}"/>
                  </a:ext>
                </a:extLst>
              </p:cNvPr>
              <p:cNvSpPr/>
              <p:nvPr/>
            </p:nvSpPr>
            <p:spPr>
              <a:xfrm>
                <a:off x="4073368" y="4125989"/>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 name="Freeform: Shape 65">
                <a:extLst>
                  <a:ext uri="{FF2B5EF4-FFF2-40B4-BE49-F238E27FC236}">
                    <a16:creationId xmlns:a16="http://schemas.microsoft.com/office/drawing/2014/main" id="{BD076C31-E7B2-01C9-EF32-7EF3152F3659}"/>
                  </a:ext>
                </a:extLst>
              </p:cNvPr>
              <p:cNvSpPr/>
              <p:nvPr/>
            </p:nvSpPr>
            <p:spPr>
              <a:xfrm>
                <a:off x="4073368" y="421216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4" name="Freeform: Shape 66">
                <a:extLst>
                  <a:ext uri="{FF2B5EF4-FFF2-40B4-BE49-F238E27FC236}">
                    <a16:creationId xmlns:a16="http://schemas.microsoft.com/office/drawing/2014/main" id="{51F75852-D6AA-59F7-5A0E-EB6F5D140CB8}"/>
                  </a:ext>
                </a:extLst>
              </p:cNvPr>
              <p:cNvSpPr/>
              <p:nvPr/>
            </p:nvSpPr>
            <p:spPr>
              <a:xfrm>
                <a:off x="4073368" y="429833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5" name="Freeform: Shape 67">
                <a:extLst>
                  <a:ext uri="{FF2B5EF4-FFF2-40B4-BE49-F238E27FC236}">
                    <a16:creationId xmlns:a16="http://schemas.microsoft.com/office/drawing/2014/main" id="{56F2702F-6795-18D2-B83D-7DCEFC8B5698}"/>
                  </a:ext>
                </a:extLst>
              </p:cNvPr>
              <p:cNvSpPr/>
              <p:nvPr/>
            </p:nvSpPr>
            <p:spPr>
              <a:xfrm>
                <a:off x="4073368" y="438450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 name="Freeform: Shape 68">
                <a:extLst>
                  <a:ext uri="{FF2B5EF4-FFF2-40B4-BE49-F238E27FC236}">
                    <a16:creationId xmlns:a16="http://schemas.microsoft.com/office/drawing/2014/main" id="{FB97EA15-AFF3-B819-55D0-878CCD9B3594}"/>
                  </a:ext>
                </a:extLst>
              </p:cNvPr>
              <p:cNvSpPr/>
              <p:nvPr/>
            </p:nvSpPr>
            <p:spPr>
              <a:xfrm>
                <a:off x="4073368" y="447054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 name="Freeform: Shape 69">
                <a:extLst>
                  <a:ext uri="{FF2B5EF4-FFF2-40B4-BE49-F238E27FC236}">
                    <a16:creationId xmlns:a16="http://schemas.microsoft.com/office/drawing/2014/main" id="{460F3FA5-6E4D-CCA0-650A-C7F4E5090586}"/>
                  </a:ext>
                </a:extLst>
              </p:cNvPr>
              <p:cNvSpPr/>
              <p:nvPr/>
            </p:nvSpPr>
            <p:spPr>
              <a:xfrm>
                <a:off x="4073368" y="455671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8" name="Freeform: Shape 70">
                <a:extLst>
                  <a:ext uri="{FF2B5EF4-FFF2-40B4-BE49-F238E27FC236}">
                    <a16:creationId xmlns:a16="http://schemas.microsoft.com/office/drawing/2014/main" id="{467868A7-5168-7415-D994-C7C7E23CC728}"/>
                  </a:ext>
                </a:extLst>
              </p:cNvPr>
              <p:cNvSpPr/>
              <p:nvPr/>
            </p:nvSpPr>
            <p:spPr>
              <a:xfrm>
                <a:off x="4073368" y="4642885"/>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9" name="Freeform: Shape 71">
                <a:extLst>
                  <a:ext uri="{FF2B5EF4-FFF2-40B4-BE49-F238E27FC236}">
                    <a16:creationId xmlns:a16="http://schemas.microsoft.com/office/drawing/2014/main" id="{E428C4B9-51E9-A0E6-EB37-6EB8717B0F08}"/>
                  </a:ext>
                </a:extLst>
              </p:cNvPr>
              <p:cNvSpPr/>
              <p:nvPr/>
            </p:nvSpPr>
            <p:spPr>
              <a:xfrm>
                <a:off x="4073368" y="472905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3" name="Freeform: Shape 72">
                <a:extLst>
                  <a:ext uri="{FF2B5EF4-FFF2-40B4-BE49-F238E27FC236}">
                    <a16:creationId xmlns:a16="http://schemas.microsoft.com/office/drawing/2014/main" id="{5A5F53BD-BACA-58C0-AA51-069F359D2385}"/>
                  </a:ext>
                </a:extLst>
              </p:cNvPr>
              <p:cNvSpPr/>
              <p:nvPr/>
            </p:nvSpPr>
            <p:spPr>
              <a:xfrm>
                <a:off x="4073368" y="4815228"/>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134" name="Group 133">
              <a:extLst>
                <a:ext uri="{FF2B5EF4-FFF2-40B4-BE49-F238E27FC236}">
                  <a16:creationId xmlns:a16="http://schemas.microsoft.com/office/drawing/2014/main" id="{CC978848-1962-4434-3FAC-E97392394BF5}"/>
                </a:ext>
              </a:extLst>
            </p:cNvPr>
            <p:cNvGrpSpPr/>
            <p:nvPr/>
          </p:nvGrpSpPr>
          <p:grpSpPr>
            <a:xfrm>
              <a:off x="3246464" y="3895009"/>
              <a:ext cx="1593084" cy="184666"/>
              <a:chOff x="3208475" y="3920573"/>
              <a:chExt cx="1593084" cy="184666"/>
            </a:xfrm>
          </p:grpSpPr>
          <p:sp>
            <p:nvSpPr>
              <p:cNvPr id="99" name="TextBox 98">
                <a:extLst>
                  <a:ext uri="{FF2B5EF4-FFF2-40B4-BE49-F238E27FC236}">
                    <a16:creationId xmlns:a16="http://schemas.microsoft.com/office/drawing/2014/main" id="{C232ECCD-909A-3C6D-38A1-021ADB16DC34}"/>
                  </a:ext>
                </a:extLst>
              </p:cNvPr>
              <p:cNvSpPr txBox="1"/>
              <p:nvPr/>
            </p:nvSpPr>
            <p:spPr>
              <a:xfrm>
                <a:off x="3208475" y="3920573"/>
                <a:ext cx="217972" cy="184666"/>
              </a:xfrm>
              <a:prstGeom prst="rect">
                <a:avLst/>
              </a:prstGeom>
              <a:noFill/>
            </p:spPr>
            <p:txBody>
              <a:bodyPr wrap="square" rtlCol="0">
                <a:spAutoFit/>
              </a:bodyPr>
              <a:lstStyle/>
              <a:p>
                <a:r>
                  <a:rPr lang="en-US" sz="600" dirty="0"/>
                  <a:t>0</a:t>
                </a:r>
              </a:p>
            </p:txBody>
          </p:sp>
          <p:sp>
            <p:nvSpPr>
              <p:cNvPr id="100" name="TextBox 99">
                <a:extLst>
                  <a:ext uri="{FF2B5EF4-FFF2-40B4-BE49-F238E27FC236}">
                    <a16:creationId xmlns:a16="http://schemas.microsoft.com/office/drawing/2014/main" id="{55A207FC-FB68-2FB4-E164-95D707E67C78}"/>
                  </a:ext>
                </a:extLst>
              </p:cNvPr>
              <p:cNvSpPr txBox="1"/>
              <p:nvPr/>
            </p:nvSpPr>
            <p:spPr>
              <a:xfrm>
                <a:off x="3295368" y="3920573"/>
                <a:ext cx="217972" cy="184666"/>
              </a:xfrm>
              <a:prstGeom prst="rect">
                <a:avLst/>
              </a:prstGeom>
              <a:noFill/>
            </p:spPr>
            <p:txBody>
              <a:bodyPr wrap="square" rtlCol="0">
                <a:spAutoFit/>
              </a:bodyPr>
              <a:lstStyle/>
              <a:p>
                <a:r>
                  <a:rPr lang="en-US" sz="600" dirty="0">
                    <a:ea typeface="+mj-ea"/>
                  </a:rPr>
                  <a:t>0</a:t>
                </a:r>
              </a:p>
            </p:txBody>
          </p:sp>
          <p:sp>
            <p:nvSpPr>
              <p:cNvPr id="101" name="TextBox 100">
                <a:extLst>
                  <a:ext uri="{FF2B5EF4-FFF2-40B4-BE49-F238E27FC236}">
                    <a16:creationId xmlns:a16="http://schemas.microsoft.com/office/drawing/2014/main" id="{3C6F7230-DFDB-091E-4072-54E4D1CA16AA}"/>
                  </a:ext>
                </a:extLst>
              </p:cNvPr>
              <p:cNvSpPr txBox="1"/>
              <p:nvPr/>
            </p:nvSpPr>
            <p:spPr>
              <a:xfrm>
                <a:off x="3380148" y="3920573"/>
                <a:ext cx="217972" cy="184666"/>
              </a:xfrm>
              <a:prstGeom prst="rect">
                <a:avLst/>
              </a:prstGeom>
              <a:noFill/>
            </p:spPr>
            <p:txBody>
              <a:bodyPr wrap="square" rtlCol="0">
                <a:spAutoFit/>
              </a:bodyPr>
              <a:lstStyle/>
              <a:p>
                <a:r>
                  <a:rPr lang="en-US" sz="600" dirty="0">
                    <a:ea typeface="+mj-ea"/>
                  </a:rPr>
                  <a:t>0</a:t>
                </a:r>
              </a:p>
            </p:txBody>
          </p:sp>
          <p:sp>
            <p:nvSpPr>
              <p:cNvPr id="102" name="TextBox 101">
                <a:extLst>
                  <a:ext uri="{FF2B5EF4-FFF2-40B4-BE49-F238E27FC236}">
                    <a16:creationId xmlns:a16="http://schemas.microsoft.com/office/drawing/2014/main" id="{F059DC27-C70A-768B-5720-C8A0DD72AF7E}"/>
                  </a:ext>
                </a:extLst>
              </p:cNvPr>
              <p:cNvSpPr txBox="1"/>
              <p:nvPr/>
            </p:nvSpPr>
            <p:spPr>
              <a:xfrm>
                <a:off x="3460605" y="3920573"/>
                <a:ext cx="217972" cy="184666"/>
              </a:xfrm>
              <a:prstGeom prst="rect">
                <a:avLst/>
              </a:prstGeom>
              <a:noFill/>
            </p:spPr>
            <p:txBody>
              <a:bodyPr wrap="square" rtlCol="0">
                <a:spAutoFit/>
              </a:bodyPr>
              <a:lstStyle/>
              <a:p>
                <a:r>
                  <a:rPr lang="en-US" sz="600" dirty="0">
                    <a:ea typeface="+mj-ea"/>
                  </a:rPr>
                  <a:t>0</a:t>
                </a:r>
              </a:p>
            </p:txBody>
          </p:sp>
          <p:sp>
            <p:nvSpPr>
              <p:cNvPr id="103" name="TextBox 102">
                <a:extLst>
                  <a:ext uri="{FF2B5EF4-FFF2-40B4-BE49-F238E27FC236}">
                    <a16:creationId xmlns:a16="http://schemas.microsoft.com/office/drawing/2014/main" id="{C2A56890-4F07-B1D7-98B8-8EDB82045EC2}"/>
                  </a:ext>
                </a:extLst>
              </p:cNvPr>
              <p:cNvSpPr txBox="1"/>
              <p:nvPr/>
            </p:nvSpPr>
            <p:spPr>
              <a:xfrm>
                <a:off x="3547498" y="3920573"/>
                <a:ext cx="217972" cy="184666"/>
              </a:xfrm>
              <a:prstGeom prst="rect">
                <a:avLst/>
              </a:prstGeom>
              <a:noFill/>
            </p:spPr>
            <p:txBody>
              <a:bodyPr wrap="square" rtlCol="0">
                <a:spAutoFit/>
              </a:bodyPr>
              <a:lstStyle/>
              <a:p>
                <a:r>
                  <a:rPr lang="en-US" sz="600" dirty="0">
                    <a:ea typeface="+mj-ea"/>
                  </a:rPr>
                  <a:t>0</a:t>
                </a:r>
              </a:p>
            </p:txBody>
          </p:sp>
          <p:sp>
            <p:nvSpPr>
              <p:cNvPr id="104" name="TextBox 103">
                <a:extLst>
                  <a:ext uri="{FF2B5EF4-FFF2-40B4-BE49-F238E27FC236}">
                    <a16:creationId xmlns:a16="http://schemas.microsoft.com/office/drawing/2014/main" id="{F44B9E34-6B16-B473-CDB7-AA74DC460D60}"/>
                  </a:ext>
                </a:extLst>
              </p:cNvPr>
              <p:cNvSpPr txBox="1"/>
              <p:nvPr/>
            </p:nvSpPr>
            <p:spPr>
              <a:xfrm>
                <a:off x="3632278" y="3920573"/>
                <a:ext cx="217972" cy="184666"/>
              </a:xfrm>
              <a:prstGeom prst="rect">
                <a:avLst/>
              </a:prstGeom>
              <a:noFill/>
            </p:spPr>
            <p:txBody>
              <a:bodyPr wrap="square" rtlCol="0">
                <a:spAutoFit/>
              </a:bodyPr>
              <a:lstStyle/>
              <a:p>
                <a:r>
                  <a:rPr lang="en-US" sz="600" dirty="0">
                    <a:ea typeface="+mj-ea"/>
                  </a:rPr>
                  <a:t>1</a:t>
                </a:r>
              </a:p>
            </p:txBody>
          </p:sp>
          <p:sp>
            <p:nvSpPr>
              <p:cNvPr id="105" name="TextBox 104">
                <a:extLst>
                  <a:ext uri="{FF2B5EF4-FFF2-40B4-BE49-F238E27FC236}">
                    <a16:creationId xmlns:a16="http://schemas.microsoft.com/office/drawing/2014/main" id="{2EBFE865-0A44-219D-29B8-DEA71A4B5D1C}"/>
                  </a:ext>
                </a:extLst>
              </p:cNvPr>
              <p:cNvSpPr txBox="1"/>
              <p:nvPr/>
            </p:nvSpPr>
            <p:spPr>
              <a:xfrm>
                <a:off x="3725456" y="3920573"/>
                <a:ext cx="217972" cy="184666"/>
              </a:xfrm>
              <a:prstGeom prst="rect">
                <a:avLst/>
              </a:prstGeom>
              <a:noFill/>
            </p:spPr>
            <p:txBody>
              <a:bodyPr wrap="square" rtlCol="0">
                <a:spAutoFit/>
              </a:bodyPr>
              <a:lstStyle/>
              <a:p>
                <a:r>
                  <a:rPr lang="en-US" sz="600" dirty="0">
                    <a:ea typeface="+mj-ea"/>
                  </a:rPr>
                  <a:t>1</a:t>
                </a:r>
              </a:p>
            </p:txBody>
          </p:sp>
          <p:sp>
            <p:nvSpPr>
              <p:cNvPr id="106" name="TextBox 105">
                <a:extLst>
                  <a:ext uri="{FF2B5EF4-FFF2-40B4-BE49-F238E27FC236}">
                    <a16:creationId xmlns:a16="http://schemas.microsoft.com/office/drawing/2014/main" id="{D1086B7E-0E37-A9C5-D7B9-9C5A5A9B2F22}"/>
                  </a:ext>
                </a:extLst>
              </p:cNvPr>
              <p:cNvSpPr txBox="1"/>
              <p:nvPr/>
            </p:nvSpPr>
            <p:spPr>
              <a:xfrm>
                <a:off x="3812349" y="3920573"/>
                <a:ext cx="217972" cy="184666"/>
              </a:xfrm>
              <a:prstGeom prst="rect">
                <a:avLst/>
              </a:prstGeom>
              <a:noFill/>
            </p:spPr>
            <p:txBody>
              <a:bodyPr wrap="square" rtlCol="0">
                <a:spAutoFit/>
              </a:bodyPr>
              <a:lstStyle/>
              <a:p>
                <a:r>
                  <a:rPr lang="en-US" sz="600" dirty="0">
                    <a:ea typeface="+mj-ea"/>
                  </a:rPr>
                  <a:t>0</a:t>
                </a:r>
              </a:p>
            </p:txBody>
          </p:sp>
          <p:sp>
            <p:nvSpPr>
              <p:cNvPr id="107" name="TextBox 106">
                <a:extLst>
                  <a:ext uri="{FF2B5EF4-FFF2-40B4-BE49-F238E27FC236}">
                    <a16:creationId xmlns:a16="http://schemas.microsoft.com/office/drawing/2014/main" id="{7E76815F-EE77-0AF5-7D51-EEE57CDECC95}"/>
                  </a:ext>
                </a:extLst>
              </p:cNvPr>
              <p:cNvSpPr txBox="1"/>
              <p:nvPr/>
            </p:nvSpPr>
            <p:spPr>
              <a:xfrm>
                <a:off x="3897129" y="3920573"/>
                <a:ext cx="217972" cy="184666"/>
              </a:xfrm>
              <a:prstGeom prst="rect">
                <a:avLst/>
              </a:prstGeom>
              <a:noFill/>
            </p:spPr>
            <p:txBody>
              <a:bodyPr wrap="square" rtlCol="0">
                <a:spAutoFit/>
              </a:bodyPr>
              <a:lstStyle/>
              <a:p>
                <a:r>
                  <a:rPr lang="en-US" sz="600" dirty="0">
                    <a:ea typeface="+mj-ea"/>
                  </a:rPr>
                  <a:t>0</a:t>
                </a:r>
              </a:p>
            </p:txBody>
          </p:sp>
          <p:sp>
            <p:nvSpPr>
              <p:cNvPr id="108" name="TextBox 107">
                <a:extLst>
                  <a:ext uri="{FF2B5EF4-FFF2-40B4-BE49-F238E27FC236}">
                    <a16:creationId xmlns:a16="http://schemas.microsoft.com/office/drawing/2014/main" id="{C0FD4E74-2950-D895-0DCD-3E24FB5967F8}"/>
                  </a:ext>
                </a:extLst>
              </p:cNvPr>
              <p:cNvSpPr txBox="1"/>
              <p:nvPr/>
            </p:nvSpPr>
            <p:spPr>
              <a:xfrm>
                <a:off x="3984830" y="3920573"/>
                <a:ext cx="217972" cy="184666"/>
              </a:xfrm>
              <a:prstGeom prst="rect">
                <a:avLst/>
              </a:prstGeom>
              <a:noFill/>
            </p:spPr>
            <p:txBody>
              <a:bodyPr wrap="square" rtlCol="0">
                <a:spAutoFit/>
              </a:bodyPr>
              <a:lstStyle/>
              <a:p>
                <a:r>
                  <a:rPr lang="en-US" sz="600" dirty="0">
                    <a:ea typeface="+mj-ea"/>
                  </a:rPr>
                  <a:t>1</a:t>
                </a:r>
              </a:p>
            </p:txBody>
          </p:sp>
          <p:sp>
            <p:nvSpPr>
              <p:cNvPr id="109" name="TextBox 108">
                <a:extLst>
                  <a:ext uri="{FF2B5EF4-FFF2-40B4-BE49-F238E27FC236}">
                    <a16:creationId xmlns:a16="http://schemas.microsoft.com/office/drawing/2014/main" id="{B33ABA11-098C-EDFA-AE62-BF04141F9FC9}"/>
                  </a:ext>
                </a:extLst>
              </p:cNvPr>
              <p:cNvSpPr txBox="1"/>
              <p:nvPr/>
            </p:nvSpPr>
            <p:spPr>
              <a:xfrm>
                <a:off x="4071723" y="3920573"/>
                <a:ext cx="217972" cy="184666"/>
              </a:xfrm>
              <a:prstGeom prst="rect">
                <a:avLst/>
              </a:prstGeom>
              <a:noFill/>
            </p:spPr>
            <p:txBody>
              <a:bodyPr wrap="square" rtlCol="0">
                <a:spAutoFit/>
              </a:bodyPr>
              <a:lstStyle/>
              <a:p>
                <a:r>
                  <a:rPr lang="en-US" sz="600" dirty="0">
                    <a:ea typeface="+mj-ea"/>
                  </a:rPr>
                  <a:t>1</a:t>
                </a:r>
              </a:p>
            </p:txBody>
          </p:sp>
          <p:sp>
            <p:nvSpPr>
              <p:cNvPr id="110" name="TextBox 109">
                <a:extLst>
                  <a:ext uri="{FF2B5EF4-FFF2-40B4-BE49-F238E27FC236}">
                    <a16:creationId xmlns:a16="http://schemas.microsoft.com/office/drawing/2014/main" id="{593A8F1F-3C9F-33B6-36C2-0D965216CD45}"/>
                  </a:ext>
                </a:extLst>
              </p:cNvPr>
              <p:cNvSpPr txBox="1"/>
              <p:nvPr/>
            </p:nvSpPr>
            <p:spPr>
              <a:xfrm>
                <a:off x="4156503" y="3920573"/>
                <a:ext cx="217972" cy="184666"/>
              </a:xfrm>
              <a:prstGeom prst="rect">
                <a:avLst/>
              </a:prstGeom>
              <a:noFill/>
            </p:spPr>
            <p:txBody>
              <a:bodyPr wrap="square" rtlCol="0">
                <a:spAutoFit/>
              </a:bodyPr>
              <a:lstStyle/>
              <a:p>
                <a:r>
                  <a:rPr lang="en-US" sz="600" dirty="0">
                    <a:ea typeface="+mj-ea"/>
                  </a:rPr>
                  <a:t>0</a:t>
                </a:r>
              </a:p>
            </p:txBody>
          </p:sp>
          <p:sp>
            <p:nvSpPr>
              <p:cNvPr id="111" name="TextBox 110">
                <a:extLst>
                  <a:ext uri="{FF2B5EF4-FFF2-40B4-BE49-F238E27FC236}">
                    <a16:creationId xmlns:a16="http://schemas.microsoft.com/office/drawing/2014/main" id="{81F65C47-3572-DB23-F219-F239762766C0}"/>
                  </a:ext>
                </a:extLst>
              </p:cNvPr>
              <p:cNvSpPr txBox="1"/>
              <p:nvPr/>
            </p:nvSpPr>
            <p:spPr>
              <a:xfrm>
                <a:off x="4243193" y="3920573"/>
                <a:ext cx="217972" cy="184666"/>
              </a:xfrm>
              <a:prstGeom prst="rect">
                <a:avLst/>
              </a:prstGeom>
              <a:noFill/>
            </p:spPr>
            <p:txBody>
              <a:bodyPr wrap="square" rtlCol="0">
                <a:spAutoFit/>
              </a:bodyPr>
              <a:lstStyle/>
              <a:p>
                <a:r>
                  <a:rPr lang="en-US" sz="600" dirty="0">
                    <a:ea typeface="+mj-ea"/>
                  </a:rPr>
                  <a:t>0</a:t>
                </a:r>
              </a:p>
            </p:txBody>
          </p:sp>
          <p:sp>
            <p:nvSpPr>
              <p:cNvPr id="112" name="TextBox 111">
                <a:extLst>
                  <a:ext uri="{FF2B5EF4-FFF2-40B4-BE49-F238E27FC236}">
                    <a16:creationId xmlns:a16="http://schemas.microsoft.com/office/drawing/2014/main" id="{9595DBA3-074F-0531-04EF-9913AEF1AF72}"/>
                  </a:ext>
                </a:extLst>
              </p:cNvPr>
              <p:cNvSpPr txBox="1"/>
              <p:nvPr/>
            </p:nvSpPr>
            <p:spPr>
              <a:xfrm>
                <a:off x="4330086" y="3920573"/>
                <a:ext cx="217972" cy="184666"/>
              </a:xfrm>
              <a:prstGeom prst="rect">
                <a:avLst/>
              </a:prstGeom>
              <a:noFill/>
            </p:spPr>
            <p:txBody>
              <a:bodyPr wrap="square" rtlCol="0">
                <a:spAutoFit/>
              </a:bodyPr>
              <a:lstStyle/>
              <a:p>
                <a:r>
                  <a:rPr lang="en-US" sz="600" dirty="0">
                    <a:ea typeface="+mj-ea"/>
                  </a:rPr>
                  <a:t>0</a:t>
                </a:r>
              </a:p>
            </p:txBody>
          </p:sp>
          <p:sp>
            <p:nvSpPr>
              <p:cNvPr id="113" name="TextBox 112">
                <a:extLst>
                  <a:ext uri="{FF2B5EF4-FFF2-40B4-BE49-F238E27FC236}">
                    <a16:creationId xmlns:a16="http://schemas.microsoft.com/office/drawing/2014/main" id="{15533B9F-FC38-20F3-E7B7-871BE5398567}"/>
                  </a:ext>
                </a:extLst>
              </p:cNvPr>
              <p:cNvSpPr txBox="1"/>
              <p:nvPr/>
            </p:nvSpPr>
            <p:spPr>
              <a:xfrm>
                <a:off x="4414866" y="3920573"/>
                <a:ext cx="217972" cy="184666"/>
              </a:xfrm>
              <a:prstGeom prst="rect">
                <a:avLst/>
              </a:prstGeom>
              <a:noFill/>
            </p:spPr>
            <p:txBody>
              <a:bodyPr wrap="square" rtlCol="0">
                <a:spAutoFit/>
              </a:bodyPr>
              <a:lstStyle/>
              <a:p>
                <a:r>
                  <a:rPr lang="en-US" sz="600" dirty="0">
                    <a:ea typeface="+mj-ea"/>
                  </a:rPr>
                  <a:t>0</a:t>
                </a:r>
              </a:p>
            </p:txBody>
          </p:sp>
          <p:sp>
            <p:nvSpPr>
              <p:cNvPr id="114" name="TextBox 113">
                <a:extLst>
                  <a:ext uri="{FF2B5EF4-FFF2-40B4-BE49-F238E27FC236}">
                    <a16:creationId xmlns:a16="http://schemas.microsoft.com/office/drawing/2014/main" id="{1E20E633-40BD-7F1F-4C59-BA4641D22CBD}"/>
                  </a:ext>
                </a:extLst>
              </p:cNvPr>
              <p:cNvSpPr txBox="1"/>
              <p:nvPr/>
            </p:nvSpPr>
            <p:spPr>
              <a:xfrm>
                <a:off x="4496694" y="3920573"/>
                <a:ext cx="217972" cy="184666"/>
              </a:xfrm>
              <a:prstGeom prst="rect">
                <a:avLst/>
              </a:prstGeom>
              <a:noFill/>
            </p:spPr>
            <p:txBody>
              <a:bodyPr wrap="square" rtlCol="0">
                <a:spAutoFit/>
              </a:bodyPr>
              <a:lstStyle/>
              <a:p>
                <a:r>
                  <a:rPr lang="en-US" sz="600" dirty="0">
                    <a:ea typeface="+mj-ea"/>
                  </a:rPr>
                  <a:t>0</a:t>
                </a:r>
              </a:p>
            </p:txBody>
          </p:sp>
          <p:sp>
            <p:nvSpPr>
              <p:cNvPr id="115" name="TextBox 114">
                <a:extLst>
                  <a:ext uri="{FF2B5EF4-FFF2-40B4-BE49-F238E27FC236}">
                    <a16:creationId xmlns:a16="http://schemas.microsoft.com/office/drawing/2014/main" id="{4A2C9041-AA99-8511-8FA9-0E60A2A97762}"/>
                  </a:ext>
                </a:extLst>
              </p:cNvPr>
              <p:cNvSpPr txBox="1"/>
              <p:nvPr/>
            </p:nvSpPr>
            <p:spPr>
              <a:xfrm>
                <a:off x="4583587" y="3920573"/>
                <a:ext cx="217972" cy="184666"/>
              </a:xfrm>
              <a:prstGeom prst="rect">
                <a:avLst/>
              </a:prstGeom>
              <a:noFill/>
            </p:spPr>
            <p:txBody>
              <a:bodyPr wrap="square" rtlCol="0">
                <a:spAutoFit/>
              </a:bodyPr>
              <a:lstStyle/>
              <a:p>
                <a:r>
                  <a:rPr lang="en-US" sz="600" dirty="0">
                    <a:ea typeface="+mj-ea"/>
                  </a:rPr>
                  <a:t>0</a:t>
                </a:r>
              </a:p>
            </p:txBody>
          </p:sp>
        </p:grpSp>
        <p:sp>
          <p:nvSpPr>
            <p:cNvPr id="145" name="TextBox 144">
              <a:extLst>
                <a:ext uri="{FF2B5EF4-FFF2-40B4-BE49-F238E27FC236}">
                  <a16:creationId xmlns:a16="http://schemas.microsoft.com/office/drawing/2014/main" id="{C69ECD86-7D0F-9AA8-4C80-CB50C229679C}"/>
                </a:ext>
              </a:extLst>
            </p:cNvPr>
            <p:cNvSpPr txBox="1"/>
            <p:nvPr/>
          </p:nvSpPr>
          <p:spPr>
            <a:xfrm>
              <a:off x="3682931" y="4129323"/>
              <a:ext cx="736099" cy="307777"/>
            </a:xfrm>
            <a:prstGeom prst="rect">
              <a:avLst/>
            </a:prstGeom>
            <a:noFill/>
          </p:spPr>
          <p:txBody>
            <a:bodyPr wrap="none" rtlCol="0">
              <a:spAutoFit/>
            </a:bodyPr>
            <a:lstStyle/>
            <a:p>
              <a:pPr algn="ctr"/>
              <a:r>
                <a:rPr lang="en-US" sz="1400" dirty="0"/>
                <a:t>Bit-field</a:t>
              </a:r>
            </a:p>
          </p:txBody>
        </p:sp>
      </p:grpSp>
      <p:grpSp>
        <p:nvGrpSpPr>
          <p:cNvPr id="241" name="Group 240">
            <a:extLst>
              <a:ext uri="{FF2B5EF4-FFF2-40B4-BE49-F238E27FC236}">
                <a16:creationId xmlns:a16="http://schemas.microsoft.com/office/drawing/2014/main" id="{E85F5F2B-52CD-DFD8-6FAC-14AC9C537567}"/>
              </a:ext>
            </a:extLst>
          </p:cNvPr>
          <p:cNvGrpSpPr/>
          <p:nvPr/>
        </p:nvGrpSpPr>
        <p:grpSpPr>
          <a:xfrm>
            <a:off x="4839548" y="3894276"/>
            <a:ext cx="503893" cy="537232"/>
            <a:chOff x="4839548" y="3894276"/>
            <a:chExt cx="503893" cy="537232"/>
          </a:xfrm>
        </p:grpSpPr>
        <p:cxnSp>
          <p:nvCxnSpPr>
            <p:cNvPr id="136" name="Straight Arrow Connector 135">
              <a:extLst>
                <a:ext uri="{FF2B5EF4-FFF2-40B4-BE49-F238E27FC236}">
                  <a16:creationId xmlns:a16="http://schemas.microsoft.com/office/drawing/2014/main" id="{0390DA41-5C21-A6F7-657D-27C33F44E06B}"/>
                </a:ext>
              </a:extLst>
            </p:cNvPr>
            <p:cNvCxnSpPr>
              <a:cxnSpLocks/>
            </p:cNvCxnSpPr>
            <p:nvPr/>
          </p:nvCxnSpPr>
          <p:spPr>
            <a:xfrm>
              <a:off x="4839548" y="4079675"/>
              <a:ext cx="163263" cy="0"/>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74267C00-73FF-7118-C49A-55CE5014705F}"/>
                </a:ext>
              </a:extLst>
            </p:cNvPr>
            <p:cNvSpPr/>
            <p:nvPr/>
          </p:nvSpPr>
          <p:spPr>
            <a:xfrm>
              <a:off x="5067835" y="4040797"/>
              <a:ext cx="77755" cy="77755"/>
            </a:xfrm>
            <a:prstGeom prst="rect">
              <a:avLst/>
            </a:prstGeom>
            <a:solidFill>
              <a:srgbClr val="A1B8BE"/>
            </a:solidFill>
            <a:ln w="19050">
              <a:solidFill>
                <a:srgbClr val="8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CFB43831-2C45-B916-783D-AA0EF2895CDB}"/>
                </a:ext>
              </a:extLst>
            </p:cNvPr>
            <p:cNvSpPr txBox="1"/>
            <p:nvPr/>
          </p:nvSpPr>
          <p:spPr>
            <a:xfrm>
              <a:off x="4900681" y="3894276"/>
              <a:ext cx="406550" cy="184666"/>
            </a:xfrm>
            <a:prstGeom prst="rect">
              <a:avLst/>
            </a:prstGeom>
            <a:noFill/>
          </p:spPr>
          <p:txBody>
            <a:bodyPr wrap="square" rtlCol="0">
              <a:spAutoFit/>
            </a:bodyPr>
            <a:lstStyle/>
            <a:p>
              <a:pPr algn="ctr"/>
              <a:r>
                <a:rPr lang="en-US" sz="600" dirty="0">
                  <a:ea typeface="+mj-ea"/>
                </a:rPr>
                <a:t>3264</a:t>
              </a:r>
            </a:p>
          </p:txBody>
        </p:sp>
        <p:sp>
          <p:nvSpPr>
            <p:cNvPr id="146" name="TextBox 145">
              <a:extLst>
                <a:ext uri="{FF2B5EF4-FFF2-40B4-BE49-F238E27FC236}">
                  <a16:creationId xmlns:a16="http://schemas.microsoft.com/office/drawing/2014/main" id="{26F2B654-4BF4-A13F-5E48-8C5229440C26}"/>
                </a:ext>
              </a:extLst>
            </p:cNvPr>
            <p:cNvSpPr txBox="1"/>
            <p:nvPr/>
          </p:nvSpPr>
          <p:spPr>
            <a:xfrm>
              <a:off x="4891073" y="4123731"/>
              <a:ext cx="452368" cy="307777"/>
            </a:xfrm>
            <a:prstGeom prst="rect">
              <a:avLst/>
            </a:prstGeom>
            <a:noFill/>
          </p:spPr>
          <p:txBody>
            <a:bodyPr wrap="none" rtlCol="0">
              <a:spAutoFit/>
            </a:bodyPr>
            <a:lstStyle/>
            <a:p>
              <a:pPr algn="ctr"/>
              <a:r>
                <a:rPr lang="en-US" sz="1400" dirty="0" err="1"/>
                <a:t>uint</a:t>
              </a:r>
              <a:endParaRPr lang="en-US" sz="1400" dirty="0"/>
            </a:p>
          </p:txBody>
        </p:sp>
      </p:grpSp>
      <p:grpSp>
        <p:nvGrpSpPr>
          <p:cNvPr id="245" name="Group 244">
            <a:extLst>
              <a:ext uri="{FF2B5EF4-FFF2-40B4-BE49-F238E27FC236}">
                <a16:creationId xmlns:a16="http://schemas.microsoft.com/office/drawing/2014/main" id="{BE88FEDD-6DF5-DF22-44B2-A547494BD26E}"/>
              </a:ext>
            </a:extLst>
          </p:cNvPr>
          <p:cNvGrpSpPr/>
          <p:nvPr/>
        </p:nvGrpSpPr>
        <p:grpSpPr>
          <a:xfrm>
            <a:off x="6140484" y="2048119"/>
            <a:ext cx="4833257" cy="3924299"/>
            <a:chOff x="6140484" y="2048119"/>
            <a:chExt cx="4833257" cy="3924299"/>
          </a:xfrm>
        </p:grpSpPr>
        <p:sp>
          <p:nvSpPr>
            <p:cNvPr id="149" name="Rectangle 148">
              <a:extLst>
                <a:ext uri="{FF2B5EF4-FFF2-40B4-BE49-F238E27FC236}">
                  <a16:creationId xmlns:a16="http://schemas.microsoft.com/office/drawing/2014/main" id="{A6A67082-C5A0-060F-D45C-E4F43254009F}"/>
                </a:ext>
              </a:extLst>
            </p:cNvPr>
            <p:cNvSpPr/>
            <p:nvPr/>
          </p:nvSpPr>
          <p:spPr>
            <a:xfrm>
              <a:off x="6140484" y="2048119"/>
              <a:ext cx="4833257" cy="3558170"/>
            </a:xfrm>
            <a:prstGeom prst="rect">
              <a:avLst/>
            </a:prstGeom>
            <a:solidFill>
              <a:srgbClr val="A1B8B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extBox 150">
              <a:extLst>
                <a:ext uri="{FF2B5EF4-FFF2-40B4-BE49-F238E27FC236}">
                  <a16:creationId xmlns:a16="http://schemas.microsoft.com/office/drawing/2014/main" id="{27D0A42B-CE08-4BEE-B790-11B93274AC45}"/>
                </a:ext>
              </a:extLst>
            </p:cNvPr>
            <p:cNvSpPr txBox="1"/>
            <p:nvPr/>
          </p:nvSpPr>
          <p:spPr>
            <a:xfrm>
              <a:off x="8076455" y="5603086"/>
              <a:ext cx="872355" cy="369332"/>
            </a:xfrm>
            <a:prstGeom prst="rect">
              <a:avLst/>
            </a:prstGeom>
            <a:noFill/>
          </p:spPr>
          <p:txBody>
            <a:bodyPr wrap="none" rtlCol="0">
              <a:spAutoFit/>
            </a:bodyPr>
            <a:lstStyle/>
            <a:p>
              <a:pPr algn="ctr"/>
              <a:r>
                <a:rPr lang="en-US" dirty="0"/>
                <a:t>Tracing</a:t>
              </a:r>
            </a:p>
          </p:txBody>
        </p:sp>
        <p:sp>
          <p:nvSpPr>
            <p:cNvPr id="152" name="Freeform: Shape 8">
              <a:extLst>
                <a:ext uri="{FF2B5EF4-FFF2-40B4-BE49-F238E27FC236}">
                  <a16:creationId xmlns:a16="http://schemas.microsoft.com/office/drawing/2014/main" id="{2BDBD859-A672-C9BF-87B3-75C4264A2DE4}"/>
                </a:ext>
              </a:extLst>
            </p:cNvPr>
            <p:cNvSpPr/>
            <p:nvPr/>
          </p:nvSpPr>
          <p:spPr>
            <a:xfrm>
              <a:off x="6673974" y="2106504"/>
              <a:ext cx="1481216" cy="1478544"/>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3" name="Freeform: Shape 9">
              <a:extLst>
                <a:ext uri="{FF2B5EF4-FFF2-40B4-BE49-F238E27FC236}">
                  <a16:creationId xmlns:a16="http://schemas.microsoft.com/office/drawing/2014/main" id="{B90F00DD-6CA8-DA84-CAE5-BA8B7801D203}"/>
                </a:ext>
              </a:extLst>
            </p:cNvPr>
            <p:cNvSpPr/>
            <p:nvPr/>
          </p:nvSpPr>
          <p:spPr>
            <a:xfrm>
              <a:off x="6940772" y="2370763"/>
              <a:ext cx="861448" cy="86144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54" name="Graphic 610">
              <a:extLst>
                <a:ext uri="{FF2B5EF4-FFF2-40B4-BE49-F238E27FC236}">
                  <a16:creationId xmlns:a16="http://schemas.microsoft.com/office/drawing/2014/main" id="{21FB5FD1-AC92-D1FB-714D-C2C858AD76A0}"/>
                </a:ext>
              </a:extLst>
            </p:cNvPr>
            <p:cNvGrpSpPr/>
            <p:nvPr/>
          </p:nvGrpSpPr>
          <p:grpSpPr>
            <a:xfrm>
              <a:off x="6682257" y="2112249"/>
              <a:ext cx="1464650" cy="1464650"/>
              <a:chOff x="961545" y="3606567"/>
              <a:chExt cx="1684454" cy="1684454"/>
            </a:xfrm>
            <a:noFill/>
          </p:grpSpPr>
          <p:sp>
            <p:nvSpPr>
              <p:cNvPr id="155" name="Freeform: Shape 13">
                <a:extLst>
                  <a:ext uri="{FF2B5EF4-FFF2-40B4-BE49-F238E27FC236}">
                    <a16:creationId xmlns:a16="http://schemas.microsoft.com/office/drawing/2014/main" id="{AAD0B4F4-22D4-A752-78D7-C31851D358DD}"/>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6" name="Freeform: Shape 14">
                <a:extLst>
                  <a:ext uri="{FF2B5EF4-FFF2-40B4-BE49-F238E27FC236}">
                    <a16:creationId xmlns:a16="http://schemas.microsoft.com/office/drawing/2014/main" id="{713E475B-5BDE-DAE1-1D70-B699B6BF7A22}"/>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7" name="Freeform: Shape 15">
                <a:extLst>
                  <a:ext uri="{FF2B5EF4-FFF2-40B4-BE49-F238E27FC236}">
                    <a16:creationId xmlns:a16="http://schemas.microsoft.com/office/drawing/2014/main" id="{620ED35B-DC1A-1F53-F552-328C0E7ABE63}"/>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8" name="Freeform: Shape 16">
                <a:extLst>
                  <a:ext uri="{FF2B5EF4-FFF2-40B4-BE49-F238E27FC236}">
                    <a16:creationId xmlns:a16="http://schemas.microsoft.com/office/drawing/2014/main" id="{C6F624B1-7109-7761-50F3-44E57D022683}"/>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9" name="Freeform: Shape 17">
                <a:extLst>
                  <a:ext uri="{FF2B5EF4-FFF2-40B4-BE49-F238E27FC236}">
                    <a16:creationId xmlns:a16="http://schemas.microsoft.com/office/drawing/2014/main" id="{B11D530C-60A4-F339-2684-E5571EF8B8E6}"/>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0" name="Freeform: Shape 18">
                <a:extLst>
                  <a:ext uri="{FF2B5EF4-FFF2-40B4-BE49-F238E27FC236}">
                    <a16:creationId xmlns:a16="http://schemas.microsoft.com/office/drawing/2014/main" id="{55C1312B-0DFB-D317-4129-7C2EA535B118}"/>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1" name="Freeform: Shape 19">
                <a:extLst>
                  <a:ext uri="{FF2B5EF4-FFF2-40B4-BE49-F238E27FC236}">
                    <a16:creationId xmlns:a16="http://schemas.microsoft.com/office/drawing/2014/main" id="{9B86DFA5-3125-D73B-5E64-C79F41EB1050}"/>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2" name="Freeform: Shape 20">
                <a:extLst>
                  <a:ext uri="{FF2B5EF4-FFF2-40B4-BE49-F238E27FC236}">
                    <a16:creationId xmlns:a16="http://schemas.microsoft.com/office/drawing/2014/main" id="{B39207E3-24F2-4117-5BE6-F0875A06FC0D}"/>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3" name="Freeform: Shape 21">
                <a:extLst>
                  <a:ext uri="{FF2B5EF4-FFF2-40B4-BE49-F238E27FC236}">
                    <a16:creationId xmlns:a16="http://schemas.microsoft.com/office/drawing/2014/main" id="{C09BFF9C-AA38-CEE6-9409-5936969B7B6B}"/>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4" name="Freeform: Shape 22">
                <a:extLst>
                  <a:ext uri="{FF2B5EF4-FFF2-40B4-BE49-F238E27FC236}">
                    <a16:creationId xmlns:a16="http://schemas.microsoft.com/office/drawing/2014/main" id="{85A53A9B-0DDA-FE45-7FDD-9AAD9EE8DE1F}"/>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5" name="Freeform: Shape 23">
                <a:extLst>
                  <a:ext uri="{FF2B5EF4-FFF2-40B4-BE49-F238E27FC236}">
                    <a16:creationId xmlns:a16="http://schemas.microsoft.com/office/drawing/2014/main" id="{156C6A03-DBEB-4BB6-20BA-2505A644BA49}"/>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6" name="Freeform: Shape 24">
                <a:extLst>
                  <a:ext uri="{FF2B5EF4-FFF2-40B4-BE49-F238E27FC236}">
                    <a16:creationId xmlns:a16="http://schemas.microsoft.com/office/drawing/2014/main" id="{8020388B-3B4E-A0D9-31A3-EA26FE822D7E}"/>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7" name="Freeform: Shape 25">
                <a:extLst>
                  <a:ext uri="{FF2B5EF4-FFF2-40B4-BE49-F238E27FC236}">
                    <a16:creationId xmlns:a16="http://schemas.microsoft.com/office/drawing/2014/main" id="{1A3BD9CB-1960-1564-1352-008FD199C95C}"/>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8" name="Freeform: Shape 26">
                <a:extLst>
                  <a:ext uri="{FF2B5EF4-FFF2-40B4-BE49-F238E27FC236}">
                    <a16:creationId xmlns:a16="http://schemas.microsoft.com/office/drawing/2014/main" id="{E12B3822-C3C8-816F-1807-701B263FF34E}"/>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9" name="Freeform: Shape 27">
                <a:extLst>
                  <a:ext uri="{FF2B5EF4-FFF2-40B4-BE49-F238E27FC236}">
                    <a16:creationId xmlns:a16="http://schemas.microsoft.com/office/drawing/2014/main" id="{F35057E2-6B68-9BFC-CCD0-201246EF0301}"/>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0" name="Freeform: Shape 28">
                <a:extLst>
                  <a:ext uri="{FF2B5EF4-FFF2-40B4-BE49-F238E27FC236}">
                    <a16:creationId xmlns:a16="http://schemas.microsoft.com/office/drawing/2014/main" id="{C12B9035-C1C9-7B53-1012-1FC71413B257}"/>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1" name="Freeform: Shape 29">
                <a:extLst>
                  <a:ext uri="{FF2B5EF4-FFF2-40B4-BE49-F238E27FC236}">
                    <a16:creationId xmlns:a16="http://schemas.microsoft.com/office/drawing/2014/main" id="{6CF18601-531E-C83D-7495-D91E1BDD9C6D}"/>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2" name="Freeform: Shape 30">
                <a:extLst>
                  <a:ext uri="{FF2B5EF4-FFF2-40B4-BE49-F238E27FC236}">
                    <a16:creationId xmlns:a16="http://schemas.microsoft.com/office/drawing/2014/main" id="{09FB2339-A093-BB24-BFC6-57E2F4D9644D}"/>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3" name="Freeform: Shape 31">
                <a:extLst>
                  <a:ext uri="{FF2B5EF4-FFF2-40B4-BE49-F238E27FC236}">
                    <a16:creationId xmlns:a16="http://schemas.microsoft.com/office/drawing/2014/main" id="{37D7D2F9-3BC2-05B5-C8A8-10A5BB0914D6}"/>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4" name="Freeform: Shape 32">
                <a:extLst>
                  <a:ext uri="{FF2B5EF4-FFF2-40B4-BE49-F238E27FC236}">
                    <a16:creationId xmlns:a16="http://schemas.microsoft.com/office/drawing/2014/main" id="{265E34B5-B084-6088-06D2-E64E78C711EB}"/>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5" name="Freeform: Shape 33">
                <a:extLst>
                  <a:ext uri="{FF2B5EF4-FFF2-40B4-BE49-F238E27FC236}">
                    <a16:creationId xmlns:a16="http://schemas.microsoft.com/office/drawing/2014/main" id="{5116B460-25DA-7878-307F-BCE406C2AE7F}"/>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6" name="Freeform: Shape 34">
                <a:extLst>
                  <a:ext uri="{FF2B5EF4-FFF2-40B4-BE49-F238E27FC236}">
                    <a16:creationId xmlns:a16="http://schemas.microsoft.com/office/drawing/2014/main" id="{59791702-D37C-52AB-83BE-6F8B12C9ACB8}"/>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7" name="Freeform: Shape 35">
                <a:extLst>
                  <a:ext uri="{FF2B5EF4-FFF2-40B4-BE49-F238E27FC236}">
                    <a16:creationId xmlns:a16="http://schemas.microsoft.com/office/drawing/2014/main" id="{FAB548CC-24BE-EE6B-A1A1-D44609669663}"/>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8" name="Freeform: Shape 36">
                <a:extLst>
                  <a:ext uri="{FF2B5EF4-FFF2-40B4-BE49-F238E27FC236}">
                    <a16:creationId xmlns:a16="http://schemas.microsoft.com/office/drawing/2014/main" id="{DB49FE86-2BF4-EF75-7E09-386AB8D0BD87}"/>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9" name="Freeform: Shape 37">
                <a:extLst>
                  <a:ext uri="{FF2B5EF4-FFF2-40B4-BE49-F238E27FC236}">
                    <a16:creationId xmlns:a16="http://schemas.microsoft.com/office/drawing/2014/main" id="{8AD84A39-2562-7561-1C1D-1307EEEA5CAF}"/>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0" name="Freeform: Shape 38">
                <a:extLst>
                  <a:ext uri="{FF2B5EF4-FFF2-40B4-BE49-F238E27FC236}">
                    <a16:creationId xmlns:a16="http://schemas.microsoft.com/office/drawing/2014/main" id="{ECEECB63-182E-7D5B-FB62-D5F90B7835E8}"/>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1" name="Freeform: Shape 39">
                <a:extLst>
                  <a:ext uri="{FF2B5EF4-FFF2-40B4-BE49-F238E27FC236}">
                    <a16:creationId xmlns:a16="http://schemas.microsoft.com/office/drawing/2014/main" id="{36D0AF65-EE68-7EBD-D404-AD5E533259CE}"/>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2" name="Freeform: Shape 40">
                <a:extLst>
                  <a:ext uri="{FF2B5EF4-FFF2-40B4-BE49-F238E27FC236}">
                    <a16:creationId xmlns:a16="http://schemas.microsoft.com/office/drawing/2014/main" id="{2C0F1F17-C86B-A814-10C6-877C742ADEED}"/>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3" name="Freeform: Shape 41">
                <a:extLst>
                  <a:ext uri="{FF2B5EF4-FFF2-40B4-BE49-F238E27FC236}">
                    <a16:creationId xmlns:a16="http://schemas.microsoft.com/office/drawing/2014/main" id="{F8775EC8-9B55-E120-C76B-7455CE90CBCD}"/>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4" name="Freeform: Shape 42">
                <a:extLst>
                  <a:ext uri="{FF2B5EF4-FFF2-40B4-BE49-F238E27FC236}">
                    <a16:creationId xmlns:a16="http://schemas.microsoft.com/office/drawing/2014/main" id="{01246292-62C3-C041-E0C1-9E899BA5D19F}"/>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5" name="Freeform: Shape 43">
                <a:extLst>
                  <a:ext uri="{FF2B5EF4-FFF2-40B4-BE49-F238E27FC236}">
                    <a16:creationId xmlns:a16="http://schemas.microsoft.com/office/drawing/2014/main" id="{65CCD88B-4185-59FE-6E31-6D88B2ABC07D}"/>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6" name="Freeform: Shape 44">
                <a:extLst>
                  <a:ext uri="{FF2B5EF4-FFF2-40B4-BE49-F238E27FC236}">
                    <a16:creationId xmlns:a16="http://schemas.microsoft.com/office/drawing/2014/main" id="{B3CF7DA1-DD3C-5DC0-4510-2515A4E3D943}"/>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7" name="Freeform: Shape 45">
                <a:extLst>
                  <a:ext uri="{FF2B5EF4-FFF2-40B4-BE49-F238E27FC236}">
                    <a16:creationId xmlns:a16="http://schemas.microsoft.com/office/drawing/2014/main" id="{20B3045E-E9A4-E3C9-E00A-DDBE17EC2BF0}"/>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88" name="Freeform: Shape 11">
              <a:extLst>
                <a:ext uri="{FF2B5EF4-FFF2-40B4-BE49-F238E27FC236}">
                  <a16:creationId xmlns:a16="http://schemas.microsoft.com/office/drawing/2014/main" id="{654ACB6C-C513-97B5-9346-8F4FC62530D5}"/>
                </a:ext>
              </a:extLst>
            </p:cNvPr>
            <p:cNvSpPr/>
            <p:nvPr/>
          </p:nvSpPr>
          <p:spPr>
            <a:xfrm>
              <a:off x="6673974" y="2104500"/>
              <a:ext cx="1481216" cy="148121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cxnSp>
        <p:nvCxnSpPr>
          <p:cNvPr id="192" name="Straight Arrow Connector 191">
            <a:extLst>
              <a:ext uri="{FF2B5EF4-FFF2-40B4-BE49-F238E27FC236}">
                <a16:creationId xmlns:a16="http://schemas.microsoft.com/office/drawing/2014/main" id="{5A53C52F-1038-D248-3D51-B983F45EE64C}"/>
              </a:ext>
            </a:extLst>
          </p:cNvPr>
          <p:cNvCxnSpPr>
            <a:cxnSpLocks/>
          </p:cNvCxnSpPr>
          <p:nvPr/>
        </p:nvCxnSpPr>
        <p:spPr>
          <a:xfrm flipV="1">
            <a:off x="6748598" y="2973163"/>
            <a:ext cx="1060302" cy="517161"/>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nvGrpSpPr>
          <p:cNvPr id="267" name="Group 266">
            <a:extLst>
              <a:ext uri="{FF2B5EF4-FFF2-40B4-BE49-F238E27FC236}">
                <a16:creationId xmlns:a16="http://schemas.microsoft.com/office/drawing/2014/main" id="{F79137D7-67B6-6F48-A416-1004BA8C8080}"/>
              </a:ext>
            </a:extLst>
          </p:cNvPr>
          <p:cNvGrpSpPr/>
          <p:nvPr/>
        </p:nvGrpSpPr>
        <p:grpSpPr>
          <a:xfrm>
            <a:off x="9425017" y="2134042"/>
            <a:ext cx="81096" cy="1472266"/>
            <a:chOff x="6722308" y="4936820"/>
            <a:chExt cx="81096" cy="1472266"/>
          </a:xfrm>
        </p:grpSpPr>
        <p:sp>
          <p:nvSpPr>
            <p:cNvPr id="248" name="Freeform: Shape 51">
              <a:extLst>
                <a:ext uri="{FF2B5EF4-FFF2-40B4-BE49-F238E27FC236}">
                  <a16:creationId xmlns:a16="http://schemas.microsoft.com/office/drawing/2014/main" id="{1ACF5457-BC24-D6A0-2FFE-DD9515F71E24}"/>
                </a:ext>
              </a:extLst>
            </p:cNvPr>
            <p:cNvSpPr/>
            <p:nvPr/>
          </p:nvSpPr>
          <p:spPr>
            <a:xfrm>
              <a:off x="6728705" y="4936820"/>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9" name="Rectangle 248">
              <a:extLst>
                <a:ext uri="{FF2B5EF4-FFF2-40B4-BE49-F238E27FC236}">
                  <a16:creationId xmlns:a16="http://schemas.microsoft.com/office/drawing/2014/main" id="{B9ABD8A7-178F-6CE7-41D6-051D548B9DA9}"/>
                </a:ext>
              </a:extLst>
            </p:cNvPr>
            <p:cNvSpPr/>
            <p:nvPr/>
          </p:nvSpPr>
          <p:spPr>
            <a:xfrm>
              <a:off x="6728705" y="5194983"/>
              <a:ext cx="74699" cy="854806"/>
            </a:xfrm>
            <a:prstGeom prst="rect">
              <a:avLst/>
            </a:prstGeom>
            <a:solidFill>
              <a:srgbClr val="A9D1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reeform: Shape 56">
              <a:extLst>
                <a:ext uri="{FF2B5EF4-FFF2-40B4-BE49-F238E27FC236}">
                  <a16:creationId xmlns:a16="http://schemas.microsoft.com/office/drawing/2014/main" id="{1645FCC0-FE19-2F6B-7FED-C638EBD4B200}"/>
                </a:ext>
              </a:extLst>
            </p:cNvPr>
            <p:cNvSpPr/>
            <p:nvPr/>
          </p:nvSpPr>
          <p:spPr>
            <a:xfrm>
              <a:off x="6722308" y="4936820"/>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1" name="Freeform: Shape 57">
              <a:extLst>
                <a:ext uri="{FF2B5EF4-FFF2-40B4-BE49-F238E27FC236}">
                  <a16:creationId xmlns:a16="http://schemas.microsoft.com/office/drawing/2014/main" id="{AA8F261F-A375-1087-64D2-3CBBC685BDF5}"/>
                </a:ext>
              </a:extLst>
            </p:cNvPr>
            <p:cNvSpPr/>
            <p:nvPr/>
          </p:nvSpPr>
          <p:spPr>
            <a:xfrm>
              <a:off x="6722308" y="5022991"/>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2" name="Freeform: Shape 58">
              <a:extLst>
                <a:ext uri="{FF2B5EF4-FFF2-40B4-BE49-F238E27FC236}">
                  <a16:creationId xmlns:a16="http://schemas.microsoft.com/office/drawing/2014/main" id="{0D38EE57-5DA4-9A08-637D-431B9A3375E9}"/>
                </a:ext>
              </a:extLst>
            </p:cNvPr>
            <p:cNvSpPr/>
            <p:nvPr/>
          </p:nvSpPr>
          <p:spPr>
            <a:xfrm>
              <a:off x="6722308" y="510916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3" name="Freeform: Shape 59">
              <a:extLst>
                <a:ext uri="{FF2B5EF4-FFF2-40B4-BE49-F238E27FC236}">
                  <a16:creationId xmlns:a16="http://schemas.microsoft.com/office/drawing/2014/main" id="{BF6EA3AA-C56A-8BC4-4A45-C27F1A234044}"/>
                </a:ext>
              </a:extLst>
            </p:cNvPr>
            <p:cNvSpPr/>
            <p:nvPr/>
          </p:nvSpPr>
          <p:spPr>
            <a:xfrm>
              <a:off x="6722308" y="519533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4" name="Freeform: Shape 60">
              <a:extLst>
                <a:ext uri="{FF2B5EF4-FFF2-40B4-BE49-F238E27FC236}">
                  <a16:creationId xmlns:a16="http://schemas.microsoft.com/office/drawing/2014/main" id="{DA2FE647-DA2A-3DD3-FFA2-00E05DABF0B3}"/>
                </a:ext>
              </a:extLst>
            </p:cNvPr>
            <p:cNvSpPr/>
            <p:nvPr/>
          </p:nvSpPr>
          <p:spPr>
            <a:xfrm>
              <a:off x="6722308" y="528150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5" name="Freeform: Shape 61">
              <a:extLst>
                <a:ext uri="{FF2B5EF4-FFF2-40B4-BE49-F238E27FC236}">
                  <a16:creationId xmlns:a16="http://schemas.microsoft.com/office/drawing/2014/main" id="{FC7464BA-8EE8-1BDC-EE5F-797138C90CB0}"/>
                </a:ext>
              </a:extLst>
            </p:cNvPr>
            <p:cNvSpPr/>
            <p:nvPr/>
          </p:nvSpPr>
          <p:spPr>
            <a:xfrm>
              <a:off x="6722308" y="536754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6" name="Freeform: Shape 62">
              <a:extLst>
                <a:ext uri="{FF2B5EF4-FFF2-40B4-BE49-F238E27FC236}">
                  <a16:creationId xmlns:a16="http://schemas.microsoft.com/office/drawing/2014/main" id="{9E82605D-18DC-5464-219D-BDFBBABCE366}"/>
                </a:ext>
              </a:extLst>
            </p:cNvPr>
            <p:cNvSpPr/>
            <p:nvPr/>
          </p:nvSpPr>
          <p:spPr>
            <a:xfrm>
              <a:off x="6722308" y="545371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7" name="Freeform: Shape 63">
              <a:extLst>
                <a:ext uri="{FF2B5EF4-FFF2-40B4-BE49-F238E27FC236}">
                  <a16:creationId xmlns:a16="http://schemas.microsoft.com/office/drawing/2014/main" id="{66092F30-4BCE-8701-8A9E-3FE34F93F5E6}"/>
                </a:ext>
              </a:extLst>
            </p:cNvPr>
            <p:cNvSpPr/>
            <p:nvPr/>
          </p:nvSpPr>
          <p:spPr>
            <a:xfrm>
              <a:off x="6722308" y="5539887"/>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8" name="Freeform: Shape 64">
              <a:extLst>
                <a:ext uri="{FF2B5EF4-FFF2-40B4-BE49-F238E27FC236}">
                  <a16:creationId xmlns:a16="http://schemas.microsoft.com/office/drawing/2014/main" id="{E7A186C8-3EA0-4477-CD35-E645CC9ED660}"/>
                </a:ext>
              </a:extLst>
            </p:cNvPr>
            <p:cNvSpPr/>
            <p:nvPr/>
          </p:nvSpPr>
          <p:spPr>
            <a:xfrm>
              <a:off x="6722308" y="5626059"/>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9" name="Freeform: Shape 65">
              <a:extLst>
                <a:ext uri="{FF2B5EF4-FFF2-40B4-BE49-F238E27FC236}">
                  <a16:creationId xmlns:a16="http://schemas.microsoft.com/office/drawing/2014/main" id="{2C4DEF92-F8FA-F4E4-A522-7462BC44B6F4}"/>
                </a:ext>
              </a:extLst>
            </p:cNvPr>
            <p:cNvSpPr/>
            <p:nvPr/>
          </p:nvSpPr>
          <p:spPr>
            <a:xfrm>
              <a:off x="6722308" y="571223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0" name="Freeform: Shape 66">
              <a:extLst>
                <a:ext uri="{FF2B5EF4-FFF2-40B4-BE49-F238E27FC236}">
                  <a16:creationId xmlns:a16="http://schemas.microsoft.com/office/drawing/2014/main" id="{0B0C4182-DAEE-0B0E-3557-06FDC6109C97}"/>
                </a:ext>
              </a:extLst>
            </p:cNvPr>
            <p:cNvSpPr/>
            <p:nvPr/>
          </p:nvSpPr>
          <p:spPr>
            <a:xfrm>
              <a:off x="6722308" y="579840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1" name="Freeform: Shape 67">
              <a:extLst>
                <a:ext uri="{FF2B5EF4-FFF2-40B4-BE49-F238E27FC236}">
                  <a16:creationId xmlns:a16="http://schemas.microsoft.com/office/drawing/2014/main" id="{B1737C38-C79A-B91E-9F1C-952266E9C0A6}"/>
                </a:ext>
              </a:extLst>
            </p:cNvPr>
            <p:cNvSpPr/>
            <p:nvPr/>
          </p:nvSpPr>
          <p:spPr>
            <a:xfrm>
              <a:off x="6722308" y="588457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2" name="Freeform: Shape 68">
              <a:extLst>
                <a:ext uri="{FF2B5EF4-FFF2-40B4-BE49-F238E27FC236}">
                  <a16:creationId xmlns:a16="http://schemas.microsoft.com/office/drawing/2014/main" id="{C4400033-5CB0-FF52-FF19-BD4EB2B951B7}"/>
                </a:ext>
              </a:extLst>
            </p:cNvPr>
            <p:cNvSpPr/>
            <p:nvPr/>
          </p:nvSpPr>
          <p:spPr>
            <a:xfrm>
              <a:off x="6722308" y="597061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3" name="Freeform: Shape 69">
              <a:extLst>
                <a:ext uri="{FF2B5EF4-FFF2-40B4-BE49-F238E27FC236}">
                  <a16:creationId xmlns:a16="http://schemas.microsoft.com/office/drawing/2014/main" id="{537A4A72-152D-4391-2046-151367178047}"/>
                </a:ext>
              </a:extLst>
            </p:cNvPr>
            <p:cNvSpPr/>
            <p:nvPr/>
          </p:nvSpPr>
          <p:spPr>
            <a:xfrm>
              <a:off x="6722308" y="605678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4" name="Freeform: Shape 70">
              <a:extLst>
                <a:ext uri="{FF2B5EF4-FFF2-40B4-BE49-F238E27FC236}">
                  <a16:creationId xmlns:a16="http://schemas.microsoft.com/office/drawing/2014/main" id="{8F88618C-62CF-60D1-DD32-CCD870D7EBA6}"/>
                </a:ext>
              </a:extLst>
            </p:cNvPr>
            <p:cNvSpPr/>
            <p:nvPr/>
          </p:nvSpPr>
          <p:spPr>
            <a:xfrm>
              <a:off x="6722308" y="6142955"/>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5" name="Freeform: Shape 71">
              <a:extLst>
                <a:ext uri="{FF2B5EF4-FFF2-40B4-BE49-F238E27FC236}">
                  <a16:creationId xmlns:a16="http://schemas.microsoft.com/office/drawing/2014/main" id="{C9AB7C8F-A183-61AF-9A96-3B10E3108FE1}"/>
                </a:ext>
              </a:extLst>
            </p:cNvPr>
            <p:cNvSpPr/>
            <p:nvPr/>
          </p:nvSpPr>
          <p:spPr>
            <a:xfrm>
              <a:off x="6722308" y="622912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6" name="Freeform: Shape 72">
              <a:extLst>
                <a:ext uri="{FF2B5EF4-FFF2-40B4-BE49-F238E27FC236}">
                  <a16:creationId xmlns:a16="http://schemas.microsoft.com/office/drawing/2014/main" id="{6EA35D7A-9B3A-B9C7-311B-C7F0782AAD8B}"/>
                </a:ext>
              </a:extLst>
            </p:cNvPr>
            <p:cNvSpPr/>
            <p:nvPr/>
          </p:nvSpPr>
          <p:spPr>
            <a:xfrm>
              <a:off x="6722308" y="6315298"/>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268" name="Straight Arrow Connector 267">
            <a:extLst>
              <a:ext uri="{FF2B5EF4-FFF2-40B4-BE49-F238E27FC236}">
                <a16:creationId xmlns:a16="http://schemas.microsoft.com/office/drawing/2014/main" id="{3857FB1C-2DFD-103E-1A98-C32F5A43D0E4}"/>
              </a:ext>
            </a:extLst>
          </p:cNvPr>
          <p:cNvCxnSpPr>
            <a:cxnSpLocks/>
          </p:cNvCxnSpPr>
          <p:nvPr/>
        </p:nvCxnSpPr>
        <p:spPr>
          <a:xfrm flipV="1">
            <a:off x="9465565" y="2945165"/>
            <a:ext cx="0" cy="534955"/>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sp>
        <p:nvSpPr>
          <p:cNvPr id="273" name="Arrow: Right 49">
            <a:extLst>
              <a:ext uri="{FF2B5EF4-FFF2-40B4-BE49-F238E27FC236}">
                <a16:creationId xmlns:a16="http://schemas.microsoft.com/office/drawing/2014/main" id="{460A1279-FB97-A023-AA54-C182B3854CB3}"/>
              </a:ext>
            </a:extLst>
          </p:cNvPr>
          <p:cNvSpPr/>
          <p:nvPr/>
        </p:nvSpPr>
        <p:spPr>
          <a:xfrm>
            <a:off x="8365649" y="2648819"/>
            <a:ext cx="784688" cy="424543"/>
          </a:xfrm>
          <a:prstGeom prst="rightArrow">
            <a:avLst/>
          </a:prstGeom>
          <a:solidFill>
            <a:srgbClr val="F9F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4" name="Group 273">
            <a:extLst>
              <a:ext uri="{FF2B5EF4-FFF2-40B4-BE49-F238E27FC236}">
                <a16:creationId xmlns:a16="http://schemas.microsoft.com/office/drawing/2014/main" id="{218369F4-0360-6C3E-CD31-360BF1107FDE}"/>
              </a:ext>
            </a:extLst>
          </p:cNvPr>
          <p:cNvGrpSpPr/>
          <p:nvPr/>
        </p:nvGrpSpPr>
        <p:grpSpPr>
          <a:xfrm>
            <a:off x="6790076" y="3778553"/>
            <a:ext cx="81096" cy="1472266"/>
            <a:chOff x="6722308" y="4936820"/>
            <a:chExt cx="81096" cy="1472266"/>
          </a:xfrm>
        </p:grpSpPr>
        <p:sp>
          <p:nvSpPr>
            <p:cNvPr id="275" name="Freeform: Shape 51">
              <a:extLst>
                <a:ext uri="{FF2B5EF4-FFF2-40B4-BE49-F238E27FC236}">
                  <a16:creationId xmlns:a16="http://schemas.microsoft.com/office/drawing/2014/main" id="{7C4E7458-53DA-0F69-4117-74D09850F0F1}"/>
                </a:ext>
              </a:extLst>
            </p:cNvPr>
            <p:cNvSpPr/>
            <p:nvPr/>
          </p:nvSpPr>
          <p:spPr>
            <a:xfrm>
              <a:off x="6728705" y="4936820"/>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6" name="Rectangle 275">
              <a:extLst>
                <a:ext uri="{FF2B5EF4-FFF2-40B4-BE49-F238E27FC236}">
                  <a16:creationId xmlns:a16="http://schemas.microsoft.com/office/drawing/2014/main" id="{7FAF9C0E-0AC5-D19E-927B-1F5E8EF17F1D}"/>
                </a:ext>
              </a:extLst>
            </p:cNvPr>
            <p:cNvSpPr/>
            <p:nvPr/>
          </p:nvSpPr>
          <p:spPr>
            <a:xfrm>
              <a:off x="6728705" y="5194983"/>
              <a:ext cx="74699" cy="854806"/>
            </a:xfrm>
            <a:prstGeom prst="rect">
              <a:avLst/>
            </a:prstGeom>
            <a:solidFill>
              <a:srgbClr val="A9D1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reeform: Shape 56">
              <a:extLst>
                <a:ext uri="{FF2B5EF4-FFF2-40B4-BE49-F238E27FC236}">
                  <a16:creationId xmlns:a16="http://schemas.microsoft.com/office/drawing/2014/main" id="{81363A4B-C2C5-0921-5FF5-33A96CE1F7C2}"/>
                </a:ext>
              </a:extLst>
            </p:cNvPr>
            <p:cNvSpPr/>
            <p:nvPr/>
          </p:nvSpPr>
          <p:spPr>
            <a:xfrm>
              <a:off x="6722308" y="4936820"/>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8" name="Freeform: Shape 57">
              <a:extLst>
                <a:ext uri="{FF2B5EF4-FFF2-40B4-BE49-F238E27FC236}">
                  <a16:creationId xmlns:a16="http://schemas.microsoft.com/office/drawing/2014/main" id="{FED54802-D121-2C59-0A2C-B97B85E43425}"/>
                </a:ext>
              </a:extLst>
            </p:cNvPr>
            <p:cNvSpPr/>
            <p:nvPr/>
          </p:nvSpPr>
          <p:spPr>
            <a:xfrm>
              <a:off x="6722308" y="5022991"/>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9" name="Freeform: Shape 58">
              <a:extLst>
                <a:ext uri="{FF2B5EF4-FFF2-40B4-BE49-F238E27FC236}">
                  <a16:creationId xmlns:a16="http://schemas.microsoft.com/office/drawing/2014/main" id="{1BFD01E9-132A-565D-7442-0E0E8EB8DF6C}"/>
                </a:ext>
              </a:extLst>
            </p:cNvPr>
            <p:cNvSpPr/>
            <p:nvPr/>
          </p:nvSpPr>
          <p:spPr>
            <a:xfrm>
              <a:off x="6722308" y="510916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0" name="Freeform: Shape 59">
              <a:extLst>
                <a:ext uri="{FF2B5EF4-FFF2-40B4-BE49-F238E27FC236}">
                  <a16:creationId xmlns:a16="http://schemas.microsoft.com/office/drawing/2014/main" id="{1255DDE4-905E-B9C3-9A05-31F0B5DD2B51}"/>
                </a:ext>
              </a:extLst>
            </p:cNvPr>
            <p:cNvSpPr/>
            <p:nvPr/>
          </p:nvSpPr>
          <p:spPr>
            <a:xfrm>
              <a:off x="6722308" y="519533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1" name="Freeform: Shape 60">
              <a:extLst>
                <a:ext uri="{FF2B5EF4-FFF2-40B4-BE49-F238E27FC236}">
                  <a16:creationId xmlns:a16="http://schemas.microsoft.com/office/drawing/2014/main" id="{02417F81-9C79-833C-4AC4-702AB55793D2}"/>
                </a:ext>
              </a:extLst>
            </p:cNvPr>
            <p:cNvSpPr/>
            <p:nvPr/>
          </p:nvSpPr>
          <p:spPr>
            <a:xfrm>
              <a:off x="6722308" y="528150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2" name="Freeform: Shape 61">
              <a:extLst>
                <a:ext uri="{FF2B5EF4-FFF2-40B4-BE49-F238E27FC236}">
                  <a16:creationId xmlns:a16="http://schemas.microsoft.com/office/drawing/2014/main" id="{253109A3-E817-D0DE-E365-67020DE9E206}"/>
                </a:ext>
              </a:extLst>
            </p:cNvPr>
            <p:cNvSpPr/>
            <p:nvPr/>
          </p:nvSpPr>
          <p:spPr>
            <a:xfrm>
              <a:off x="6722308" y="536754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3" name="Freeform: Shape 62">
              <a:extLst>
                <a:ext uri="{FF2B5EF4-FFF2-40B4-BE49-F238E27FC236}">
                  <a16:creationId xmlns:a16="http://schemas.microsoft.com/office/drawing/2014/main" id="{4C97B4F2-50A9-8F74-B514-E6D2D0FAC08C}"/>
                </a:ext>
              </a:extLst>
            </p:cNvPr>
            <p:cNvSpPr/>
            <p:nvPr/>
          </p:nvSpPr>
          <p:spPr>
            <a:xfrm>
              <a:off x="6722308" y="545371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4" name="Freeform: Shape 63">
              <a:extLst>
                <a:ext uri="{FF2B5EF4-FFF2-40B4-BE49-F238E27FC236}">
                  <a16:creationId xmlns:a16="http://schemas.microsoft.com/office/drawing/2014/main" id="{2332CDDE-809F-023C-56CE-1447989255E4}"/>
                </a:ext>
              </a:extLst>
            </p:cNvPr>
            <p:cNvSpPr/>
            <p:nvPr/>
          </p:nvSpPr>
          <p:spPr>
            <a:xfrm>
              <a:off x="6722308" y="5539887"/>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5" name="Freeform: Shape 64">
              <a:extLst>
                <a:ext uri="{FF2B5EF4-FFF2-40B4-BE49-F238E27FC236}">
                  <a16:creationId xmlns:a16="http://schemas.microsoft.com/office/drawing/2014/main" id="{2D606B8A-7A71-90BA-81EF-80289399E304}"/>
                </a:ext>
              </a:extLst>
            </p:cNvPr>
            <p:cNvSpPr/>
            <p:nvPr/>
          </p:nvSpPr>
          <p:spPr>
            <a:xfrm>
              <a:off x="6722308" y="5626059"/>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6" name="Freeform: Shape 65">
              <a:extLst>
                <a:ext uri="{FF2B5EF4-FFF2-40B4-BE49-F238E27FC236}">
                  <a16:creationId xmlns:a16="http://schemas.microsoft.com/office/drawing/2014/main" id="{A4F7EB88-4D7B-44E2-7C4B-153A7F8B3212}"/>
                </a:ext>
              </a:extLst>
            </p:cNvPr>
            <p:cNvSpPr/>
            <p:nvPr/>
          </p:nvSpPr>
          <p:spPr>
            <a:xfrm>
              <a:off x="6722308" y="571223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7" name="Freeform: Shape 66">
              <a:extLst>
                <a:ext uri="{FF2B5EF4-FFF2-40B4-BE49-F238E27FC236}">
                  <a16:creationId xmlns:a16="http://schemas.microsoft.com/office/drawing/2014/main" id="{361515D1-2695-FAB5-B50D-AF99537ED807}"/>
                </a:ext>
              </a:extLst>
            </p:cNvPr>
            <p:cNvSpPr/>
            <p:nvPr/>
          </p:nvSpPr>
          <p:spPr>
            <a:xfrm>
              <a:off x="6722308" y="579840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8" name="Freeform: Shape 67">
              <a:extLst>
                <a:ext uri="{FF2B5EF4-FFF2-40B4-BE49-F238E27FC236}">
                  <a16:creationId xmlns:a16="http://schemas.microsoft.com/office/drawing/2014/main" id="{ADA708F2-2848-3D97-EAA1-8C31B976C779}"/>
                </a:ext>
              </a:extLst>
            </p:cNvPr>
            <p:cNvSpPr/>
            <p:nvPr/>
          </p:nvSpPr>
          <p:spPr>
            <a:xfrm>
              <a:off x="6722308" y="588457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9" name="Freeform: Shape 68">
              <a:extLst>
                <a:ext uri="{FF2B5EF4-FFF2-40B4-BE49-F238E27FC236}">
                  <a16:creationId xmlns:a16="http://schemas.microsoft.com/office/drawing/2014/main" id="{C74EB627-0F04-E917-61D0-C539B36A59F8}"/>
                </a:ext>
              </a:extLst>
            </p:cNvPr>
            <p:cNvSpPr/>
            <p:nvPr/>
          </p:nvSpPr>
          <p:spPr>
            <a:xfrm>
              <a:off x="6722308" y="597061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0" name="Freeform: Shape 69">
              <a:extLst>
                <a:ext uri="{FF2B5EF4-FFF2-40B4-BE49-F238E27FC236}">
                  <a16:creationId xmlns:a16="http://schemas.microsoft.com/office/drawing/2014/main" id="{427C8D4F-9B9B-3D45-6B3D-EA6A4FB1B47E}"/>
                </a:ext>
              </a:extLst>
            </p:cNvPr>
            <p:cNvSpPr/>
            <p:nvPr/>
          </p:nvSpPr>
          <p:spPr>
            <a:xfrm>
              <a:off x="6722308" y="605678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1" name="Freeform: Shape 70">
              <a:extLst>
                <a:ext uri="{FF2B5EF4-FFF2-40B4-BE49-F238E27FC236}">
                  <a16:creationId xmlns:a16="http://schemas.microsoft.com/office/drawing/2014/main" id="{02641BA0-0E6C-1497-9081-8CEB58F51054}"/>
                </a:ext>
              </a:extLst>
            </p:cNvPr>
            <p:cNvSpPr/>
            <p:nvPr/>
          </p:nvSpPr>
          <p:spPr>
            <a:xfrm>
              <a:off x="6722308" y="6142955"/>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2" name="Freeform: Shape 71">
              <a:extLst>
                <a:ext uri="{FF2B5EF4-FFF2-40B4-BE49-F238E27FC236}">
                  <a16:creationId xmlns:a16="http://schemas.microsoft.com/office/drawing/2014/main" id="{FD83C70F-D34D-B1B8-78BA-7C09464F6E88}"/>
                </a:ext>
              </a:extLst>
            </p:cNvPr>
            <p:cNvSpPr/>
            <p:nvPr/>
          </p:nvSpPr>
          <p:spPr>
            <a:xfrm>
              <a:off x="6722308" y="622912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3" name="Freeform: Shape 72">
              <a:extLst>
                <a:ext uri="{FF2B5EF4-FFF2-40B4-BE49-F238E27FC236}">
                  <a16:creationId xmlns:a16="http://schemas.microsoft.com/office/drawing/2014/main" id="{F964BF32-A9FE-BDC0-954F-9C513D752D75}"/>
                </a:ext>
              </a:extLst>
            </p:cNvPr>
            <p:cNvSpPr/>
            <p:nvPr/>
          </p:nvSpPr>
          <p:spPr>
            <a:xfrm>
              <a:off x="6722308" y="6315298"/>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294" name="Straight Arrow Connector 293">
            <a:extLst>
              <a:ext uri="{FF2B5EF4-FFF2-40B4-BE49-F238E27FC236}">
                <a16:creationId xmlns:a16="http://schemas.microsoft.com/office/drawing/2014/main" id="{B7F3A4D4-A7C3-8D3C-0AEE-A18EDEEAEBC2}"/>
              </a:ext>
            </a:extLst>
          </p:cNvPr>
          <p:cNvCxnSpPr>
            <a:cxnSpLocks/>
          </p:cNvCxnSpPr>
          <p:nvPr/>
        </p:nvCxnSpPr>
        <p:spPr>
          <a:xfrm flipV="1">
            <a:off x="6692981" y="4589676"/>
            <a:ext cx="0" cy="534955"/>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sp>
        <p:nvSpPr>
          <p:cNvPr id="5" name="Freeform: Shape 51">
            <a:extLst>
              <a:ext uri="{FF2B5EF4-FFF2-40B4-BE49-F238E27FC236}">
                <a16:creationId xmlns:a16="http://schemas.microsoft.com/office/drawing/2014/main" id="{F2819CED-2BC4-A514-9277-6774CD266E8F}"/>
              </a:ext>
            </a:extLst>
          </p:cNvPr>
          <p:cNvSpPr/>
          <p:nvPr/>
        </p:nvSpPr>
        <p:spPr>
          <a:xfrm rot="5400000">
            <a:off x="7663987" y="4379779"/>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 name="Freeform: Shape 56">
            <a:extLst>
              <a:ext uri="{FF2B5EF4-FFF2-40B4-BE49-F238E27FC236}">
                <a16:creationId xmlns:a16="http://schemas.microsoft.com/office/drawing/2014/main" id="{669FE359-83C9-38AF-377C-2618564C19FE}"/>
              </a:ext>
            </a:extLst>
          </p:cNvPr>
          <p:cNvSpPr/>
          <p:nvPr/>
        </p:nvSpPr>
        <p:spPr>
          <a:xfrm rot="5400000">
            <a:off x="7664663" y="4380455"/>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57">
            <a:extLst>
              <a:ext uri="{FF2B5EF4-FFF2-40B4-BE49-F238E27FC236}">
                <a16:creationId xmlns:a16="http://schemas.microsoft.com/office/drawing/2014/main" id="{EF6534EF-FD95-F564-DE9F-963FE75F1331}"/>
              </a:ext>
            </a:extLst>
          </p:cNvPr>
          <p:cNvSpPr/>
          <p:nvPr/>
        </p:nvSpPr>
        <p:spPr>
          <a:xfrm rot="5400000">
            <a:off x="8275037"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 name="Freeform: Shape 58">
            <a:extLst>
              <a:ext uri="{FF2B5EF4-FFF2-40B4-BE49-F238E27FC236}">
                <a16:creationId xmlns:a16="http://schemas.microsoft.com/office/drawing/2014/main" id="{2CDB9689-0A07-774B-6367-25B47D5AAFDB}"/>
              </a:ext>
            </a:extLst>
          </p:cNvPr>
          <p:cNvSpPr/>
          <p:nvPr/>
        </p:nvSpPr>
        <p:spPr>
          <a:xfrm rot="5400000">
            <a:off x="8188865"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Freeform: Shape 59">
            <a:extLst>
              <a:ext uri="{FF2B5EF4-FFF2-40B4-BE49-F238E27FC236}">
                <a16:creationId xmlns:a16="http://schemas.microsoft.com/office/drawing/2014/main" id="{7B9CA39C-B38C-8D30-9543-D8A84B6DCC0F}"/>
              </a:ext>
            </a:extLst>
          </p:cNvPr>
          <p:cNvSpPr/>
          <p:nvPr/>
        </p:nvSpPr>
        <p:spPr>
          <a:xfrm rot="5400000">
            <a:off x="8102694"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60">
            <a:extLst>
              <a:ext uri="{FF2B5EF4-FFF2-40B4-BE49-F238E27FC236}">
                <a16:creationId xmlns:a16="http://schemas.microsoft.com/office/drawing/2014/main" id="{57C36A71-1F3F-98A2-8AA2-69BC7E679407}"/>
              </a:ext>
            </a:extLst>
          </p:cNvPr>
          <p:cNvSpPr/>
          <p:nvPr/>
        </p:nvSpPr>
        <p:spPr>
          <a:xfrm rot="5400000">
            <a:off x="8016522"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61">
            <a:extLst>
              <a:ext uri="{FF2B5EF4-FFF2-40B4-BE49-F238E27FC236}">
                <a16:creationId xmlns:a16="http://schemas.microsoft.com/office/drawing/2014/main" id="{9F6CE726-209D-6F4C-233A-E2A80E1B9564}"/>
              </a:ext>
            </a:extLst>
          </p:cNvPr>
          <p:cNvSpPr/>
          <p:nvPr/>
        </p:nvSpPr>
        <p:spPr>
          <a:xfrm rot="5400000">
            <a:off x="7930484"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62">
            <a:extLst>
              <a:ext uri="{FF2B5EF4-FFF2-40B4-BE49-F238E27FC236}">
                <a16:creationId xmlns:a16="http://schemas.microsoft.com/office/drawing/2014/main" id="{CBA5E861-BF84-C038-1423-8A0EF3B6A412}"/>
              </a:ext>
            </a:extLst>
          </p:cNvPr>
          <p:cNvSpPr/>
          <p:nvPr/>
        </p:nvSpPr>
        <p:spPr>
          <a:xfrm rot="5400000">
            <a:off x="7844312"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63">
            <a:extLst>
              <a:ext uri="{FF2B5EF4-FFF2-40B4-BE49-F238E27FC236}">
                <a16:creationId xmlns:a16="http://schemas.microsoft.com/office/drawing/2014/main" id="{9607F722-68D2-1E83-7899-6C10FBB8188D}"/>
              </a:ext>
            </a:extLst>
          </p:cNvPr>
          <p:cNvSpPr/>
          <p:nvPr/>
        </p:nvSpPr>
        <p:spPr>
          <a:xfrm rot="5400000">
            <a:off x="7758141"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 name="Freeform: Shape 64">
            <a:extLst>
              <a:ext uri="{FF2B5EF4-FFF2-40B4-BE49-F238E27FC236}">
                <a16:creationId xmlns:a16="http://schemas.microsoft.com/office/drawing/2014/main" id="{577912EA-8904-A06E-04B7-A7235F232115}"/>
              </a:ext>
            </a:extLst>
          </p:cNvPr>
          <p:cNvSpPr/>
          <p:nvPr/>
        </p:nvSpPr>
        <p:spPr>
          <a:xfrm rot="5400000">
            <a:off x="7671969"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65">
            <a:extLst>
              <a:ext uri="{FF2B5EF4-FFF2-40B4-BE49-F238E27FC236}">
                <a16:creationId xmlns:a16="http://schemas.microsoft.com/office/drawing/2014/main" id="{47FE37C3-329D-0297-651B-E96D52D3572E}"/>
              </a:ext>
            </a:extLst>
          </p:cNvPr>
          <p:cNvSpPr/>
          <p:nvPr/>
        </p:nvSpPr>
        <p:spPr>
          <a:xfrm rot="5400000">
            <a:off x="7585798"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Freeform: Shape 66">
            <a:extLst>
              <a:ext uri="{FF2B5EF4-FFF2-40B4-BE49-F238E27FC236}">
                <a16:creationId xmlns:a16="http://schemas.microsoft.com/office/drawing/2014/main" id="{93550382-10DD-68DD-1F8D-179313E1B7D7}"/>
              </a:ext>
            </a:extLst>
          </p:cNvPr>
          <p:cNvSpPr/>
          <p:nvPr/>
        </p:nvSpPr>
        <p:spPr>
          <a:xfrm rot="5400000">
            <a:off x="7499626"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67">
            <a:extLst>
              <a:ext uri="{FF2B5EF4-FFF2-40B4-BE49-F238E27FC236}">
                <a16:creationId xmlns:a16="http://schemas.microsoft.com/office/drawing/2014/main" id="{CA0E841C-65B7-ADC1-B160-F483E7362E99}"/>
              </a:ext>
            </a:extLst>
          </p:cNvPr>
          <p:cNvSpPr/>
          <p:nvPr/>
        </p:nvSpPr>
        <p:spPr>
          <a:xfrm rot="5400000">
            <a:off x="7413454"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68">
            <a:extLst>
              <a:ext uri="{FF2B5EF4-FFF2-40B4-BE49-F238E27FC236}">
                <a16:creationId xmlns:a16="http://schemas.microsoft.com/office/drawing/2014/main" id="{46C514DE-05E9-4B74-EED8-E327EB9335B9}"/>
              </a:ext>
            </a:extLst>
          </p:cNvPr>
          <p:cNvSpPr/>
          <p:nvPr/>
        </p:nvSpPr>
        <p:spPr>
          <a:xfrm rot="5400000">
            <a:off x="7327416"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69">
            <a:extLst>
              <a:ext uri="{FF2B5EF4-FFF2-40B4-BE49-F238E27FC236}">
                <a16:creationId xmlns:a16="http://schemas.microsoft.com/office/drawing/2014/main" id="{1F927C61-DD03-63B5-38E5-312555487405}"/>
              </a:ext>
            </a:extLst>
          </p:cNvPr>
          <p:cNvSpPr/>
          <p:nvPr/>
        </p:nvSpPr>
        <p:spPr>
          <a:xfrm rot="5400000">
            <a:off x="7241245"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70">
            <a:extLst>
              <a:ext uri="{FF2B5EF4-FFF2-40B4-BE49-F238E27FC236}">
                <a16:creationId xmlns:a16="http://schemas.microsoft.com/office/drawing/2014/main" id="{9CAF8F5C-B7E1-99E4-0D84-AFDA5005888F}"/>
              </a:ext>
            </a:extLst>
          </p:cNvPr>
          <p:cNvSpPr/>
          <p:nvPr/>
        </p:nvSpPr>
        <p:spPr>
          <a:xfrm rot="5400000">
            <a:off x="7155073"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71">
            <a:extLst>
              <a:ext uri="{FF2B5EF4-FFF2-40B4-BE49-F238E27FC236}">
                <a16:creationId xmlns:a16="http://schemas.microsoft.com/office/drawing/2014/main" id="{1B0D2148-6A07-613A-BAF0-0483371DCFE7}"/>
              </a:ext>
            </a:extLst>
          </p:cNvPr>
          <p:cNvSpPr/>
          <p:nvPr/>
        </p:nvSpPr>
        <p:spPr>
          <a:xfrm rot="5400000">
            <a:off x="7068902"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Shape 72">
            <a:extLst>
              <a:ext uri="{FF2B5EF4-FFF2-40B4-BE49-F238E27FC236}">
                <a16:creationId xmlns:a16="http://schemas.microsoft.com/office/drawing/2014/main" id="{F16096DF-249D-4579-67AA-C3775E8A0188}"/>
              </a:ext>
            </a:extLst>
          </p:cNvPr>
          <p:cNvSpPr/>
          <p:nvPr/>
        </p:nvSpPr>
        <p:spPr>
          <a:xfrm rot="5400000">
            <a:off x="6982730"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 name="TextBox 27">
            <a:extLst>
              <a:ext uri="{FF2B5EF4-FFF2-40B4-BE49-F238E27FC236}">
                <a16:creationId xmlns:a16="http://schemas.microsoft.com/office/drawing/2014/main" id="{834A9658-7C2C-FAD7-15E9-8622BE817788}"/>
              </a:ext>
            </a:extLst>
          </p:cNvPr>
          <p:cNvSpPr txBox="1"/>
          <p:nvPr/>
        </p:nvSpPr>
        <p:spPr>
          <a:xfrm rot="16200000">
            <a:off x="7264220" y="4798974"/>
            <a:ext cx="320921" cy="369332"/>
          </a:xfrm>
          <a:prstGeom prst="rect">
            <a:avLst/>
          </a:prstGeom>
          <a:noFill/>
        </p:spPr>
        <p:txBody>
          <a:bodyPr wrap="none" rtlCol="0">
            <a:spAutoFit/>
          </a:bodyPr>
          <a:lstStyle/>
          <a:p>
            <a:pPr algn="ctr"/>
            <a:r>
              <a:rPr lang="en-US" dirty="0"/>
              <a:t>…</a:t>
            </a:r>
          </a:p>
        </p:txBody>
      </p:sp>
      <p:sp>
        <p:nvSpPr>
          <p:cNvPr id="4" name="Rectangle 3">
            <a:extLst>
              <a:ext uri="{FF2B5EF4-FFF2-40B4-BE49-F238E27FC236}">
                <a16:creationId xmlns:a16="http://schemas.microsoft.com/office/drawing/2014/main" id="{67AF9B3A-AF11-D6BE-BF5E-0A39957DAEEA}"/>
              </a:ext>
            </a:extLst>
          </p:cNvPr>
          <p:cNvSpPr/>
          <p:nvPr/>
        </p:nvSpPr>
        <p:spPr>
          <a:xfrm>
            <a:off x="6789012" y="4815408"/>
            <a:ext cx="81096" cy="81120"/>
          </a:xfrm>
          <a:prstGeom prst="rect">
            <a:avLst/>
          </a:prstGeom>
          <a:noFill/>
          <a:ln w="1905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51">
            <a:extLst>
              <a:ext uri="{FF2B5EF4-FFF2-40B4-BE49-F238E27FC236}">
                <a16:creationId xmlns:a16="http://schemas.microsoft.com/office/drawing/2014/main" id="{FD8F2C87-F8DC-3C78-4E12-1060893B788F}"/>
              </a:ext>
            </a:extLst>
          </p:cNvPr>
          <p:cNvSpPr/>
          <p:nvPr/>
        </p:nvSpPr>
        <p:spPr>
          <a:xfrm rot="5400000">
            <a:off x="7663987" y="4124033"/>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1" name="Rectangle 130">
            <a:extLst>
              <a:ext uri="{FF2B5EF4-FFF2-40B4-BE49-F238E27FC236}">
                <a16:creationId xmlns:a16="http://schemas.microsoft.com/office/drawing/2014/main" id="{293F96BF-8D3B-CA2C-EF55-2C001B1FD805}"/>
              </a:ext>
            </a:extLst>
          </p:cNvPr>
          <p:cNvSpPr/>
          <p:nvPr/>
        </p:nvSpPr>
        <p:spPr>
          <a:xfrm rot="5400000" flipV="1">
            <a:off x="7661294" y="4723418"/>
            <a:ext cx="87705" cy="258517"/>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146">
            <a:extLst>
              <a:ext uri="{FF2B5EF4-FFF2-40B4-BE49-F238E27FC236}">
                <a16:creationId xmlns:a16="http://schemas.microsoft.com/office/drawing/2014/main" id="{1F76D698-CD3C-3CDF-0AAA-7B9B6D74988D}"/>
              </a:ext>
            </a:extLst>
          </p:cNvPr>
          <p:cNvSpPr/>
          <p:nvPr/>
        </p:nvSpPr>
        <p:spPr>
          <a:xfrm rot="5400000" flipV="1">
            <a:off x="7404747" y="4729626"/>
            <a:ext cx="87705" cy="258517"/>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Rectangle 189">
            <a:extLst>
              <a:ext uri="{FF2B5EF4-FFF2-40B4-BE49-F238E27FC236}">
                <a16:creationId xmlns:a16="http://schemas.microsoft.com/office/drawing/2014/main" id="{FB6D5A6D-B8A0-3C79-0FBF-175E70389233}"/>
              </a:ext>
            </a:extLst>
          </p:cNvPr>
          <p:cNvSpPr/>
          <p:nvPr/>
        </p:nvSpPr>
        <p:spPr>
          <a:xfrm rot="5400000" flipV="1">
            <a:off x="7917842" y="4735795"/>
            <a:ext cx="87705" cy="258517"/>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BA6CC778-E5D0-44CF-5E57-5661B53F7C8E}"/>
              </a:ext>
            </a:extLst>
          </p:cNvPr>
          <p:cNvSpPr/>
          <p:nvPr/>
        </p:nvSpPr>
        <p:spPr>
          <a:xfrm rot="5400000" flipV="1">
            <a:off x="7669535" y="4725208"/>
            <a:ext cx="78469" cy="251266"/>
          </a:xfrm>
          <a:prstGeom prst="rect">
            <a:avLst/>
          </a:prstGeom>
          <a:solidFill>
            <a:srgbClr val="F2D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56">
            <a:extLst>
              <a:ext uri="{FF2B5EF4-FFF2-40B4-BE49-F238E27FC236}">
                <a16:creationId xmlns:a16="http://schemas.microsoft.com/office/drawing/2014/main" id="{8E0654BA-9ED0-F9E4-3C7E-3F447F791AF2}"/>
              </a:ext>
            </a:extLst>
          </p:cNvPr>
          <p:cNvSpPr/>
          <p:nvPr/>
        </p:nvSpPr>
        <p:spPr>
          <a:xfrm rot="5400000">
            <a:off x="7664663" y="4124709"/>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57">
            <a:extLst>
              <a:ext uri="{FF2B5EF4-FFF2-40B4-BE49-F238E27FC236}">
                <a16:creationId xmlns:a16="http://schemas.microsoft.com/office/drawing/2014/main" id="{A945B885-9C10-F744-9F9D-CAB02E97B070}"/>
              </a:ext>
            </a:extLst>
          </p:cNvPr>
          <p:cNvSpPr/>
          <p:nvPr/>
        </p:nvSpPr>
        <p:spPr>
          <a:xfrm rot="5400000">
            <a:off x="8275037"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 name="Freeform: Shape 58">
            <a:extLst>
              <a:ext uri="{FF2B5EF4-FFF2-40B4-BE49-F238E27FC236}">
                <a16:creationId xmlns:a16="http://schemas.microsoft.com/office/drawing/2014/main" id="{AA58DE16-6960-79EC-527E-2B3599564F31}"/>
              </a:ext>
            </a:extLst>
          </p:cNvPr>
          <p:cNvSpPr/>
          <p:nvPr/>
        </p:nvSpPr>
        <p:spPr>
          <a:xfrm rot="5400000">
            <a:off x="8188865"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 name="Freeform: Shape 59">
            <a:extLst>
              <a:ext uri="{FF2B5EF4-FFF2-40B4-BE49-F238E27FC236}">
                <a16:creationId xmlns:a16="http://schemas.microsoft.com/office/drawing/2014/main" id="{3C352D27-D270-0FA8-B418-EEF3D6A315CC}"/>
              </a:ext>
            </a:extLst>
          </p:cNvPr>
          <p:cNvSpPr/>
          <p:nvPr/>
        </p:nvSpPr>
        <p:spPr>
          <a:xfrm rot="5400000">
            <a:off x="8102694"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Shape 60">
            <a:extLst>
              <a:ext uri="{FF2B5EF4-FFF2-40B4-BE49-F238E27FC236}">
                <a16:creationId xmlns:a16="http://schemas.microsoft.com/office/drawing/2014/main" id="{2A94A74D-9D84-1EB2-A7B7-852963A8C2CB}"/>
              </a:ext>
            </a:extLst>
          </p:cNvPr>
          <p:cNvSpPr/>
          <p:nvPr/>
        </p:nvSpPr>
        <p:spPr>
          <a:xfrm rot="5400000">
            <a:off x="8016522"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61">
            <a:extLst>
              <a:ext uri="{FF2B5EF4-FFF2-40B4-BE49-F238E27FC236}">
                <a16:creationId xmlns:a16="http://schemas.microsoft.com/office/drawing/2014/main" id="{22581B12-908C-0FEF-E997-235359AE7A06}"/>
              </a:ext>
            </a:extLst>
          </p:cNvPr>
          <p:cNvSpPr/>
          <p:nvPr/>
        </p:nvSpPr>
        <p:spPr>
          <a:xfrm rot="5400000">
            <a:off x="7930484"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Shape 62">
            <a:extLst>
              <a:ext uri="{FF2B5EF4-FFF2-40B4-BE49-F238E27FC236}">
                <a16:creationId xmlns:a16="http://schemas.microsoft.com/office/drawing/2014/main" id="{85698608-61CF-8692-4BE0-D276BD9BC4A4}"/>
              </a:ext>
            </a:extLst>
          </p:cNvPr>
          <p:cNvSpPr/>
          <p:nvPr/>
        </p:nvSpPr>
        <p:spPr>
          <a:xfrm rot="5400000">
            <a:off x="7844312"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63">
            <a:extLst>
              <a:ext uri="{FF2B5EF4-FFF2-40B4-BE49-F238E27FC236}">
                <a16:creationId xmlns:a16="http://schemas.microsoft.com/office/drawing/2014/main" id="{EF410046-5400-FF49-426D-DBEBCD3745B9}"/>
              </a:ext>
            </a:extLst>
          </p:cNvPr>
          <p:cNvSpPr/>
          <p:nvPr/>
        </p:nvSpPr>
        <p:spPr>
          <a:xfrm rot="5400000">
            <a:off x="7758141"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 name="Freeform: Shape 64">
            <a:extLst>
              <a:ext uri="{FF2B5EF4-FFF2-40B4-BE49-F238E27FC236}">
                <a16:creationId xmlns:a16="http://schemas.microsoft.com/office/drawing/2014/main" id="{B35D8AA0-5454-221E-6A0C-191140AD2009}"/>
              </a:ext>
            </a:extLst>
          </p:cNvPr>
          <p:cNvSpPr/>
          <p:nvPr/>
        </p:nvSpPr>
        <p:spPr>
          <a:xfrm rot="5400000">
            <a:off x="7671969"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65">
            <a:extLst>
              <a:ext uri="{FF2B5EF4-FFF2-40B4-BE49-F238E27FC236}">
                <a16:creationId xmlns:a16="http://schemas.microsoft.com/office/drawing/2014/main" id="{7DA384A6-589F-7ED5-1F0C-8784D76C8057}"/>
              </a:ext>
            </a:extLst>
          </p:cNvPr>
          <p:cNvSpPr/>
          <p:nvPr/>
        </p:nvSpPr>
        <p:spPr>
          <a:xfrm rot="5400000">
            <a:off x="7585798"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0" name="Freeform: Shape 66">
            <a:extLst>
              <a:ext uri="{FF2B5EF4-FFF2-40B4-BE49-F238E27FC236}">
                <a16:creationId xmlns:a16="http://schemas.microsoft.com/office/drawing/2014/main" id="{EEF5DAAA-7727-4B75-ECFC-8DB99B9D7B1D}"/>
              </a:ext>
            </a:extLst>
          </p:cNvPr>
          <p:cNvSpPr/>
          <p:nvPr/>
        </p:nvSpPr>
        <p:spPr>
          <a:xfrm rot="5400000">
            <a:off x="7499626"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Shape 67">
            <a:extLst>
              <a:ext uri="{FF2B5EF4-FFF2-40B4-BE49-F238E27FC236}">
                <a16:creationId xmlns:a16="http://schemas.microsoft.com/office/drawing/2014/main" id="{AD4EA046-8E7E-8274-58F1-EDDD75804A0D}"/>
              </a:ext>
            </a:extLst>
          </p:cNvPr>
          <p:cNvSpPr/>
          <p:nvPr/>
        </p:nvSpPr>
        <p:spPr>
          <a:xfrm rot="5400000">
            <a:off x="7413454"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Shape 68">
            <a:extLst>
              <a:ext uri="{FF2B5EF4-FFF2-40B4-BE49-F238E27FC236}">
                <a16:creationId xmlns:a16="http://schemas.microsoft.com/office/drawing/2014/main" id="{C8BC4ACC-B02D-ECA2-E1CE-D2C94443704D}"/>
              </a:ext>
            </a:extLst>
          </p:cNvPr>
          <p:cNvSpPr/>
          <p:nvPr/>
        </p:nvSpPr>
        <p:spPr>
          <a:xfrm rot="5400000">
            <a:off x="7327416"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 name="Freeform: Shape 69">
            <a:extLst>
              <a:ext uri="{FF2B5EF4-FFF2-40B4-BE49-F238E27FC236}">
                <a16:creationId xmlns:a16="http://schemas.microsoft.com/office/drawing/2014/main" id="{7F884207-7FED-6D87-BBF6-1FF97A10F9AD}"/>
              </a:ext>
            </a:extLst>
          </p:cNvPr>
          <p:cNvSpPr/>
          <p:nvPr/>
        </p:nvSpPr>
        <p:spPr>
          <a:xfrm rot="5400000">
            <a:off x="7241245"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Freeform: Shape 70">
            <a:extLst>
              <a:ext uri="{FF2B5EF4-FFF2-40B4-BE49-F238E27FC236}">
                <a16:creationId xmlns:a16="http://schemas.microsoft.com/office/drawing/2014/main" id="{92B4F75E-4959-1B78-BAF4-1A4C7FC8A11D}"/>
              </a:ext>
            </a:extLst>
          </p:cNvPr>
          <p:cNvSpPr/>
          <p:nvPr/>
        </p:nvSpPr>
        <p:spPr>
          <a:xfrm rot="5400000">
            <a:off x="7155073"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Freeform: Shape 71">
            <a:extLst>
              <a:ext uri="{FF2B5EF4-FFF2-40B4-BE49-F238E27FC236}">
                <a16:creationId xmlns:a16="http://schemas.microsoft.com/office/drawing/2014/main" id="{E573B9E4-81EE-6BE3-04D3-4057BAB206EB}"/>
              </a:ext>
            </a:extLst>
          </p:cNvPr>
          <p:cNvSpPr/>
          <p:nvPr/>
        </p:nvSpPr>
        <p:spPr>
          <a:xfrm rot="5400000">
            <a:off x="7068902"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Freeform: Shape 72">
            <a:extLst>
              <a:ext uri="{FF2B5EF4-FFF2-40B4-BE49-F238E27FC236}">
                <a16:creationId xmlns:a16="http://schemas.microsoft.com/office/drawing/2014/main" id="{88EFD3BB-E671-13C5-2B63-143121535E25}"/>
              </a:ext>
            </a:extLst>
          </p:cNvPr>
          <p:cNvSpPr/>
          <p:nvPr/>
        </p:nvSpPr>
        <p:spPr>
          <a:xfrm rot="5400000">
            <a:off x="6982730"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2" name="TextBox 131">
            <a:extLst>
              <a:ext uri="{FF2B5EF4-FFF2-40B4-BE49-F238E27FC236}">
                <a16:creationId xmlns:a16="http://schemas.microsoft.com/office/drawing/2014/main" id="{C7ACE11A-6BF8-63F9-7069-152CECC62E6F}"/>
              </a:ext>
            </a:extLst>
          </p:cNvPr>
          <p:cNvSpPr txBox="1"/>
          <p:nvPr/>
        </p:nvSpPr>
        <p:spPr>
          <a:xfrm>
            <a:off x="6930441" y="5112441"/>
            <a:ext cx="824265" cy="307777"/>
          </a:xfrm>
          <a:prstGeom prst="rect">
            <a:avLst/>
          </a:prstGeom>
          <a:noFill/>
        </p:spPr>
        <p:txBody>
          <a:bodyPr wrap="none" rtlCol="0">
            <a:spAutoFit/>
          </a:bodyPr>
          <a:lstStyle/>
          <a:p>
            <a:pPr algn="ctr"/>
            <a:r>
              <a:rPr lang="en-US" sz="1400" dirty="0"/>
              <a:t>Left shift</a:t>
            </a:r>
          </a:p>
        </p:txBody>
      </p:sp>
      <p:sp>
        <p:nvSpPr>
          <p:cNvPr id="133" name="Rectangle 132">
            <a:extLst>
              <a:ext uri="{FF2B5EF4-FFF2-40B4-BE49-F238E27FC236}">
                <a16:creationId xmlns:a16="http://schemas.microsoft.com/office/drawing/2014/main" id="{4E22A786-96E7-5AA6-C952-9BC28AD3161A}"/>
              </a:ext>
            </a:extLst>
          </p:cNvPr>
          <p:cNvSpPr/>
          <p:nvPr/>
        </p:nvSpPr>
        <p:spPr>
          <a:xfrm>
            <a:off x="6960130" y="4754584"/>
            <a:ext cx="608261" cy="16504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Box 134">
            <a:extLst>
              <a:ext uri="{FF2B5EF4-FFF2-40B4-BE49-F238E27FC236}">
                <a16:creationId xmlns:a16="http://schemas.microsoft.com/office/drawing/2014/main" id="{F570F884-BDE6-4DB8-4C24-8F45AA69EF78}"/>
              </a:ext>
            </a:extLst>
          </p:cNvPr>
          <p:cNvSpPr txBox="1"/>
          <p:nvPr/>
        </p:nvSpPr>
        <p:spPr>
          <a:xfrm>
            <a:off x="7797112" y="4510811"/>
            <a:ext cx="909224" cy="307777"/>
          </a:xfrm>
          <a:prstGeom prst="rect">
            <a:avLst/>
          </a:prstGeom>
          <a:noFill/>
        </p:spPr>
        <p:txBody>
          <a:bodyPr wrap="none" rtlCol="0">
            <a:spAutoFit/>
          </a:bodyPr>
          <a:lstStyle/>
          <a:p>
            <a:pPr algn="ctr"/>
            <a:r>
              <a:rPr lang="en-US" sz="1400" dirty="0"/>
              <a:t>Right shift</a:t>
            </a:r>
          </a:p>
        </p:txBody>
      </p:sp>
      <p:sp>
        <p:nvSpPr>
          <p:cNvPr id="137" name="Rectangle 136">
            <a:extLst>
              <a:ext uri="{FF2B5EF4-FFF2-40B4-BE49-F238E27FC236}">
                <a16:creationId xmlns:a16="http://schemas.microsoft.com/office/drawing/2014/main" id="{806CF5DB-5FD1-50A2-3D13-0E2BE03AC92F}"/>
              </a:ext>
            </a:extLst>
          </p:cNvPr>
          <p:cNvSpPr/>
          <p:nvPr/>
        </p:nvSpPr>
        <p:spPr>
          <a:xfrm>
            <a:off x="7838168" y="4781816"/>
            <a:ext cx="1215318" cy="132030"/>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190">
            <a:extLst>
              <a:ext uri="{FF2B5EF4-FFF2-40B4-BE49-F238E27FC236}">
                <a16:creationId xmlns:a16="http://schemas.microsoft.com/office/drawing/2014/main" id="{1CEC7A39-D7FA-D305-C391-A2C2D1280060}"/>
              </a:ext>
            </a:extLst>
          </p:cNvPr>
          <p:cNvSpPr/>
          <p:nvPr/>
        </p:nvSpPr>
        <p:spPr>
          <a:xfrm>
            <a:off x="6926071" y="4719932"/>
            <a:ext cx="1615595" cy="271971"/>
          </a:xfrm>
          <a:prstGeom prst="roundRect">
            <a:avLst/>
          </a:prstGeom>
          <a:noFill/>
          <a:ln w="3810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extBox 192">
            <a:extLst>
              <a:ext uri="{FF2B5EF4-FFF2-40B4-BE49-F238E27FC236}">
                <a16:creationId xmlns:a16="http://schemas.microsoft.com/office/drawing/2014/main" id="{284EE06E-3807-F043-646A-41BB07693FD3}"/>
              </a:ext>
            </a:extLst>
          </p:cNvPr>
          <p:cNvSpPr txBox="1"/>
          <p:nvPr/>
        </p:nvSpPr>
        <p:spPr>
          <a:xfrm>
            <a:off x="8522660" y="4709438"/>
            <a:ext cx="2194833" cy="307777"/>
          </a:xfrm>
          <a:prstGeom prst="rect">
            <a:avLst/>
          </a:prstGeom>
          <a:noFill/>
        </p:spPr>
        <p:txBody>
          <a:bodyPr wrap="none" rtlCol="0">
            <a:spAutoFit/>
          </a:bodyPr>
          <a:lstStyle/>
          <a:p>
            <a:pPr algn="ctr"/>
            <a:r>
              <a:rPr lang="en-US" sz="1400" dirty="0">
                <a:solidFill>
                  <a:srgbClr val="ED7B7B"/>
                </a:solidFill>
              </a:rPr>
              <a:t>!= 0, there is an intersection!</a:t>
            </a:r>
          </a:p>
        </p:txBody>
      </p:sp>
      <p:sp>
        <p:nvSpPr>
          <p:cNvPr id="240" name="Rectangle: Rounded Corners 1492">
            <a:extLst>
              <a:ext uri="{FF2B5EF4-FFF2-40B4-BE49-F238E27FC236}">
                <a16:creationId xmlns:a16="http://schemas.microsoft.com/office/drawing/2014/main" id="{796D8257-3FFF-4807-FD57-ACD9C884C413}"/>
              </a:ext>
            </a:extLst>
          </p:cNvPr>
          <p:cNvSpPr/>
          <p:nvPr/>
        </p:nvSpPr>
        <p:spPr>
          <a:xfrm>
            <a:off x="4387336" y="5136309"/>
            <a:ext cx="1533837" cy="836109"/>
          </a:xfrm>
          <a:prstGeom prst="roundRect">
            <a:avLst>
              <a:gd name="adj" fmla="val 11752"/>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Fast!</a:t>
            </a:r>
          </a:p>
        </p:txBody>
      </p:sp>
      <p:sp>
        <p:nvSpPr>
          <p:cNvPr id="243" name="Rectangle: Rounded Corners 1492">
            <a:extLst>
              <a:ext uri="{FF2B5EF4-FFF2-40B4-BE49-F238E27FC236}">
                <a16:creationId xmlns:a16="http://schemas.microsoft.com/office/drawing/2014/main" id="{C71F5C5A-6C05-C7EB-A9AD-6F7B2A1BBDC2}"/>
              </a:ext>
            </a:extLst>
          </p:cNvPr>
          <p:cNvSpPr/>
          <p:nvPr/>
        </p:nvSpPr>
        <p:spPr>
          <a:xfrm>
            <a:off x="9475522" y="5171460"/>
            <a:ext cx="1533837" cy="836109"/>
          </a:xfrm>
          <a:prstGeom prst="roundRect">
            <a:avLst>
              <a:gd name="adj" fmla="val 11752"/>
            </a:avLst>
          </a:prstGeom>
          <a:solidFill>
            <a:srgbClr val="ED7B7B"/>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Not that fast.</a:t>
            </a:r>
          </a:p>
        </p:txBody>
      </p:sp>
      <p:sp>
        <p:nvSpPr>
          <p:cNvPr id="3" name="TextBox 2">
            <a:extLst>
              <a:ext uri="{FF2B5EF4-FFF2-40B4-BE49-F238E27FC236}">
                <a16:creationId xmlns:a16="http://schemas.microsoft.com/office/drawing/2014/main" id="{BB95DC8D-2C5E-6017-0F0B-2BF5DFECD077}"/>
              </a:ext>
            </a:extLst>
          </p:cNvPr>
          <p:cNvSpPr txBox="1"/>
          <p:nvPr/>
        </p:nvSpPr>
        <p:spPr>
          <a:xfrm>
            <a:off x="3317545" y="3556065"/>
            <a:ext cx="1754006" cy="307777"/>
          </a:xfrm>
          <a:prstGeom prst="rect">
            <a:avLst/>
          </a:prstGeom>
          <a:noFill/>
        </p:spPr>
        <p:txBody>
          <a:bodyPr wrap="none" rtlCol="0">
            <a:spAutoFit/>
          </a:bodyPr>
          <a:lstStyle/>
          <a:p>
            <a:pPr algn="ctr"/>
            <a:r>
              <a:rPr lang="en-US" sz="1400" i="1" dirty="0"/>
              <a:t>[</a:t>
            </a:r>
            <a:r>
              <a:rPr lang="en-US" sz="1400" i="1" dirty="0" err="1"/>
              <a:t>Eisemann</a:t>
            </a:r>
            <a:r>
              <a:rPr lang="en-US" sz="1400" i="1" dirty="0"/>
              <a:t>  et al. 2006]</a:t>
            </a:r>
          </a:p>
        </p:txBody>
      </p:sp>
      <p:sp>
        <p:nvSpPr>
          <p:cNvPr id="6" name="TextBox 5">
            <a:extLst>
              <a:ext uri="{FF2B5EF4-FFF2-40B4-BE49-F238E27FC236}">
                <a16:creationId xmlns:a16="http://schemas.microsoft.com/office/drawing/2014/main" id="{D2B87838-49B0-5F47-7DA6-07D978B38BA0}"/>
              </a:ext>
            </a:extLst>
          </p:cNvPr>
          <p:cNvSpPr txBox="1"/>
          <p:nvPr/>
        </p:nvSpPr>
        <p:spPr>
          <a:xfrm>
            <a:off x="7219312" y="3571376"/>
            <a:ext cx="1930337" cy="307777"/>
          </a:xfrm>
          <a:prstGeom prst="rect">
            <a:avLst/>
          </a:prstGeom>
          <a:noFill/>
        </p:spPr>
        <p:txBody>
          <a:bodyPr wrap="none" rtlCol="0">
            <a:spAutoFit/>
          </a:bodyPr>
          <a:lstStyle/>
          <a:p>
            <a:pPr algn="ctr"/>
            <a:r>
              <a:rPr lang="en-US" sz="1400" i="1" dirty="0"/>
              <a:t>[</a:t>
            </a:r>
            <a:r>
              <a:rPr lang="en-US" sz="1400" i="1" dirty="0" err="1"/>
              <a:t>Thiedemann</a:t>
            </a:r>
            <a:r>
              <a:rPr lang="en-US" sz="1400" i="1" dirty="0"/>
              <a:t>  et al. 2011]</a:t>
            </a:r>
          </a:p>
        </p:txBody>
      </p:sp>
    </p:spTree>
    <p:custDataLst>
      <p:tags r:id="rId1"/>
    </p:custDataLst>
    <p:extLst>
      <p:ext uri="{BB962C8B-B14F-4D97-AF65-F5344CB8AC3E}">
        <p14:creationId xmlns:p14="http://schemas.microsoft.com/office/powerpoint/2010/main" val="2407642377"/>
      </p:ext>
    </p:extLst>
  </p:cSld>
  <p:clrMapOvr>
    <a:masterClrMapping/>
  </p:clrMapOvr>
  <mc:AlternateContent xmlns:mc="http://schemas.openxmlformats.org/markup-compatibility/2006" xmlns:p159="http://schemas.microsoft.com/office/powerpoint/2015/09/main">
    <mc:Choice Requires="p159">
      <p:transition spd="slow" advTm="17035">
        <p159:morph option="byObject"/>
      </p:transition>
    </mc:Choice>
    <mc:Fallback xmlns="">
      <p:transition spd="slow" advTm="170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p:cTn id="7" dur="500" fill="hold"/>
                                        <p:tgtEl>
                                          <p:spTgt spid="138"/>
                                        </p:tgtEl>
                                        <p:attrNameLst>
                                          <p:attrName>ppt_w</p:attrName>
                                        </p:attrNameLst>
                                      </p:cBhvr>
                                      <p:tavLst>
                                        <p:tav tm="0">
                                          <p:val>
                                            <p:fltVal val="0"/>
                                          </p:val>
                                        </p:tav>
                                        <p:tav tm="100000">
                                          <p:val>
                                            <p:strVal val="#ppt_w"/>
                                          </p:val>
                                        </p:tav>
                                      </p:tavLst>
                                    </p:anim>
                                    <p:anim calcmode="lin" valueType="num">
                                      <p:cBhvr>
                                        <p:cTn id="8" dur="500" fill="hold"/>
                                        <p:tgtEl>
                                          <p:spTgt spid="138"/>
                                        </p:tgtEl>
                                        <p:attrNameLst>
                                          <p:attrName>ppt_h</p:attrName>
                                        </p:attrNameLst>
                                      </p:cBhvr>
                                      <p:tavLst>
                                        <p:tav tm="0">
                                          <p:val>
                                            <p:fltVal val="0"/>
                                          </p:val>
                                        </p:tav>
                                        <p:tav tm="100000">
                                          <p:val>
                                            <p:strVal val="#ppt_h"/>
                                          </p:val>
                                        </p:tav>
                                      </p:tavLst>
                                    </p:anim>
                                    <p:animEffect transition="in" filter="fade">
                                      <p:cBhvr>
                                        <p:cTn id="9" dur="500"/>
                                        <p:tgtEl>
                                          <p:spTgt spid="13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2"/>
                                        </p:tgtEl>
                                        <p:attrNameLst>
                                          <p:attrName>style.visibility</p:attrName>
                                        </p:attrNameLst>
                                      </p:cBhvr>
                                      <p:to>
                                        <p:strVal val="visible"/>
                                      </p:to>
                                    </p:set>
                                    <p:animEffect transition="in" filter="wipe(left)">
                                      <p:cBhvr>
                                        <p:cTn id="14" dur="500"/>
                                        <p:tgtEl>
                                          <p:spTgt spid="132"/>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133"/>
                                        </p:tgtEl>
                                        <p:attrNameLst>
                                          <p:attrName>style.visibility</p:attrName>
                                        </p:attrNameLst>
                                      </p:cBhvr>
                                      <p:to>
                                        <p:strVal val="visible"/>
                                      </p:to>
                                    </p:set>
                                    <p:animEffect transition="in" filter="wipe(right)">
                                      <p:cBhvr>
                                        <p:cTn id="18" dur="500"/>
                                        <p:tgtEl>
                                          <p:spTgt spid="133"/>
                                        </p:tgtEl>
                                      </p:cBhvr>
                                    </p:animEffect>
                                  </p:childTnLst>
                                </p:cTn>
                              </p:par>
                            </p:childTnLst>
                          </p:cTn>
                        </p:par>
                        <p:par>
                          <p:cTn id="19" fill="hold">
                            <p:stCondLst>
                              <p:cond delay="1000"/>
                            </p:stCondLst>
                            <p:childTnLst>
                              <p:par>
                                <p:cTn id="20" presetID="9" presetClass="exit" presetSubtype="0" fill="hold" grpId="1" nodeType="afterEffect">
                                  <p:stCondLst>
                                    <p:cond delay="0"/>
                                  </p:stCondLst>
                                  <p:childTnLst>
                                    <p:animEffect transition="out" filter="dissolve">
                                      <p:cBhvr>
                                        <p:cTn id="21" dur="500"/>
                                        <p:tgtEl>
                                          <p:spTgt spid="133"/>
                                        </p:tgtEl>
                                      </p:cBhvr>
                                    </p:animEffect>
                                    <p:set>
                                      <p:cBhvr>
                                        <p:cTn id="22" dur="1" fill="hold">
                                          <p:stCondLst>
                                            <p:cond delay="499"/>
                                          </p:stCondLst>
                                        </p:cTn>
                                        <p:tgtEl>
                                          <p:spTgt spid="133"/>
                                        </p:tgtEl>
                                        <p:attrNameLst>
                                          <p:attrName>style.visibility</p:attrName>
                                        </p:attrNameLst>
                                      </p:cBhvr>
                                      <p:to>
                                        <p:strVal val="hidden"/>
                                      </p:to>
                                    </p:set>
                                  </p:childTnLst>
                                </p:cTn>
                              </p:par>
                              <p:par>
                                <p:cTn id="23" presetID="9" presetClass="exit" presetSubtype="0" fill="hold" grpId="1" nodeType="withEffect">
                                  <p:stCondLst>
                                    <p:cond delay="0"/>
                                  </p:stCondLst>
                                  <p:childTnLst>
                                    <p:animEffect transition="out" filter="dissolve">
                                      <p:cBhvr>
                                        <p:cTn id="24" dur="500"/>
                                        <p:tgtEl>
                                          <p:spTgt spid="132"/>
                                        </p:tgtEl>
                                      </p:cBhvr>
                                    </p:animEffect>
                                    <p:set>
                                      <p:cBhvr>
                                        <p:cTn id="25" dur="1" fill="hold">
                                          <p:stCondLst>
                                            <p:cond delay="499"/>
                                          </p:stCondLst>
                                        </p:cTn>
                                        <p:tgtEl>
                                          <p:spTgt spid="132"/>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47"/>
                                        </p:tgtEl>
                                        <p:attrNameLst>
                                          <p:attrName>style.visibility</p:attrName>
                                        </p:attrNameLst>
                                      </p:cBhvr>
                                      <p:to>
                                        <p:strVal val="hidden"/>
                                      </p:to>
                                    </p:se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135"/>
                                        </p:tgtEl>
                                        <p:attrNameLst>
                                          <p:attrName>style.visibility</p:attrName>
                                        </p:attrNameLst>
                                      </p:cBhvr>
                                      <p:to>
                                        <p:strVal val="visible"/>
                                      </p:to>
                                    </p:set>
                                    <p:animEffect transition="in" filter="wipe(left)">
                                      <p:cBhvr>
                                        <p:cTn id="31" dur="500"/>
                                        <p:tgtEl>
                                          <p:spTgt spid="135"/>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137"/>
                                        </p:tgtEl>
                                        <p:attrNameLst>
                                          <p:attrName>style.visibility</p:attrName>
                                        </p:attrNameLst>
                                      </p:cBhvr>
                                      <p:to>
                                        <p:strVal val="visible"/>
                                      </p:to>
                                    </p:set>
                                    <p:animEffect transition="in" filter="wipe(left)">
                                      <p:cBhvr>
                                        <p:cTn id="35" dur="500"/>
                                        <p:tgtEl>
                                          <p:spTgt spid="137"/>
                                        </p:tgtEl>
                                      </p:cBhvr>
                                    </p:animEffect>
                                  </p:childTnLst>
                                </p:cTn>
                              </p:par>
                            </p:childTnLst>
                          </p:cTn>
                        </p:par>
                        <p:par>
                          <p:cTn id="36" fill="hold">
                            <p:stCondLst>
                              <p:cond delay="2500"/>
                            </p:stCondLst>
                            <p:childTnLst>
                              <p:par>
                                <p:cTn id="37" presetID="9" presetClass="exit" presetSubtype="0" fill="hold" grpId="1" nodeType="afterEffect">
                                  <p:stCondLst>
                                    <p:cond delay="0"/>
                                  </p:stCondLst>
                                  <p:childTnLst>
                                    <p:animEffect transition="out" filter="dissolve">
                                      <p:cBhvr>
                                        <p:cTn id="38" dur="500"/>
                                        <p:tgtEl>
                                          <p:spTgt spid="137"/>
                                        </p:tgtEl>
                                      </p:cBhvr>
                                    </p:animEffect>
                                    <p:set>
                                      <p:cBhvr>
                                        <p:cTn id="39" dur="1" fill="hold">
                                          <p:stCondLst>
                                            <p:cond delay="499"/>
                                          </p:stCondLst>
                                        </p:cTn>
                                        <p:tgtEl>
                                          <p:spTgt spid="137"/>
                                        </p:tgtEl>
                                        <p:attrNameLst>
                                          <p:attrName>style.visibility</p:attrName>
                                        </p:attrNameLst>
                                      </p:cBhvr>
                                      <p:to>
                                        <p:strVal val="hidden"/>
                                      </p:to>
                                    </p:set>
                                  </p:childTnLst>
                                </p:cTn>
                              </p:par>
                              <p:par>
                                <p:cTn id="40" presetID="9" presetClass="exit" presetSubtype="0" fill="hold" grpId="1" nodeType="withEffect">
                                  <p:stCondLst>
                                    <p:cond delay="0"/>
                                  </p:stCondLst>
                                  <p:childTnLst>
                                    <p:animEffect transition="out" filter="dissolve">
                                      <p:cBhvr>
                                        <p:cTn id="41" dur="500"/>
                                        <p:tgtEl>
                                          <p:spTgt spid="135"/>
                                        </p:tgtEl>
                                      </p:cBhvr>
                                    </p:animEffect>
                                    <p:set>
                                      <p:cBhvr>
                                        <p:cTn id="42" dur="1" fill="hold">
                                          <p:stCondLst>
                                            <p:cond delay="499"/>
                                          </p:stCondLst>
                                        </p:cTn>
                                        <p:tgtEl>
                                          <p:spTgt spid="135"/>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9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grpId="1" nodeType="clickEffect">
                                  <p:stCondLst>
                                    <p:cond delay="0"/>
                                  </p:stCondLst>
                                  <p:childTnLst>
                                    <p:animEffect transition="out" filter="dissolve">
                                      <p:cBhvr>
                                        <p:cTn id="48" dur="500"/>
                                        <p:tgtEl>
                                          <p:spTgt spid="138"/>
                                        </p:tgtEl>
                                      </p:cBhvr>
                                    </p:animEffect>
                                    <p:set>
                                      <p:cBhvr>
                                        <p:cTn id="49" dur="1" fill="hold">
                                          <p:stCondLst>
                                            <p:cond delay="499"/>
                                          </p:stCondLst>
                                        </p:cTn>
                                        <p:tgtEl>
                                          <p:spTgt spid="138"/>
                                        </p:tgtEl>
                                        <p:attrNameLst>
                                          <p:attrName>style.visibility</p:attrName>
                                        </p:attrNameLst>
                                      </p:cBhvr>
                                      <p:to>
                                        <p:strVal val="hidden"/>
                                      </p:to>
                                    </p:set>
                                  </p:childTnLst>
                                </p:cTn>
                              </p:par>
                            </p:childTnLst>
                          </p:cTn>
                        </p:par>
                        <p:par>
                          <p:cTn id="50" fill="hold">
                            <p:stCondLst>
                              <p:cond delay="500"/>
                            </p:stCondLst>
                            <p:childTnLst>
                              <p:par>
                                <p:cTn id="51" presetID="21" presetClass="entr" presetSubtype="1" fill="hold" grpId="0" nodeType="afterEffect">
                                  <p:stCondLst>
                                    <p:cond delay="0"/>
                                  </p:stCondLst>
                                  <p:childTnLst>
                                    <p:set>
                                      <p:cBhvr>
                                        <p:cTn id="52" dur="1" fill="hold">
                                          <p:stCondLst>
                                            <p:cond delay="0"/>
                                          </p:stCondLst>
                                        </p:cTn>
                                        <p:tgtEl>
                                          <p:spTgt spid="191"/>
                                        </p:tgtEl>
                                        <p:attrNameLst>
                                          <p:attrName>style.visibility</p:attrName>
                                        </p:attrNameLst>
                                      </p:cBhvr>
                                      <p:to>
                                        <p:strVal val="visible"/>
                                      </p:to>
                                    </p:set>
                                    <p:animEffect transition="in" filter="wheel(1)">
                                      <p:cBhvr>
                                        <p:cTn id="53" dur="1000"/>
                                        <p:tgtEl>
                                          <p:spTgt spid="191"/>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193"/>
                                        </p:tgtEl>
                                        <p:attrNameLst>
                                          <p:attrName>style.visibility</p:attrName>
                                        </p:attrNameLst>
                                      </p:cBhvr>
                                      <p:to>
                                        <p:strVal val="visible"/>
                                      </p:to>
                                    </p:set>
                                    <p:animEffect transition="in" filter="wipe(left)">
                                      <p:cBhvr>
                                        <p:cTn id="57" dur="500"/>
                                        <p:tgtEl>
                                          <p:spTgt spid="19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40"/>
                                        </p:tgtEl>
                                        <p:attrNameLst>
                                          <p:attrName>style.visibility</p:attrName>
                                        </p:attrNameLst>
                                      </p:cBhvr>
                                      <p:to>
                                        <p:strVal val="visible"/>
                                      </p:to>
                                    </p:set>
                                    <p:animEffect transition="in" filter="wipe(left)">
                                      <p:cBhvr>
                                        <p:cTn id="62" dur="500"/>
                                        <p:tgtEl>
                                          <p:spTgt spid="24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43"/>
                                        </p:tgtEl>
                                        <p:attrNameLst>
                                          <p:attrName>style.visibility</p:attrName>
                                        </p:attrNameLst>
                                      </p:cBhvr>
                                      <p:to>
                                        <p:strVal val="visible"/>
                                      </p:to>
                                    </p:set>
                                    <p:animEffect transition="in" filter="wipe(left)">
                                      <p:cBhvr>
                                        <p:cTn id="67"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90" grpId="0" animBg="1"/>
      <p:bldP spid="138" grpId="0" animBg="1"/>
      <p:bldP spid="138" grpId="1" animBg="1"/>
      <p:bldP spid="132" grpId="0"/>
      <p:bldP spid="132" grpId="1"/>
      <p:bldP spid="133" grpId="0" animBg="1"/>
      <p:bldP spid="133" grpId="1" animBg="1"/>
      <p:bldP spid="135" grpId="0"/>
      <p:bldP spid="135" grpId="1"/>
      <p:bldP spid="137" grpId="0" animBg="1"/>
      <p:bldP spid="137" grpId="1" animBg="1"/>
      <p:bldP spid="191" grpId="0" animBg="1"/>
      <p:bldP spid="193" grpId="0"/>
      <p:bldP spid="240" grpId="0" animBg="1"/>
      <p:bldP spid="2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7E42D4F1-4826-E200-BBF3-28C6AF249DB1}"/>
              </a:ext>
            </a:extLst>
          </p:cNvPr>
          <p:cNvSpPr/>
          <p:nvPr/>
        </p:nvSpPr>
        <p:spPr>
          <a:xfrm>
            <a:off x="1307227" y="2048119"/>
            <a:ext cx="4833257" cy="3558170"/>
          </a:xfrm>
          <a:prstGeom prst="rect">
            <a:avLst/>
          </a:prstGeom>
          <a:solidFill>
            <a:srgbClr val="F8F0D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94" name="Group 193">
            <a:extLst>
              <a:ext uri="{FF2B5EF4-FFF2-40B4-BE49-F238E27FC236}">
                <a16:creationId xmlns:a16="http://schemas.microsoft.com/office/drawing/2014/main" id="{1A4B93CB-B2B0-9D9D-CB58-86021A078FF5}"/>
              </a:ext>
            </a:extLst>
          </p:cNvPr>
          <p:cNvGrpSpPr/>
          <p:nvPr/>
        </p:nvGrpSpPr>
        <p:grpSpPr>
          <a:xfrm>
            <a:off x="1580207" y="2134042"/>
            <a:ext cx="2021242" cy="3450791"/>
            <a:chOff x="1580207" y="2134042"/>
            <a:chExt cx="2021242" cy="3450791"/>
          </a:xfrm>
        </p:grpSpPr>
        <p:pic>
          <p:nvPicPr>
            <p:cNvPr id="195" name="Picture 194" descr="A picture containing cartoon, art&#10;&#10;Description automatically generated">
              <a:extLst>
                <a:ext uri="{FF2B5EF4-FFF2-40B4-BE49-F238E27FC236}">
                  <a16:creationId xmlns:a16="http://schemas.microsoft.com/office/drawing/2014/main" id="{59367E8C-2FFA-18DB-264C-1BB9FF706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406" y="2134042"/>
              <a:ext cx="1103811" cy="1103811"/>
            </a:xfrm>
            <a:prstGeom prst="rect">
              <a:avLst/>
            </a:prstGeom>
          </p:spPr>
        </p:pic>
        <p:pic>
          <p:nvPicPr>
            <p:cNvPr id="196" name="Picture 195" descr="A close-up of a camera&#10;&#10;Description automatically generated with medium confidence">
              <a:extLst>
                <a:ext uri="{FF2B5EF4-FFF2-40B4-BE49-F238E27FC236}">
                  <a16:creationId xmlns:a16="http://schemas.microsoft.com/office/drawing/2014/main" id="{0440218C-42E4-59F5-BB2F-F91B529FE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5879" y="2903540"/>
              <a:ext cx="444873" cy="289226"/>
            </a:xfrm>
            <a:prstGeom prst="rect">
              <a:avLst/>
            </a:prstGeom>
          </p:spPr>
        </p:pic>
        <p:grpSp>
          <p:nvGrpSpPr>
            <p:cNvPr id="197" name="Graphic 610">
              <a:extLst>
                <a:ext uri="{FF2B5EF4-FFF2-40B4-BE49-F238E27FC236}">
                  <a16:creationId xmlns:a16="http://schemas.microsoft.com/office/drawing/2014/main" id="{FB655362-48B0-5D20-ADF5-3EAB628A838B}"/>
                </a:ext>
              </a:extLst>
            </p:cNvPr>
            <p:cNvGrpSpPr/>
            <p:nvPr/>
          </p:nvGrpSpPr>
          <p:grpSpPr>
            <a:xfrm>
              <a:off x="1608894" y="3778554"/>
              <a:ext cx="1481216" cy="1481216"/>
              <a:chOff x="952019" y="3597655"/>
              <a:chExt cx="1703506" cy="1703506"/>
            </a:xfrm>
          </p:grpSpPr>
          <p:sp>
            <p:nvSpPr>
              <p:cNvPr id="201" name="Freeform: Shape 132">
                <a:extLst>
                  <a:ext uri="{FF2B5EF4-FFF2-40B4-BE49-F238E27FC236}">
                    <a16:creationId xmlns:a16="http://schemas.microsoft.com/office/drawing/2014/main" id="{22DAD8FC-DDBE-D438-292C-B1BF24D9F59B}"/>
                  </a:ext>
                </a:extLst>
              </p:cNvPr>
              <p:cNvSpPr/>
              <p:nvPr/>
            </p:nvSpPr>
            <p:spPr>
              <a:xfrm>
                <a:off x="952019" y="3599960"/>
                <a:ext cx="1703506" cy="1700433"/>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2" name="Freeform: Shape 133">
                <a:extLst>
                  <a:ext uri="{FF2B5EF4-FFF2-40B4-BE49-F238E27FC236}">
                    <a16:creationId xmlns:a16="http://schemas.microsoft.com/office/drawing/2014/main" id="{CA3238ED-7427-50A7-51FD-0BE733967F2A}"/>
                  </a:ext>
                </a:extLst>
              </p:cNvPr>
              <p:cNvSpPr/>
              <p:nvPr/>
            </p:nvSpPr>
            <p:spPr>
              <a:xfrm>
                <a:off x="1258856" y="3903877"/>
                <a:ext cx="990728" cy="99072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03" name="Graphic 610">
                <a:extLst>
                  <a:ext uri="{FF2B5EF4-FFF2-40B4-BE49-F238E27FC236}">
                    <a16:creationId xmlns:a16="http://schemas.microsoft.com/office/drawing/2014/main" id="{2FA6F6AB-B0C4-EC5C-4288-12C169AFDFC3}"/>
                  </a:ext>
                </a:extLst>
              </p:cNvPr>
              <p:cNvGrpSpPr/>
              <p:nvPr/>
            </p:nvGrpSpPr>
            <p:grpSpPr>
              <a:xfrm>
                <a:off x="961545" y="3606567"/>
                <a:ext cx="1684454" cy="1684454"/>
                <a:chOff x="961545" y="3606567"/>
                <a:chExt cx="1684454" cy="1684454"/>
              </a:xfrm>
              <a:noFill/>
            </p:grpSpPr>
            <p:sp>
              <p:nvSpPr>
                <p:cNvPr id="206" name="Freeform: Shape 137">
                  <a:extLst>
                    <a:ext uri="{FF2B5EF4-FFF2-40B4-BE49-F238E27FC236}">
                      <a16:creationId xmlns:a16="http://schemas.microsoft.com/office/drawing/2014/main" id="{B41F6A21-2BC1-BA6E-3296-D63B9E7D4689}"/>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7" name="Freeform: Shape 138">
                  <a:extLst>
                    <a:ext uri="{FF2B5EF4-FFF2-40B4-BE49-F238E27FC236}">
                      <a16:creationId xmlns:a16="http://schemas.microsoft.com/office/drawing/2014/main" id="{1DCD6F13-8D1E-6FCF-63EC-C0832841A068}"/>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8" name="Freeform: Shape 139">
                  <a:extLst>
                    <a:ext uri="{FF2B5EF4-FFF2-40B4-BE49-F238E27FC236}">
                      <a16:creationId xmlns:a16="http://schemas.microsoft.com/office/drawing/2014/main" id="{DDB2AE5D-6EF3-E615-34F0-E815FAC20E79}"/>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9" name="Freeform: Shape 140">
                  <a:extLst>
                    <a:ext uri="{FF2B5EF4-FFF2-40B4-BE49-F238E27FC236}">
                      <a16:creationId xmlns:a16="http://schemas.microsoft.com/office/drawing/2014/main" id="{D88442D9-19BC-096E-B0CE-81EA022B853C}"/>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0" name="Freeform: Shape 141">
                  <a:extLst>
                    <a:ext uri="{FF2B5EF4-FFF2-40B4-BE49-F238E27FC236}">
                      <a16:creationId xmlns:a16="http://schemas.microsoft.com/office/drawing/2014/main" id="{A4823E9D-204F-7EFB-0E54-50D048777396}"/>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1" name="Freeform: Shape 142">
                  <a:extLst>
                    <a:ext uri="{FF2B5EF4-FFF2-40B4-BE49-F238E27FC236}">
                      <a16:creationId xmlns:a16="http://schemas.microsoft.com/office/drawing/2014/main" id="{DDDAD1C9-4727-8A01-F8EF-2CC1930D00CB}"/>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2" name="Freeform: Shape 143">
                  <a:extLst>
                    <a:ext uri="{FF2B5EF4-FFF2-40B4-BE49-F238E27FC236}">
                      <a16:creationId xmlns:a16="http://schemas.microsoft.com/office/drawing/2014/main" id="{FD4F0E55-2409-DC6E-9433-81B038859F80}"/>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3" name="Freeform: Shape 144">
                  <a:extLst>
                    <a:ext uri="{FF2B5EF4-FFF2-40B4-BE49-F238E27FC236}">
                      <a16:creationId xmlns:a16="http://schemas.microsoft.com/office/drawing/2014/main" id="{FEBF706B-8129-941C-71E7-ED65E42F5C5A}"/>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4" name="Freeform: Shape 145">
                  <a:extLst>
                    <a:ext uri="{FF2B5EF4-FFF2-40B4-BE49-F238E27FC236}">
                      <a16:creationId xmlns:a16="http://schemas.microsoft.com/office/drawing/2014/main" id="{EF8C6613-FBE1-30EB-F819-A547CB6A611D}"/>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5" name="Freeform: Shape 146">
                  <a:extLst>
                    <a:ext uri="{FF2B5EF4-FFF2-40B4-BE49-F238E27FC236}">
                      <a16:creationId xmlns:a16="http://schemas.microsoft.com/office/drawing/2014/main" id="{04C85E06-C06A-B884-9F88-E99675AA2332}"/>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6" name="Freeform: Shape 147">
                  <a:extLst>
                    <a:ext uri="{FF2B5EF4-FFF2-40B4-BE49-F238E27FC236}">
                      <a16:creationId xmlns:a16="http://schemas.microsoft.com/office/drawing/2014/main" id="{24F5C41C-AEF1-5F08-D83E-3F28ABC506DC}"/>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7" name="Freeform: Shape 148">
                  <a:extLst>
                    <a:ext uri="{FF2B5EF4-FFF2-40B4-BE49-F238E27FC236}">
                      <a16:creationId xmlns:a16="http://schemas.microsoft.com/office/drawing/2014/main" id="{8A80E156-A543-F559-E826-D87456893DC5}"/>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8" name="Freeform: Shape 149">
                  <a:extLst>
                    <a:ext uri="{FF2B5EF4-FFF2-40B4-BE49-F238E27FC236}">
                      <a16:creationId xmlns:a16="http://schemas.microsoft.com/office/drawing/2014/main" id="{575FF975-B0AF-0F57-7080-F2BEAFA9B6C2}"/>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9" name="Freeform: Shape 150">
                  <a:extLst>
                    <a:ext uri="{FF2B5EF4-FFF2-40B4-BE49-F238E27FC236}">
                      <a16:creationId xmlns:a16="http://schemas.microsoft.com/office/drawing/2014/main" id="{1C998557-2C96-D636-6792-5D4708EB2F5B}"/>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0" name="Freeform: Shape 151">
                  <a:extLst>
                    <a:ext uri="{FF2B5EF4-FFF2-40B4-BE49-F238E27FC236}">
                      <a16:creationId xmlns:a16="http://schemas.microsoft.com/office/drawing/2014/main" id="{313C147C-9086-25CD-E60D-C25AB135E49C}"/>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1" name="Freeform: Shape 152">
                  <a:extLst>
                    <a:ext uri="{FF2B5EF4-FFF2-40B4-BE49-F238E27FC236}">
                      <a16:creationId xmlns:a16="http://schemas.microsoft.com/office/drawing/2014/main" id="{63D5A9AE-ECDB-2EAB-2F45-68A826A60205}"/>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2" name="Freeform: Shape 153">
                  <a:extLst>
                    <a:ext uri="{FF2B5EF4-FFF2-40B4-BE49-F238E27FC236}">
                      <a16:creationId xmlns:a16="http://schemas.microsoft.com/office/drawing/2014/main" id="{D2DCBB59-4ABE-F8DB-9A6B-74F3658921DF}"/>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3" name="Freeform: Shape 154">
                  <a:extLst>
                    <a:ext uri="{FF2B5EF4-FFF2-40B4-BE49-F238E27FC236}">
                      <a16:creationId xmlns:a16="http://schemas.microsoft.com/office/drawing/2014/main" id="{FF47E347-E04F-449C-37E1-9ED3EC786652}"/>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4" name="Freeform: Shape 155">
                  <a:extLst>
                    <a:ext uri="{FF2B5EF4-FFF2-40B4-BE49-F238E27FC236}">
                      <a16:creationId xmlns:a16="http://schemas.microsoft.com/office/drawing/2014/main" id="{EA8AF548-6D6C-A084-83F0-BD2C0703FCDB}"/>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5" name="Freeform: Shape 156">
                  <a:extLst>
                    <a:ext uri="{FF2B5EF4-FFF2-40B4-BE49-F238E27FC236}">
                      <a16:creationId xmlns:a16="http://schemas.microsoft.com/office/drawing/2014/main" id="{216F788F-EFC8-3798-76C1-FE19776C1DF7}"/>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6" name="Freeform: Shape 157">
                  <a:extLst>
                    <a:ext uri="{FF2B5EF4-FFF2-40B4-BE49-F238E27FC236}">
                      <a16:creationId xmlns:a16="http://schemas.microsoft.com/office/drawing/2014/main" id="{FFC71100-4513-A935-07A5-82438906C830}"/>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7" name="Freeform: Shape 158">
                  <a:extLst>
                    <a:ext uri="{FF2B5EF4-FFF2-40B4-BE49-F238E27FC236}">
                      <a16:creationId xmlns:a16="http://schemas.microsoft.com/office/drawing/2014/main" id="{9A9F520F-AA2F-D591-785E-BF5F5D59A872}"/>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8" name="Freeform: Shape 159">
                  <a:extLst>
                    <a:ext uri="{FF2B5EF4-FFF2-40B4-BE49-F238E27FC236}">
                      <a16:creationId xmlns:a16="http://schemas.microsoft.com/office/drawing/2014/main" id="{A32C68E5-1595-0BF1-D154-8C0B97E2DE8F}"/>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9" name="Freeform: Shape 160">
                  <a:extLst>
                    <a:ext uri="{FF2B5EF4-FFF2-40B4-BE49-F238E27FC236}">
                      <a16:creationId xmlns:a16="http://schemas.microsoft.com/office/drawing/2014/main" id="{F94DA313-4DD1-26B1-295C-2320ABEA7CE7}"/>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0" name="Freeform: Shape 161">
                  <a:extLst>
                    <a:ext uri="{FF2B5EF4-FFF2-40B4-BE49-F238E27FC236}">
                      <a16:creationId xmlns:a16="http://schemas.microsoft.com/office/drawing/2014/main" id="{29BDC4E3-DA95-2D08-166C-98EC5FCA9E15}"/>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1" name="Freeform: Shape 162">
                  <a:extLst>
                    <a:ext uri="{FF2B5EF4-FFF2-40B4-BE49-F238E27FC236}">
                      <a16:creationId xmlns:a16="http://schemas.microsoft.com/office/drawing/2014/main" id="{7A8B61E1-1313-3522-B052-4D4353CDA709}"/>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2" name="Freeform: Shape 163">
                  <a:extLst>
                    <a:ext uri="{FF2B5EF4-FFF2-40B4-BE49-F238E27FC236}">
                      <a16:creationId xmlns:a16="http://schemas.microsoft.com/office/drawing/2014/main" id="{73A7DB47-48C6-E79B-5B50-7642964F2AA3}"/>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3" name="Freeform: Shape 164">
                  <a:extLst>
                    <a:ext uri="{FF2B5EF4-FFF2-40B4-BE49-F238E27FC236}">
                      <a16:creationId xmlns:a16="http://schemas.microsoft.com/office/drawing/2014/main" id="{883604BB-45F1-713C-574A-CB6301AE72B5}"/>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4" name="Freeform: Shape 165">
                  <a:extLst>
                    <a:ext uri="{FF2B5EF4-FFF2-40B4-BE49-F238E27FC236}">
                      <a16:creationId xmlns:a16="http://schemas.microsoft.com/office/drawing/2014/main" id="{F5A6311C-E71D-7C57-70C1-16BA3F0042A2}"/>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5" name="Freeform: Shape 166">
                  <a:extLst>
                    <a:ext uri="{FF2B5EF4-FFF2-40B4-BE49-F238E27FC236}">
                      <a16:creationId xmlns:a16="http://schemas.microsoft.com/office/drawing/2014/main" id="{2BC72D0F-3FF4-AC87-92B9-B55825E683BC}"/>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6" name="Freeform: Shape 167">
                  <a:extLst>
                    <a:ext uri="{FF2B5EF4-FFF2-40B4-BE49-F238E27FC236}">
                      <a16:creationId xmlns:a16="http://schemas.microsoft.com/office/drawing/2014/main" id="{34555955-0D66-7735-B901-3064C24548FD}"/>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7" name="Freeform: Shape 168">
                  <a:extLst>
                    <a:ext uri="{FF2B5EF4-FFF2-40B4-BE49-F238E27FC236}">
                      <a16:creationId xmlns:a16="http://schemas.microsoft.com/office/drawing/2014/main" id="{20A21804-BD45-BEE1-A487-9BDBCA076AE9}"/>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8" name="Freeform: Shape 169">
                  <a:extLst>
                    <a:ext uri="{FF2B5EF4-FFF2-40B4-BE49-F238E27FC236}">
                      <a16:creationId xmlns:a16="http://schemas.microsoft.com/office/drawing/2014/main" id="{66F5309E-A269-82B5-6EAA-DE04CA9D9C81}"/>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04" name="Freeform: Shape 135">
                <a:extLst>
                  <a:ext uri="{FF2B5EF4-FFF2-40B4-BE49-F238E27FC236}">
                    <a16:creationId xmlns:a16="http://schemas.microsoft.com/office/drawing/2014/main" id="{04364DE5-10F1-C4D2-1B3B-EDABA02DB29B}"/>
                  </a:ext>
                </a:extLst>
              </p:cNvPr>
              <p:cNvSpPr/>
              <p:nvPr/>
            </p:nvSpPr>
            <p:spPr>
              <a:xfrm>
                <a:off x="952019" y="3597655"/>
                <a:ext cx="1703506" cy="170350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98" name="Arrow: Right 172">
              <a:extLst>
                <a:ext uri="{FF2B5EF4-FFF2-40B4-BE49-F238E27FC236}">
                  <a16:creationId xmlns:a16="http://schemas.microsoft.com/office/drawing/2014/main" id="{AE69F090-6DB5-8E6F-9233-8D4B8DF9075F}"/>
                </a:ext>
              </a:extLst>
            </p:cNvPr>
            <p:cNvSpPr/>
            <p:nvPr/>
          </p:nvSpPr>
          <p:spPr>
            <a:xfrm rot="5400000">
              <a:off x="2141480" y="3251374"/>
              <a:ext cx="448659"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extBox 198">
              <a:extLst>
                <a:ext uri="{FF2B5EF4-FFF2-40B4-BE49-F238E27FC236}">
                  <a16:creationId xmlns:a16="http://schemas.microsoft.com/office/drawing/2014/main" id="{FAF52C31-990A-4A17-7473-000DEC3105B8}"/>
                </a:ext>
              </a:extLst>
            </p:cNvPr>
            <p:cNvSpPr txBox="1"/>
            <p:nvPr/>
          </p:nvSpPr>
          <p:spPr>
            <a:xfrm>
              <a:off x="2485438" y="3240323"/>
              <a:ext cx="1116011" cy="307777"/>
            </a:xfrm>
            <a:prstGeom prst="rect">
              <a:avLst/>
            </a:prstGeom>
            <a:noFill/>
          </p:spPr>
          <p:txBody>
            <a:bodyPr wrap="none" rtlCol="0">
              <a:spAutoFit/>
            </a:bodyPr>
            <a:lstStyle/>
            <a:p>
              <a:pPr algn="ctr"/>
              <a:r>
                <a:rPr lang="en-US" altLang="zh-CN" sz="1400" dirty="0"/>
                <a:t>Rasterization</a:t>
              </a:r>
              <a:endParaRPr lang="en-US" sz="1400" dirty="0"/>
            </a:p>
          </p:txBody>
        </p:sp>
        <p:sp>
          <p:nvSpPr>
            <p:cNvPr id="200" name="TextBox 199">
              <a:extLst>
                <a:ext uri="{FF2B5EF4-FFF2-40B4-BE49-F238E27FC236}">
                  <a16:creationId xmlns:a16="http://schemas.microsoft.com/office/drawing/2014/main" id="{020855CD-7DBF-CE85-11F8-FA82DCE4C302}"/>
                </a:ext>
              </a:extLst>
            </p:cNvPr>
            <p:cNvSpPr txBox="1"/>
            <p:nvPr/>
          </p:nvSpPr>
          <p:spPr>
            <a:xfrm>
              <a:off x="1580207" y="5277056"/>
              <a:ext cx="1550424" cy="307777"/>
            </a:xfrm>
            <a:prstGeom prst="rect">
              <a:avLst/>
            </a:prstGeom>
            <a:noFill/>
          </p:spPr>
          <p:txBody>
            <a:bodyPr wrap="none" rtlCol="0">
              <a:spAutoFit/>
            </a:bodyPr>
            <a:lstStyle/>
            <a:p>
              <a:pPr algn="ctr"/>
              <a:r>
                <a:rPr lang="en-US" sz="1400" dirty="0"/>
                <a:t>One y-z plane slice </a:t>
              </a:r>
            </a:p>
          </p:txBody>
        </p:sp>
      </p:grpSp>
      <p:sp>
        <p:nvSpPr>
          <p:cNvPr id="150" name="TextBox 149">
            <a:extLst>
              <a:ext uri="{FF2B5EF4-FFF2-40B4-BE49-F238E27FC236}">
                <a16:creationId xmlns:a16="http://schemas.microsoft.com/office/drawing/2014/main" id="{7E0C47E7-3E38-7FE7-66BA-80A42B378511}"/>
              </a:ext>
            </a:extLst>
          </p:cNvPr>
          <p:cNvSpPr txBox="1"/>
          <p:nvPr/>
        </p:nvSpPr>
        <p:spPr>
          <a:xfrm>
            <a:off x="3090110" y="5603086"/>
            <a:ext cx="1178528" cy="369332"/>
          </a:xfrm>
          <a:prstGeom prst="rect">
            <a:avLst/>
          </a:prstGeom>
          <a:noFill/>
        </p:spPr>
        <p:txBody>
          <a:bodyPr wrap="none" rtlCol="0">
            <a:spAutoFit/>
          </a:bodyPr>
          <a:lstStyle/>
          <a:p>
            <a:pPr algn="ctr"/>
            <a:r>
              <a:rPr lang="en-US" dirty="0"/>
              <a:t>Generation</a:t>
            </a:r>
          </a:p>
        </p:txBody>
      </p:sp>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Our</a:t>
            </a:r>
            <a:r>
              <a:rPr lang="zh-CN" altLang="en-US" dirty="0"/>
              <a:t> </a:t>
            </a:r>
            <a:r>
              <a:rPr lang="en-US" altLang="zh-CN" dirty="0"/>
              <a:t>goal</a:t>
            </a:r>
            <a:endParaRPr lang="en-US" dirty="0"/>
          </a:p>
        </p:txBody>
      </p:sp>
      <p:grpSp>
        <p:nvGrpSpPr>
          <p:cNvPr id="242" name="Group 241">
            <a:extLst>
              <a:ext uri="{FF2B5EF4-FFF2-40B4-BE49-F238E27FC236}">
                <a16:creationId xmlns:a16="http://schemas.microsoft.com/office/drawing/2014/main" id="{AB1445F7-159D-B2EA-DF4C-D136BDE61FA7}"/>
              </a:ext>
            </a:extLst>
          </p:cNvPr>
          <p:cNvGrpSpPr/>
          <p:nvPr/>
        </p:nvGrpSpPr>
        <p:grpSpPr>
          <a:xfrm>
            <a:off x="3139821" y="3778553"/>
            <a:ext cx="2432567" cy="1551323"/>
            <a:chOff x="3139821" y="3778553"/>
            <a:chExt cx="2432567" cy="1551323"/>
          </a:xfrm>
        </p:grpSpPr>
        <p:sp>
          <p:nvSpPr>
            <p:cNvPr id="50" name="Arrow: Right 49">
              <a:extLst>
                <a:ext uri="{FF2B5EF4-FFF2-40B4-BE49-F238E27FC236}">
                  <a16:creationId xmlns:a16="http://schemas.microsoft.com/office/drawing/2014/main" id="{BD92A412-2673-D598-F2BE-7A1828EF33B4}"/>
                </a:ext>
              </a:extLst>
            </p:cNvPr>
            <p:cNvSpPr/>
            <p:nvPr/>
          </p:nvSpPr>
          <p:spPr>
            <a:xfrm>
              <a:off x="3217318" y="4463576"/>
              <a:ext cx="2006278"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1" name="Group 90">
              <a:extLst>
                <a:ext uri="{FF2B5EF4-FFF2-40B4-BE49-F238E27FC236}">
                  <a16:creationId xmlns:a16="http://schemas.microsoft.com/office/drawing/2014/main" id="{CFA23A51-D48B-F44D-8684-D1A2120F36C0}"/>
                </a:ext>
              </a:extLst>
            </p:cNvPr>
            <p:cNvGrpSpPr/>
            <p:nvPr/>
          </p:nvGrpSpPr>
          <p:grpSpPr>
            <a:xfrm>
              <a:off x="5491292" y="3778553"/>
              <a:ext cx="81096" cy="1472266"/>
              <a:chOff x="4073368" y="3436750"/>
              <a:chExt cx="81096" cy="1472266"/>
            </a:xfrm>
          </p:grpSpPr>
          <p:sp>
            <p:nvSpPr>
              <p:cNvPr id="52" name="Freeform: Shape 51">
                <a:extLst>
                  <a:ext uri="{FF2B5EF4-FFF2-40B4-BE49-F238E27FC236}">
                    <a16:creationId xmlns:a16="http://schemas.microsoft.com/office/drawing/2014/main" id="{B642C295-F7F8-7F81-2421-BE583A9FA3A7}"/>
                  </a:ext>
                </a:extLst>
              </p:cNvPr>
              <p:cNvSpPr/>
              <p:nvPr/>
            </p:nvSpPr>
            <p:spPr>
              <a:xfrm>
                <a:off x="4079765" y="3436750"/>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0" name="Rectangle 89">
                <a:extLst>
                  <a:ext uri="{FF2B5EF4-FFF2-40B4-BE49-F238E27FC236}">
                    <a16:creationId xmlns:a16="http://schemas.microsoft.com/office/drawing/2014/main" id="{CFA5D6AD-4A1E-4443-3437-8A2EEC6D7566}"/>
                  </a:ext>
                </a:extLst>
              </p:cNvPr>
              <p:cNvSpPr/>
              <p:nvPr/>
            </p:nvSpPr>
            <p:spPr>
              <a:xfrm>
                <a:off x="4079765" y="3694913"/>
                <a:ext cx="74699" cy="854806"/>
              </a:xfrm>
              <a:prstGeom prst="rect">
                <a:avLst/>
              </a:prstGeom>
              <a:solidFill>
                <a:srgbClr val="A9D1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8238AA22-3554-E514-6421-F5E5FA840899}"/>
                  </a:ext>
                </a:extLst>
              </p:cNvPr>
              <p:cNvSpPr/>
              <p:nvPr/>
            </p:nvSpPr>
            <p:spPr>
              <a:xfrm>
                <a:off x="4073368" y="3436750"/>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Freeform: Shape 57">
                <a:extLst>
                  <a:ext uri="{FF2B5EF4-FFF2-40B4-BE49-F238E27FC236}">
                    <a16:creationId xmlns:a16="http://schemas.microsoft.com/office/drawing/2014/main" id="{A063A35E-2685-E352-20DD-1019FDD5C99D}"/>
                  </a:ext>
                </a:extLst>
              </p:cNvPr>
              <p:cNvSpPr/>
              <p:nvPr/>
            </p:nvSpPr>
            <p:spPr>
              <a:xfrm>
                <a:off x="4073368" y="3522921"/>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9" name="Freeform: Shape 58">
                <a:extLst>
                  <a:ext uri="{FF2B5EF4-FFF2-40B4-BE49-F238E27FC236}">
                    <a16:creationId xmlns:a16="http://schemas.microsoft.com/office/drawing/2014/main" id="{90C2CB28-A7F5-C900-2B1C-F355CE9E97AC}"/>
                  </a:ext>
                </a:extLst>
              </p:cNvPr>
              <p:cNvSpPr/>
              <p:nvPr/>
            </p:nvSpPr>
            <p:spPr>
              <a:xfrm>
                <a:off x="4073368" y="360909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0" name="Freeform: Shape 59">
                <a:extLst>
                  <a:ext uri="{FF2B5EF4-FFF2-40B4-BE49-F238E27FC236}">
                    <a16:creationId xmlns:a16="http://schemas.microsoft.com/office/drawing/2014/main" id="{32BD5079-CFE6-61A9-3CC8-F1B4729CB79B}"/>
                  </a:ext>
                </a:extLst>
              </p:cNvPr>
              <p:cNvSpPr/>
              <p:nvPr/>
            </p:nvSpPr>
            <p:spPr>
              <a:xfrm>
                <a:off x="4073368" y="369526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 name="Freeform: Shape 60">
                <a:extLst>
                  <a:ext uri="{FF2B5EF4-FFF2-40B4-BE49-F238E27FC236}">
                    <a16:creationId xmlns:a16="http://schemas.microsoft.com/office/drawing/2014/main" id="{AC99B32D-26AC-549E-9BAC-EC804983322E}"/>
                  </a:ext>
                </a:extLst>
              </p:cNvPr>
              <p:cNvSpPr/>
              <p:nvPr/>
            </p:nvSpPr>
            <p:spPr>
              <a:xfrm>
                <a:off x="4073368" y="378143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2" name="Freeform: Shape 61">
                <a:extLst>
                  <a:ext uri="{FF2B5EF4-FFF2-40B4-BE49-F238E27FC236}">
                    <a16:creationId xmlns:a16="http://schemas.microsoft.com/office/drawing/2014/main" id="{8198E408-3EB0-C66F-D3E8-DC61DFC441C4}"/>
                  </a:ext>
                </a:extLst>
              </p:cNvPr>
              <p:cNvSpPr/>
              <p:nvPr/>
            </p:nvSpPr>
            <p:spPr>
              <a:xfrm>
                <a:off x="4073368" y="386747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3" name="Freeform: Shape 62">
                <a:extLst>
                  <a:ext uri="{FF2B5EF4-FFF2-40B4-BE49-F238E27FC236}">
                    <a16:creationId xmlns:a16="http://schemas.microsoft.com/office/drawing/2014/main" id="{131A60FD-7985-5EA8-C455-5B9AE137F4DD}"/>
                  </a:ext>
                </a:extLst>
              </p:cNvPr>
              <p:cNvSpPr/>
              <p:nvPr/>
            </p:nvSpPr>
            <p:spPr>
              <a:xfrm>
                <a:off x="4073368" y="395364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4" name="Freeform: Shape 63">
                <a:extLst>
                  <a:ext uri="{FF2B5EF4-FFF2-40B4-BE49-F238E27FC236}">
                    <a16:creationId xmlns:a16="http://schemas.microsoft.com/office/drawing/2014/main" id="{C4EFC80D-CCAA-4D99-54DC-63289E359E10}"/>
                  </a:ext>
                </a:extLst>
              </p:cNvPr>
              <p:cNvSpPr/>
              <p:nvPr/>
            </p:nvSpPr>
            <p:spPr>
              <a:xfrm>
                <a:off x="4073368" y="4039817"/>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5" name="Freeform: Shape 64">
                <a:extLst>
                  <a:ext uri="{FF2B5EF4-FFF2-40B4-BE49-F238E27FC236}">
                    <a16:creationId xmlns:a16="http://schemas.microsoft.com/office/drawing/2014/main" id="{B28AE4CA-5BA9-78F5-E16D-76A39B1BEAA9}"/>
                  </a:ext>
                </a:extLst>
              </p:cNvPr>
              <p:cNvSpPr/>
              <p:nvPr/>
            </p:nvSpPr>
            <p:spPr>
              <a:xfrm>
                <a:off x="4073368" y="4125989"/>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6" name="Freeform: Shape 65">
                <a:extLst>
                  <a:ext uri="{FF2B5EF4-FFF2-40B4-BE49-F238E27FC236}">
                    <a16:creationId xmlns:a16="http://schemas.microsoft.com/office/drawing/2014/main" id="{60565043-4E9F-87F7-D12A-5244BEF765DC}"/>
                  </a:ext>
                </a:extLst>
              </p:cNvPr>
              <p:cNvSpPr/>
              <p:nvPr/>
            </p:nvSpPr>
            <p:spPr>
              <a:xfrm>
                <a:off x="4073368" y="421216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7" name="Freeform: Shape 66">
                <a:extLst>
                  <a:ext uri="{FF2B5EF4-FFF2-40B4-BE49-F238E27FC236}">
                    <a16:creationId xmlns:a16="http://schemas.microsoft.com/office/drawing/2014/main" id="{B9A984D0-6D74-5A12-64F1-CBFCECE9D17B}"/>
                  </a:ext>
                </a:extLst>
              </p:cNvPr>
              <p:cNvSpPr/>
              <p:nvPr/>
            </p:nvSpPr>
            <p:spPr>
              <a:xfrm>
                <a:off x="4073368" y="429833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8" name="Freeform: Shape 67">
                <a:extLst>
                  <a:ext uri="{FF2B5EF4-FFF2-40B4-BE49-F238E27FC236}">
                    <a16:creationId xmlns:a16="http://schemas.microsoft.com/office/drawing/2014/main" id="{1D459723-3D8E-C3B9-CDC5-3F4C64CAC50A}"/>
                  </a:ext>
                </a:extLst>
              </p:cNvPr>
              <p:cNvSpPr/>
              <p:nvPr/>
            </p:nvSpPr>
            <p:spPr>
              <a:xfrm>
                <a:off x="4073368" y="438450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9" name="Freeform: Shape 68">
                <a:extLst>
                  <a:ext uri="{FF2B5EF4-FFF2-40B4-BE49-F238E27FC236}">
                    <a16:creationId xmlns:a16="http://schemas.microsoft.com/office/drawing/2014/main" id="{6FC7731E-1902-799D-57A2-2681FBFAA399}"/>
                  </a:ext>
                </a:extLst>
              </p:cNvPr>
              <p:cNvSpPr/>
              <p:nvPr/>
            </p:nvSpPr>
            <p:spPr>
              <a:xfrm>
                <a:off x="4073368" y="447054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 name="Freeform: Shape 69">
                <a:extLst>
                  <a:ext uri="{FF2B5EF4-FFF2-40B4-BE49-F238E27FC236}">
                    <a16:creationId xmlns:a16="http://schemas.microsoft.com/office/drawing/2014/main" id="{84C007CE-61E1-5A71-90A7-9DE2592A656A}"/>
                  </a:ext>
                </a:extLst>
              </p:cNvPr>
              <p:cNvSpPr/>
              <p:nvPr/>
            </p:nvSpPr>
            <p:spPr>
              <a:xfrm>
                <a:off x="4073368" y="455671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1" name="Freeform: Shape 70">
                <a:extLst>
                  <a:ext uri="{FF2B5EF4-FFF2-40B4-BE49-F238E27FC236}">
                    <a16:creationId xmlns:a16="http://schemas.microsoft.com/office/drawing/2014/main" id="{329DA8D2-8742-EF55-EB35-8BBB94BBA06E}"/>
                  </a:ext>
                </a:extLst>
              </p:cNvPr>
              <p:cNvSpPr/>
              <p:nvPr/>
            </p:nvSpPr>
            <p:spPr>
              <a:xfrm>
                <a:off x="4073368" y="4642885"/>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2" name="Freeform: Shape 71">
                <a:extLst>
                  <a:ext uri="{FF2B5EF4-FFF2-40B4-BE49-F238E27FC236}">
                    <a16:creationId xmlns:a16="http://schemas.microsoft.com/office/drawing/2014/main" id="{4790494B-2C90-139F-9A44-3E7BAB48F14C}"/>
                  </a:ext>
                </a:extLst>
              </p:cNvPr>
              <p:cNvSpPr/>
              <p:nvPr/>
            </p:nvSpPr>
            <p:spPr>
              <a:xfrm>
                <a:off x="4073368" y="472905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3" name="Freeform: Shape 72">
                <a:extLst>
                  <a:ext uri="{FF2B5EF4-FFF2-40B4-BE49-F238E27FC236}">
                    <a16:creationId xmlns:a16="http://schemas.microsoft.com/office/drawing/2014/main" id="{B6E7C7A3-36E9-EC31-CFB2-F731431663C5}"/>
                  </a:ext>
                </a:extLst>
              </p:cNvPr>
              <p:cNvSpPr/>
              <p:nvPr/>
            </p:nvSpPr>
            <p:spPr>
              <a:xfrm>
                <a:off x="4073368" y="4815228"/>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95" name="Rectangle 94">
              <a:extLst>
                <a:ext uri="{FF2B5EF4-FFF2-40B4-BE49-F238E27FC236}">
                  <a16:creationId xmlns:a16="http://schemas.microsoft.com/office/drawing/2014/main" id="{8A6D3683-618B-5A9A-B414-B91B7267DB60}"/>
                </a:ext>
              </a:extLst>
            </p:cNvPr>
            <p:cNvSpPr/>
            <p:nvPr/>
          </p:nvSpPr>
          <p:spPr>
            <a:xfrm>
              <a:off x="5490426" y="4041768"/>
              <a:ext cx="81096" cy="81120"/>
            </a:xfrm>
            <a:prstGeom prst="rect">
              <a:avLst/>
            </a:prstGeom>
            <a:noFill/>
            <a:ln w="1905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Arrow Connector 142">
              <a:extLst>
                <a:ext uri="{FF2B5EF4-FFF2-40B4-BE49-F238E27FC236}">
                  <a16:creationId xmlns:a16="http://schemas.microsoft.com/office/drawing/2014/main" id="{AB71C1E5-86E1-245C-A537-A3CFF87F1A6D}"/>
                </a:ext>
              </a:extLst>
            </p:cNvPr>
            <p:cNvCxnSpPr>
              <a:cxnSpLocks/>
            </p:cNvCxnSpPr>
            <p:nvPr/>
          </p:nvCxnSpPr>
          <p:spPr>
            <a:xfrm>
              <a:off x="5223596" y="4079675"/>
              <a:ext cx="163263" cy="0"/>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5AABFC85-743B-8511-6881-9F0B7C3E03CF}"/>
                </a:ext>
              </a:extLst>
            </p:cNvPr>
            <p:cNvSpPr txBox="1"/>
            <p:nvPr/>
          </p:nvSpPr>
          <p:spPr>
            <a:xfrm>
              <a:off x="3139821" y="4806656"/>
              <a:ext cx="1923925" cy="523220"/>
            </a:xfrm>
            <a:prstGeom prst="rect">
              <a:avLst/>
            </a:prstGeom>
            <a:noFill/>
          </p:spPr>
          <p:txBody>
            <a:bodyPr wrap="none" rtlCol="0">
              <a:spAutoFit/>
            </a:bodyPr>
            <a:lstStyle/>
            <a:p>
              <a:pPr algn="ctr"/>
              <a:r>
                <a:rPr lang="en-US" altLang="zh-CN" sz="1400" dirty="0"/>
                <a:t>Pack along z-axis</a:t>
              </a:r>
            </a:p>
            <a:p>
              <a:pPr algn="ctr"/>
              <a:r>
                <a:rPr lang="en-US" sz="1400" dirty="0"/>
                <a:t>(compactly represented)</a:t>
              </a:r>
            </a:p>
          </p:txBody>
        </p:sp>
      </p:grpSp>
      <p:grpSp>
        <p:nvGrpSpPr>
          <p:cNvPr id="239" name="Group 238">
            <a:extLst>
              <a:ext uri="{FF2B5EF4-FFF2-40B4-BE49-F238E27FC236}">
                <a16:creationId xmlns:a16="http://schemas.microsoft.com/office/drawing/2014/main" id="{9FBC0D76-136A-D8A4-89B9-9EAFADCA8195}"/>
              </a:ext>
            </a:extLst>
          </p:cNvPr>
          <p:cNvGrpSpPr/>
          <p:nvPr/>
        </p:nvGrpSpPr>
        <p:grpSpPr>
          <a:xfrm>
            <a:off x="1617043" y="3895009"/>
            <a:ext cx="3222505" cy="542091"/>
            <a:chOff x="1617043" y="3895009"/>
            <a:chExt cx="3222505" cy="542091"/>
          </a:xfrm>
        </p:grpSpPr>
        <p:sp>
          <p:nvSpPr>
            <p:cNvPr id="92" name="Rectangle 91">
              <a:extLst>
                <a:ext uri="{FF2B5EF4-FFF2-40B4-BE49-F238E27FC236}">
                  <a16:creationId xmlns:a16="http://schemas.microsoft.com/office/drawing/2014/main" id="{27781E3C-CA83-B04C-FBF9-5AF2FA3C849B}"/>
                </a:ext>
              </a:extLst>
            </p:cNvPr>
            <p:cNvSpPr/>
            <p:nvPr/>
          </p:nvSpPr>
          <p:spPr>
            <a:xfrm>
              <a:off x="1617043" y="4044117"/>
              <a:ext cx="1464650" cy="86171"/>
            </a:xfrm>
            <a:prstGeom prst="rect">
              <a:avLst/>
            </a:prstGeom>
            <a:noFill/>
            <a:ln w="1905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Arrow Connector 93">
              <a:extLst>
                <a:ext uri="{FF2B5EF4-FFF2-40B4-BE49-F238E27FC236}">
                  <a16:creationId xmlns:a16="http://schemas.microsoft.com/office/drawing/2014/main" id="{0A5B1039-8CAE-1CC9-29EC-958A4B5237B6}"/>
                </a:ext>
              </a:extLst>
            </p:cNvPr>
            <p:cNvCxnSpPr>
              <a:cxnSpLocks/>
            </p:cNvCxnSpPr>
            <p:nvPr/>
          </p:nvCxnSpPr>
          <p:spPr>
            <a:xfrm>
              <a:off x="3106563" y="4080473"/>
              <a:ext cx="163263" cy="0"/>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56587358-2ACC-743C-B861-92AFCF091A1C}"/>
                </a:ext>
              </a:extLst>
            </p:cNvPr>
            <p:cNvGrpSpPr/>
            <p:nvPr/>
          </p:nvGrpSpPr>
          <p:grpSpPr>
            <a:xfrm rot="16200000">
              <a:off x="4000963" y="3351069"/>
              <a:ext cx="82453" cy="1472266"/>
              <a:chOff x="4073368" y="3434458"/>
              <a:chExt cx="82453" cy="1472266"/>
            </a:xfrm>
          </p:grpSpPr>
          <p:sp>
            <p:nvSpPr>
              <p:cNvPr id="55" name="Freeform: Shape 51">
                <a:extLst>
                  <a:ext uri="{FF2B5EF4-FFF2-40B4-BE49-F238E27FC236}">
                    <a16:creationId xmlns:a16="http://schemas.microsoft.com/office/drawing/2014/main" id="{6545BF59-ADE5-618E-46A5-AAA30386E298}"/>
                  </a:ext>
                </a:extLst>
              </p:cNvPr>
              <p:cNvSpPr/>
              <p:nvPr/>
            </p:nvSpPr>
            <p:spPr>
              <a:xfrm>
                <a:off x="4076970" y="3434458"/>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7" name="Rectangle 96">
                <a:extLst>
                  <a:ext uri="{FF2B5EF4-FFF2-40B4-BE49-F238E27FC236}">
                    <a16:creationId xmlns:a16="http://schemas.microsoft.com/office/drawing/2014/main" id="{24487D0C-B709-22F0-4753-A158EF2A1D97}"/>
                  </a:ext>
                </a:extLst>
              </p:cNvPr>
              <p:cNvSpPr/>
              <p:nvPr/>
            </p:nvSpPr>
            <p:spPr>
              <a:xfrm>
                <a:off x="4073641" y="4210126"/>
                <a:ext cx="77755" cy="8240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93AB5246-370F-432E-B08C-626147129152}"/>
                  </a:ext>
                </a:extLst>
              </p:cNvPr>
              <p:cNvSpPr/>
              <p:nvPr/>
            </p:nvSpPr>
            <p:spPr>
              <a:xfrm>
                <a:off x="4073368" y="4299563"/>
                <a:ext cx="77755" cy="8240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3DE37B13-2DD3-BFB2-A18C-3BD5E96CD3E6}"/>
                  </a:ext>
                </a:extLst>
              </p:cNvPr>
              <p:cNvSpPr/>
              <p:nvPr/>
            </p:nvSpPr>
            <p:spPr>
              <a:xfrm>
                <a:off x="4078066" y="3864493"/>
                <a:ext cx="77755" cy="8240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3F9FF0D6-0A3F-7579-C2AE-00B40E02C8DE}"/>
                  </a:ext>
                </a:extLst>
              </p:cNvPr>
              <p:cNvSpPr/>
              <p:nvPr/>
            </p:nvSpPr>
            <p:spPr>
              <a:xfrm>
                <a:off x="4077314" y="3950665"/>
                <a:ext cx="77755" cy="8240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56">
                <a:extLst>
                  <a:ext uri="{FF2B5EF4-FFF2-40B4-BE49-F238E27FC236}">
                    <a16:creationId xmlns:a16="http://schemas.microsoft.com/office/drawing/2014/main" id="{102371EB-7BD1-96D7-FB3A-8D636E2FCE9B}"/>
                  </a:ext>
                </a:extLst>
              </p:cNvPr>
              <p:cNvSpPr/>
              <p:nvPr/>
            </p:nvSpPr>
            <p:spPr>
              <a:xfrm>
                <a:off x="4073368" y="3436750"/>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5" name="Freeform: Shape 57">
                <a:extLst>
                  <a:ext uri="{FF2B5EF4-FFF2-40B4-BE49-F238E27FC236}">
                    <a16:creationId xmlns:a16="http://schemas.microsoft.com/office/drawing/2014/main" id="{58574370-3190-5152-D320-2103B2A54006}"/>
                  </a:ext>
                </a:extLst>
              </p:cNvPr>
              <p:cNvSpPr/>
              <p:nvPr/>
            </p:nvSpPr>
            <p:spPr>
              <a:xfrm>
                <a:off x="4073368" y="3522921"/>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6" name="Freeform: Shape 58">
                <a:extLst>
                  <a:ext uri="{FF2B5EF4-FFF2-40B4-BE49-F238E27FC236}">
                    <a16:creationId xmlns:a16="http://schemas.microsoft.com/office/drawing/2014/main" id="{3EBB6735-5156-C747-5DDF-687D6A33A6A8}"/>
                  </a:ext>
                </a:extLst>
              </p:cNvPr>
              <p:cNvSpPr/>
              <p:nvPr/>
            </p:nvSpPr>
            <p:spPr>
              <a:xfrm>
                <a:off x="4073368" y="360909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7" name="Freeform: Shape 59">
                <a:extLst>
                  <a:ext uri="{FF2B5EF4-FFF2-40B4-BE49-F238E27FC236}">
                    <a16:creationId xmlns:a16="http://schemas.microsoft.com/office/drawing/2014/main" id="{5B158E9F-576C-5839-F068-3AC336A70A28}"/>
                  </a:ext>
                </a:extLst>
              </p:cNvPr>
              <p:cNvSpPr/>
              <p:nvPr/>
            </p:nvSpPr>
            <p:spPr>
              <a:xfrm>
                <a:off x="4073368" y="369526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 name="Freeform: Shape 60">
                <a:extLst>
                  <a:ext uri="{FF2B5EF4-FFF2-40B4-BE49-F238E27FC236}">
                    <a16:creationId xmlns:a16="http://schemas.microsoft.com/office/drawing/2014/main" id="{4DB8574A-69CF-97DE-6242-0280ECA6FEFE}"/>
                  </a:ext>
                </a:extLst>
              </p:cNvPr>
              <p:cNvSpPr/>
              <p:nvPr/>
            </p:nvSpPr>
            <p:spPr>
              <a:xfrm>
                <a:off x="4073368" y="378143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 name="Freeform: Shape 61">
                <a:extLst>
                  <a:ext uri="{FF2B5EF4-FFF2-40B4-BE49-F238E27FC236}">
                    <a16:creationId xmlns:a16="http://schemas.microsoft.com/office/drawing/2014/main" id="{1EA12808-6DB8-5D10-5DEE-6F1C1AF0299F}"/>
                  </a:ext>
                </a:extLst>
              </p:cNvPr>
              <p:cNvSpPr/>
              <p:nvPr/>
            </p:nvSpPr>
            <p:spPr>
              <a:xfrm>
                <a:off x="4073368" y="386747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0" name="Freeform: Shape 62">
                <a:extLst>
                  <a:ext uri="{FF2B5EF4-FFF2-40B4-BE49-F238E27FC236}">
                    <a16:creationId xmlns:a16="http://schemas.microsoft.com/office/drawing/2014/main" id="{9246226A-2BAD-6E2A-597A-7510FCF43769}"/>
                  </a:ext>
                </a:extLst>
              </p:cNvPr>
              <p:cNvSpPr/>
              <p:nvPr/>
            </p:nvSpPr>
            <p:spPr>
              <a:xfrm>
                <a:off x="4073368" y="395364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1" name="Freeform: Shape 63">
                <a:extLst>
                  <a:ext uri="{FF2B5EF4-FFF2-40B4-BE49-F238E27FC236}">
                    <a16:creationId xmlns:a16="http://schemas.microsoft.com/office/drawing/2014/main" id="{7215B206-8C67-CF7C-6997-E36E2781D9D0}"/>
                  </a:ext>
                </a:extLst>
              </p:cNvPr>
              <p:cNvSpPr/>
              <p:nvPr/>
            </p:nvSpPr>
            <p:spPr>
              <a:xfrm>
                <a:off x="4073368" y="4039817"/>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2" name="Freeform: Shape 64">
                <a:extLst>
                  <a:ext uri="{FF2B5EF4-FFF2-40B4-BE49-F238E27FC236}">
                    <a16:creationId xmlns:a16="http://schemas.microsoft.com/office/drawing/2014/main" id="{4859C2A4-E211-9938-C0E3-283FE06742F8}"/>
                  </a:ext>
                </a:extLst>
              </p:cNvPr>
              <p:cNvSpPr/>
              <p:nvPr/>
            </p:nvSpPr>
            <p:spPr>
              <a:xfrm>
                <a:off x="4073368" y="4125989"/>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 name="Freeform: Shape 65">
                <a:extLst>
                  <a:ext uri="{FF2B5EF4-FFF2-40B4-BE49-F238E27FC236}">
                    <a16:creationId xmlns:a16="http://schemas.microsoft.com/office/drawing/2014/main" id="{BD076C31-E7B2-01C9-EF32-7EF3152F3659}"/>
                  </a:ext>
                </a:extLst>
              </p:cNvPr>
              <p:cNvSpPr/>
              <p:nvPr/>
            </p:nvSpPr>
            <p:spPr>
              <a:xfrm>
                <a:off x="4073368" y="421216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4" name="Freeform: Shape 66">
                <a:extLst>
                  <a:ext uri="{FF2B5EF4-FFF2-40B4-BE49-F238E27FC236}">
                    <a16:creationId xmlns:a16="http://schemas.microsoft.com/office/drawing/2014/main" id="{51F75852-D6AA-59F7-5A0E-EB6F5D140CB8}"/>
                  </a:ext>
                </a:extLst>
              </p:cNvPr>
              <p:cNvSpPr/>
              <p:nvPr/>
            </p:nvSpPr>
            <p:spPr>
              <a:xfrm>
                <a:off x="4073368" y="429833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5" name="Freeform: Shape 67">
                <a:extLst>
                  <a:ext uri="{FF2B5EF4-FFF2-40B4-BE49-F238E27FC236}">
                    <a16:creationId xmlns:a16="http://schemas.microsoft.com/office/drawing/2014/main" id="{56F2702F-6795-18D2-B83D-7DCEFC8B5698}"/>
                  </a:ext>
                </a:extLst>
              </p:cNvPr>
              <p:cNvSpPr/>
              <p:nvPr/>
            </p:nvSpPr>
            <p:spPr>
              <a:xfrm>
                <a:off x="4073368" y="438450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 name="Freeform: Shape 68">
                <a:extLst>
                  <a:ext uri="{FF2B5EF4-FFF2-40B4-BE49-F238E27FC236}">
                    <a16:creationId xmlns:a16="http://schemas.microsoft.com/office/drawing/2014/main" id="{FB97EA15-AFF3-B819-55D0-878CCD9B3594}"/>
                  </a:ext>
                </a:extLst>
              </p:cNvPr>
              <p:cNvSpPr/>
              <p:nvPr/>
            </p:nvSpPr>
            <p:spPr>
              <a:xfrm>
                <a:off x="4073368" y="447054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 name="Freeform: Shape 69">
                <a:extLst>
                  <a:ext uri="{FF2B5EF4-FFF2-40B4-BE49-F238E27FC236}">
                    <a16:creationId xmlns:a16="http://schemas.microsoft.com/office/drawing/2014/main" id="{460F3FA5-6E4D-CCA0-650A-C7F4E5090586}"/>
                  </a:ext>
                </a:extLst>
              </p:cNvPr>
              <p:cNvSpPr/>
              <p:nvPr/>
            </p:nvSpPr>
            <p:spPr>
              <a:xfrm>
                <a:off x="4073368" y="455671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8" name="Freeform: Shape 70">
                <a:extLst>
                  <a:ext uri="{FF2B5EF4-FFF2-40B4-BE49-F238E27FC236}">
                    <a16:creationId xmlns:a16="http://schemas.microsoft.com/office/drawing/2014/main" id="{467868A7-5168-7415-D994-C7C7E23CC728}"/>
                  </a:ext>
                </a:extLst>
              </p:cNvPr>
              <p:cNvSpPr/>
              <p:nvPr/>
            </p:nvSpPr>
            <p:spPr>
              <a:xfrm>
                <a:off x="4073368" y="4642885"/>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9" name="Freeform: Shape 71">
                <a:extLst>
                  <a:ext uri="{FF2B5EF4-FFF2-40B4-BE49-F238E27FC236}">
                    <a16:creationId xmlns:a16="http://schemas.microsoft.com/office/drawing/2014/main" id="{E428C4B9-51E9-A0E6-EB37-6EB8717B0F08}"/>
                  </a:ext>
                </a:extLst>
              </p:cNvPr>
              <p:cNvSpPr/>
              <p:nvPr/>
            </p:nvSpPr>
            <p:spPr>
              <a:xfrm>
                <a:off x="4073368" y="472905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3" name="Freeform: Shape 72">
                <a:extLst>
                  <a:ext uri="{FF2B5EF4-FFF2-40B4-BE49-F238E27FC236}">
                    <a16:creationId xmlns:a16="http://schemas.microsoft.com/office/drawing/2014/main" id="{5A5F53BD-BACA-58C0-AA51-069F359D2385}"/>
                  </a:ext>
                </a:extLst>
              </p:cNvPr>
              <p:cNvSpPr/>
              <p:nvPr/>
            </p:nvSpPr>
            <p:spPr>
              <a:xfrm>
                <a:off x="4073368" y="4815228"/>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134" name="Group 133">
              <a:extLst>
                <a:ext uri="{FF2B5EF4-FFF2-40B4-BE49-F238E27FC236}">
                  <a16:creationId xmlns:a16="http://schemas.microsoft.com/office/drawing/2014/main" id="{CC978848-1962-4434-3FAC-E97392394BF5}"/>
                </a:ext>
              </a:extLst>
            </p:cNvPr>
            <p:cNvGrpSpPr/>
            <p:nvPr/>
          </p:nvGrpSpPr>
          <p:grpSpPr>
            <a:xfrm>
              <a:off x="3246464" y="3895009"/>
              <a:ext cx="1593084" cy="184666"/>
              <a:chOff x="3208475" y="3920573"/>
              <a:chExt cx="1593084" cy="184666"/>
            </a:xfrm>
          </p:grpSpPr>
          <p:sp>
            <p:nvSpPr>
              <p:cNvPr id="99" name="TextBox 98">
                <a:extLst>
                  <a:ext uri="{FF2B5EF4-FFF2-40B4-BE49-F238E27FC236}">
                    <a16:creationId xmlns:a16="http://schemas.microsoft.com/office/drawing/2014/main" id="{C232ECCD-909A-3C6D-38A1-021ADB16DC34}"/>
                  </a:ext>
                </a:extLst>
              </p:cNvPr>
              <p:cNvSpPr txBox="1"/>
              <p:nvPr/>
            </p:nvSpPr>
            <p:spPr>
              <a:xfrm>
                <a:off x="3208475" y="3920573"/>
                <a:ext cx="217972" cy="184666"/>
              </a:xfrm>
              <a:prstGeom prst="rect">
                <a:avLst/>
              </a:prstGeom>
              <a:noFill/>
            </p:spPr>
            <p:txBody>
              <a:bodyPr wrap="square" rtlCol="0">
                <a:spAutoFit/>
              </a:bodyPr>
              <a:lstStyle/>
              <a:p>
                <a:r>
                  <a:rPr lang="en-US" sz="600" dirty="0"/>
                  <a:t>0</a:t>
                </a:r>
              </a:p>
            </p:txBody>
          </p:sp>
          <p:sp>
            <p:nvSpPr>
              <p:cNvPr id="100" name="TextBox 99">
                <a:extLst>
                  <a:ext uri="{FF2B5EF4-FFF2-40B4-BE49-F238E27FC236}">
                    <a16:creationId xmlns:a16="http://schemas.microsoft.com/office/drawing/2014/main" id="{55A207FC-FB68-2FB4-E164-95D707E67C78}"/>
                  </a:ext>
                </a:extLst>
              </p:cNvPr>
              <p:cNvSpPr txBox="1"/>
              <p:nvPr/>
            </p:nvSpPr>
            <p:spPr>
              <a:xfrm>
                <a:off x="3295368" y="3920573"/>
                <a:ext cx="217972" cy="184666"/>
              </a:xfrm>
              <a:prstGeom prst="rect">
                <a:avLst/>
              </a:prstGeom>
              <a:noFill/>
            </p:spPr>
            <p:txBody>
              <a:bodyPr wrap="square" rtlCol="0">
                <a:spAutoFit/>
              </a:bodyPr>
              <a:lstStyle/>
              <a:p>
                <a:r>
                  <a:rPr lang="en-US" sz="600" dirty="0">
                    <a:ea typeface="+mj-ea"/>
                  </a:rPr>
                  <a:t>0</a:t>
                </a:r>
              </a:p>
            </p:txBody>
          </p:sp>
          <p:sp>
            <p:nvSpPr>
              <p:cNvPr id="101" name="TextBox 100">
                <a:extLst>
                  <a:ext uri="{FF2B5EF4-FFF2-40B4-BE49-F238E27FC236}">
                    <a16:creationId xmlns:a16="http://schemas.microsoft.com/office/drawing/2014/main" id="{3C6F7230-DFDB-091E-4072-54E4D1CA16AA}"/>
                  </a:ext>
                </a:extLst>
              </p:cNvPr>
              <p:cNvSpPr txBox="1"/>
              <p:nvPr/>
            </p:nvSpPr>
            <p:spPr>
              <a:xfrm>
                <a:off x="3380148" y="3920573"/>
                <a:ext cx="217972" cy="184666"/>
              </a:xfrm>
              <a:prstGeom prst="rect">
                <a:avLst/>
              </a:prstGeom>
              <a:noFill/>
            </p:spPr>
            <p:txBody>
              <a:bodyPr wrap="square" rtlCol="0">
                <a:spAutoFit/>
              </a:bodyPr>
              <a:lstStyle/>
              <a:p>
                <a:r>
                  <a:rPr lang="en-US" sz="600" dirty="0">
                    <a:ea typeface="+mj-ea"/>
                  </a:rPr>
                  <a:t>0</a:t>
                </a:r>
              </a:p>
            </p:txBody>
          </p:sp>
          <p:sp>
            <p:nvSpPr>
              <p:cNvPr id="102" name="TextBox 101">
                <a:extLst>
                  <a:ext uri="{FF2B5EF4-FFF2-40B4-BE49-F238E27FC236}">
                    <a16:creationId xmlns:a16="http://schemas.microsoft.com/office/drawing/2014/main" id="{F059DC27-C70A-768B-5720-C8A0DD72AF7E}"/>
                  </a:ext>
                </a:extLst>
              </p:cNvPr>
              <p:cNvSpPr txBox="1"/>
              <p:nvPr/>
            </p:nvSpPr>
            <p:spPr>
              <a:xfrm>
                <a:off x="3460605" y="3920573"/>
                <a:ext cx="217972" cy="184666"/>
              </a:xfrm>
              <a:prstGeom prst="rect">
                <a:avLst/>
              </a:prstGeom>
              <a:noFill/>
            </p:spPr>
            <p:txBody>
              <a:bodyPr wrap="square" rtlCol="0">
                <a:spAutoFit/>
              </a:bodyPr>
              <a:lstStyle/>
              <a:p>
                <a:r>
                  <a:rPr lang="en-US" sz="600" dirty="0">
                    <a:ea typeface="+mj-ea"/>
                  </a:rPr>
                  <a:t>0</a:t>
                </a:r>
              </a:p>
            </p:txBody>
          </p:sp>
          <p:sp>
            <p:nvSpPr>
              <p:cNvPr id="103" name="TextBox 102">
                <a:extLst>
                  <a:ext uri="{FF2B5EF4-FFF2-40B4-BE49-F238E27FC236}">
                    <a16:creationId xmlns:a16="http://schemas.microsoft.com/office/drawing/2014/main" id="{C2A56890-4F07-B1D7-98B8-8EDB82045EC2}"/>
                  </a:ext>
                </a:extLst>
              </p:cNvPr>
              <p:cNvSpPr txBox="1"/>
              <p:nvPr/>
            </p:nvSpPr>
            <p:spPr>
              <a:xfrm>
                <a:off x="3547498" y="3920573"/>
                <a:ext cx="217972" cy="184666"/>
              </a:xfrm>
              <a:prstGeom prst="rect">
                <a:avLst/>
              </a:prstGeom>
              <a:noFill/>
            </p:spPr>
            <p:txBody>
              <a:bodyPr wrap="square" rtlCol="0">
                <a:spAutoFit/>
              </a:bodyPr>
              <a:lstStyle/>
              <a:p>
                <a:r>
                  <a:rPr lang="en-US" sz="600" dirty="0">
                    <a:ea typeface="+mj-ea"/>
                  </a:rPr>
                  <a:t>0</a:t>
                </a:r>
              </a:p>
            </p:txBody>
          </p:sp>
          <p:sp>
            <p:nvSpPr>
              <p:cNvPr id="104" name="TextBox 103">
                <a:extLst>
                  <a:ext uri="{FF2B5EF4-FFF2-40B4-BE49-F238E27FC236}">
                    <a16:creationId xmlns:a16="http://schemas.microsoft.com/office/drawing/2014/main" id="{F44B9E34-6B16-B473-CDB7-AA74DC460D60}"/>
                  </a:ext>
                </a:extLst>
              </p:cNvPr>
              <p:cNvSpPr txBox="1"/>
              <p:nvPr/>
            </p:nvSpPr>
            <p:spPr>
              <a:xfrm>
                <a:off x="3632278" y="3920573"/>
                <a:ext cx="217972" cy="184666"/>
              </a:xfrm>
              <a:prstGeom prst="rect">
                <a:avLst/>
              </a:prstGeom>
              <a:noFill/>
            </p:spPr>
            <p:txBody>
              <a:bodyPr wrap="square" rtlCol="0">
                <a:spAutoFit/>
              </a:bodyPr>
              <a:lstStyle/>
              <a:p>
                <a:r>
                  <a:rPr lang="en-US" sz="600" dirty="0">
                    <a:ea typeface="+mj-ea"/>
                  </a:rPr>
                  <a:t>1</a:t>
                </a:r>
              </a:p>
            </p:txBody>
          </p:sp>
          <p:sp>
            <p:nvSpPr>
              <p:cNvPr id="105" name="TextBox 104">
                <a:extLst>
                  <a:ext uri="{FF2B5EF4-FFF2-40B4-BE49-F238E27FC236}">
                    <a16:creationId xmlns:a16="http://schemas.microsoft.com/office/drawing/2014/main" id="{2EBFE865-0A44-219D-29B8-DEA71A4B5D1C}"/>
                  </a:ext>
                </a:extLst>
              </p:cNvPr>
              <p:cNvSpPr txBox="1"/>
              <p:nvPr/>
            </p:nvSpPr>
            <p:spPr>
              <a:xfrm>
                <a:off x="3725456" y="3920573"/>
                <a:ext cx="217972" cy="184666"/>
              </a:xfrm>
              <a:prstGeom prst="rect">
                <a:avLst/>
              </a:prstGeom>
              <a:noFill/>
            </p:spPr>
            <p:txBody>
              <a:bodyPr wrap="square" rtlCol="0">
                <a:spAutoFit/>
              </a:bodyPr>
              <a:lstStyle/>
              <a:p>
                <a:r>
                  <a:rPr lang="en-US" sz="600" dirty="0">
                    <a:ea typeface="+mj-ea"/>
                  </a:rPr>
                  <a:t>1</a:t>
                </a:r>
              </a:p>
            </p:txBody>
          </p:sp>
          <p:sp>
            <p:nvSpPr>
              <p:cNvPr id="106" name="TextBox 105">
                <a:extLst>
                  <a:ext uri="{FF2B5EF4-FFF2-40B4-BE49-F238E27FC236}">
                    <a16:creationId xmlns:a16="http://schemas.microsoft.com/office/drawing/2014/main" id="{D1086B7E-0E37-A9C5-D7B9-9C5A5A9B2F22}"/>
                  </a:ext>
                </a:extLst>
              </p:cNvPr>
              <p:cNvSpPr txBox="1"/>
              <p:nvPr/>
            </p:nvSpPr>
            <p:spPr>
              <a:xfrm>
                <a:off x="3812349" y="3920573"/>
                <a:ext cx="217972" cy="184666"/>
              </a:xfrm>
              <a:prstGeom prst="rect">
                <a:avLst/>
              </a:prstGeom>
              <a:noFill/>
            </p:spPr>
            <p:txBody>
              <a:bodyPr wrap="square" rtlCol="0">
                <a:spAutoFit/>
              </a:bodyPr>
              <a:lstStyle/>
              <a:p>
                <a:r>
                  <a:rPr lang="en-US" sz="600" dirty="0">
                    <a:ea typeface="+mj-ea"/>
                  </a:rPr>
                  <a:t>0</a:t>
                </a:r>
              </a:p>
            </p:txBody>
          </p:sp>
          <p:sp>
            <p:nvSpPr>
              <p:cNvPr id="107" name="TextBox 106">
                <a:extLst>
                  <a:ext uri="{FF2B5EF4-FFF2-40B4-BE49-F238E27FC236}">
                    <a16:creationId xmlns:a16="http://schemas.microsoft.com/office/drawing/2014/main" id="{7E76815F-EE77-0AF5-7D51-EEE57CDECC95}"/>
                  </a:ext>
                </a:extLst>
              </p:cNvPr>
              <p:cNvSpPr txBox="1"/>
              <p:nvPr/>
            </p:nvSpPr>
            <p:spPr>
              <a:xfrm>
                <a:off x="3897129" y="3920573"/>
                <a:ext cx="217972" cy="184666"/>
              </a:xfrm>
              <a:prstGeom prst="rect">
                <a:avLst/>
              </a:prstGeom>
              <a:noFill/>
            </p:spPr>
            <p:txBody>
              <a:bodyPr wrap="square" rtlCol="0">
                <a:spAutoFit/>
              </a:bodyPr>
              <a:lstStyle/>
              <a:p>
                <a:r>
                  <a:rPr lang="en-US" sz="600" dirty="0">
                    <a:ea typeface="+mj-ea"/>
                  </a:rPr>
                  <a:t>0</a:t>
                </a:r>
              </a:p>
            </p:txBody>
          </p:sp>
          <p:sp>
            <p:nvSpPr>
              <p:cNvPr id="108" name="TextBox 107">
                <a:extLst>
                  <a:ext uri="{FF2B5EF4-FFF2-40B4-BE49-F238E27FC236}">
                    <a16:creationId xmlns:a16="http://schemas.microsoft.com/office/drawing/2014/main" id="{C0FD4E74-2950-D895-0DCD-3E24FB5967F8}"/>
                  </a:ext>
                </a:extLst>
              </p:cNvPr>
              <p:cNvSpPr txBox="1"/>
              <p:nvPr/>
            </p:nvSpPr>
            <p:spPr>
              <a:xfrm>
                <a:off x="3984830" y="3920573"/>
                <a:ext cx="217972" cy="184666"/>
              </a:xfrm>
              <a:prstGeom prst="rect">
                <a:avLst/>
              </a:prstGeom>
              <a:noFill/>
            </p:spPr>
            <p:txBody>
              <a:bodyPr wrap="square" rtlCol="0">
                <a:spAutoFit/>
              </a:bodyPr>
              <a:lstStyle/>
              <a:p>
                <a:r>
                  <a:rPr lang="en-US" sz="600" dirty="0">
                    <a:ea typeface="+mj-ea"/>
                  </a:rPr>
                  <a:t>1</a:t>
                </a:r>
              </a:p>
            </p:txBody>
          </p:sp>
          <p:sp>
            <p:nvSpPr>
              <p:cNvPr id="109" name="TextBox 108">
                <a:extLst>
                  <a:ext uri="{FF2B5EF4-FFF2-40B4-BE49-F238E27FC236}">
                    <a16:creationId xmlns:a16="http://schemas.microsoft.com/office/drawing/2014/main" id="{B33ABA11-098C-EDFA-AE62-BF04141F9FC9}"/>
                  </a:ext>
                </a:extLst>
              </p:cNvPr>
              <p:cNvSpPr txBox="1"/>
              <p:nvPr/>
            </p:nvSpPr>
            <p:spPr>
              <a:xfrm>
                <a:off x="4071723" y="3920573"/>
                <a:ext cx="217972" cy="184666"/>
              </a:xfrm>
              <a:prstGeom prst="rect">
                <a:avLst/>
              </a:prstGeom>
              <a:noFill/>
            </p:spPr>
            <p:txBody>
              <a:bodyPr wrap="square" rtlCol="0">
                <a:spAutoFit/>
              </a:bodyPr>
              <a:lstStyle/>
              <a:p>
                <a:r>
                  <a:rPr lang="en-US" sz="600" dirty="0">
                    <a:ea typeface="+mj-ea"/>
                  </a:rPr>
                  <a:t>1</a:t>
                </a:r>
              </a:p>
            </p:txBody>
          </p:sp>
          <p:sp>
            <p:nvSpPr>
              <p:cNvPr id="110" name="TextBox 109">
                <a:extLst>
                  <a:ext uri="{FF2B5EF4-FFF2-40B4-BE49-F238E27FC236}">
                    <a16:creationId xmlns:a16="http://schemas.microsoft.com/office/drawing/2014/main" id="{593A8F1F-3C9F-33B6-36C2-0D965216CD45}"/>
                  </a:ext>
                </a:extLst>
              </p:cNvPr>
              <p:cNvSpPr txBox="1"/>
              <p:nvPr/>
            </p:nvSpPr>
            <p:spPr>
              <a:xfrm>
                <a:off x="4156503" y="3920573"/>
                <a:ext cx="217972" cy="184666"/>
              </a:xfrm>
              <a:prstGeom prst="rect">
                <a:avLst/>
              </a:prstGeom>
              <a:noFill/>
            </p:spPr>
            <p:txBody>
              <a:bodyPr wrap="square" rtlCol="0">
                <a:spAutoFit/>
              </a:bodyPr>
              <a:lstStyle/>
              <a:p>
                <a:r>
                  <a:rPr lang="en-US" sz="600" dirty="0">
                    <a:ea typeface="+mj-ea"/>
                  </a:rPr>
                  <a:t>0</a:t>
                </a:r>
              </a:p>
            </p:txBody>
          </p:sp>
          <p:sp>
            <p:nvSpPr>
              <p:cNvPr id="111" name="TextBox 110">
                <a:extLst>
                  <a:ext uri="{FF2B5EF4-FFF2-40B4-BE49-F238E27FC236}">
                    <a16:creationId xmlns:a16="http://schemas.microsoft.com/office/drawing/2014/main" id="{81F65C47-3572-DB23-F219-F239762766C0}"/>
                  </a:ext>
                </a:extLst>
              </p:cNvPr>
              <p:cNvSpPr txBox="1"/>
              <p:nvPr/>
            </p:nvSpPr>
            <p:spPr>
              <a:xfrm>
                <a:off x="4243193" y="3920573"/>
                <a:ext cx="217972" cy="184666"/>
              </a:xfrm>
              <a:prstGeom prst="rect">
                <a:avLst/>
              </a:prstGeom>
              <a:noFill/>
            </p:spPr>
            <p:txBody>
              <a:bodyPr wrap="square" rtlCol="0">
                <a:spAutoFit/>
              </a:bodyPr>
              <a:lstStyle/>
              <a:p>
                <a:r>
                  <a:rPr lang="en-US" sz="600" dirty="0">
                    <a:ea typeface="+mj-ea"/>
                  </a:rPr>
                  <a:t>0</a:t>
                </a:r>
              </a:p>
            </p:txBody>
          </p:sp>
          <p:sp>
            <p:nvSpPr>
              <p:cNvPr id="112" name="TextBox 111">
                <a:extLst>
                  <a:ext uri="{FF2B5EF4-FFF2-40B4-BE49-F238E27FC236}">
                    <a16:creationId xmlns:a16="http://schemas.microsoft.com/office/drawing/2014/main" id="{9595DBA3-074F-0531-04EF-9913AEF1AF72}"/>
                  </a:ext>
                </a:extLst>
              </p:cNvPr>
              <p:cNvSpPr txBox="1"/>
              <p:nvPr/>
            </p:nvSpPr>
            <p:spPr>
              <a:xfrm>
                <a:off x="4330086" y="3920573"/>
                <a:ext cx="217972" cy="184666"/>
              </a:xfrm>
              <a:prstGeom prst="rect">
                <a:avLst/>
              </a:prstGeom>
              <a:noFill/>
            </p:spPr>
            <p:txBody>
              <a:bodyPr wrap="square" rtlCol="0">
                <a:spAutoFit/>
              </a:bodyPr>
              <a:lstStyle/>
              <a:p>
                <a:r>
                  <a:rPr lang="en-US" sz="600" dirty="0">
                    <a:ea typeface="+mj-ea"/>
                  </a:rPr>
                  <a:t>0</a:t>
                </a:r>
              </a:p>
            </p:txBody>
          </p:sp>
          <p:sp>
            <p:nvSpPr>
              <p:cNvPr id="113" name="TextBox 112">
                <a:extLst>
                  <a:ext uri="{FF2B5EF4-FFF2-40B4-BE49-F238E27FC236}">
                    <a16:creationId xmlns:a16="http://schemas.microsoft.com/office/drawing/2014/main" id="{15533B9F-FC38-20F3-E7B7-871BE5398567}"/>
                  </a:ext>
                </a:extLst>
              </p:cNvPr>
              <p:cNvSpPr txBox="1"/>
              <p:nvPr/>
            </p:nvSpPr>
            <p:spPr>
              <a:xfrm>
                <a:off x="4414866" y="3920573"/>
                <a:ext cx="217972" cy="184666"/>
              </a:xfrm>
              <a:prstGeom prst="rect">
                <a:avLst/>
              </a:prstGeom>
              <a:noFill/>
            </p:spPr>
            <p:txBody>
              <a:bodyPr wrap="square" rtlCol="0">
                <a:spAutoFit/>
              </a:bodyPr>
              <a:lstStyle/>
              <a:p>
                <a:r>
                  <a:rPr lang="en-US" sz="600" dirty="0">
                    <a:ea typeface="+mj-ea"/>
                  </a:rPr>
                  <a:t>0</a:t>
                </a:r>
              </a:p>
            </p:txBody>
          </p:sp>
          <p:sp>
            <p:nvSpPr>
              <p:cNvPr id="114" name="TextBox 113">
                <a:extLst>
                  <a:ext uri="{FF2B5EF4-FFF2-40B4-BE49-F238E27FC236}">
                    <a16:creationId xmlns:a16="http://schemas.microsoft.com/office/drawing/2014/main" id="{1E20E633-40BD-7F1F-4C59-BA4641D22CBD}"/>
                  </a:ext>
                </a:extLst>
              </p:cNvPr>
              <p:cNvSpPr txBox="1"/>
              <p:nvPr/>
            </p:nvSpPr>
            <p:spPr>
              <a:xfrm>
                <a:off x="4496694" y="3920573"/>
                <a:ext cx="217972" cy="184666"/>
              </a:xfrm>
              <a:prstGeom prst="rect">
                <a:avLst/>
              </a:prstGeom>
              <a:noFill/>
            </p:spPr>
            <p:txBody>
              <a:bodyPr wrap="square" rtlCol="0">
                <a:spAutoFit/>
              </a:bodyPr>
              <a:lstStyle/>
              <a:p>
                <a:r>
                  <a:rPr lang="en-US" sz="600" dirty="0">
                    <a:ea typeface="+mj-ea"/>
                  </a:rPr>
                  <a:t>0</a:t>
                </a:r>
              </a:p>
            </p:txBody>
          </p:sp>
          <p:sp>
            <p:nvSpPr>
              <p:cNvPr id="115" name="TextBox 114">
                <a:extLst>
                  <a:ext uri="{FF2B5EF4-FFF2-40B4-BE49-F238E27FC236}">
                    <a16:creationId xmlns:a16="http://schemas.microsoft.com/office/drawing/2014/main" id="{4A2C9041-AA99-8511-8FA9-0E60A2A97762}"/>
                  </a:ext>
                </a:extLst>
              </p:cNvPr>
              <p:cNvSpPr txBox="1"/>
              <p:nvPr/>
            </p:nvSpPr>
            <p:spPr>
              <a:xfrm>
                <a:off x="4583587" y="3920573"/>
                <a:ext cx="217972" cy="184666"/>
              </a:xfrm>
              <a:prstGeom prst="rect">
                <a:avLst/>
              </a:prstGeom>
              <a:noFill/>
            </p:spPr>
            <p:txBody>
              <a:bodyPr wrap="square" rtlCol="0">
                <a:spAutoFit/>
              </a:bodyPr>
              <a:lstStyle/>
              <a:p>
                <a:r>
                  <a:rPr lang="en-US" sz="600" dirty="0">
                    <a:ea typeface="+mj-ea"/>
                  </a:rPr>
                  <a:t>0</a:t>
                </a:r>
              </a:p>
            </p:txBody>
          </p:sp>
        </p:grpSp>
        <p:sp>
          <p:nvSpPr>
            <p:cNvPr id="145" name="TextBox 144">
              <a:extLst>
                <a:ext uri="{FF2B5EF4-FFF2-40B4-BE49-F238E27FC236}">
                  <a16:creationId xmlns:a16="http://schemas.microsoft.com/office/drawing/2014/main" id="{C69ECD86-7D0F-9AA8-4C80-CB50C229679C}"/>
                </a:ext>
              </a:extLst>
            </p:cNvPr>
            <p:cNvSpPr txBox="1"/>
            <p:nvPr/>
          </p:nvSpPr>
          <p:spPr>
            <a:xfrm>
              <a:off x="3682931" y="4129323"/>
              <a:ext cx="736099" cy="307777"/>
            </a:xfrm>
            <a:prstGeom prst="rect">
              <a:avLst/>
            </a:prstGeom>
            <a:noFill/>
          </p:spPr>
          <p:txBody>
            <a:bodyPr wrap="none" rtlCol="0">
              <a:spAutoFit/>
            </a:bodyPr>
            <a:lstStyle/>
            <a:p>
              <a:pPr algn="ctr"/>
              <a:r>
                <a:rPr lang="en-US" sz="1400" dirty="0"/>
                <a:t>Bit-field</a:t>
              </a:r>
            </a:p>
          </p:txBody>
        </p:sp>
      </p:grpSp>
      <p:grpSp>
        <p:nvGrpSpPr>
          <p:cNvPr id="241" name="Group 240">
            <a:extLst>
              <a:ext uri="{FF2B5EF4-FFF2-40B4-BE49-F238E27FC236}">
                <a16:creationId xmlns:a16="http://schemas.microsoft.com/office/drawing/2014/main" id="{E85F5F2B-52CD-DFD8-6FAC-14AC9C537567}"/>
              </a:ext>
            </a:extLst>
          </p:cNvPr>
          <p:cNvGrpSpPr/>
          <p:nvPr/>
        </p:nvGrpSpPr>
        <p:grpSpPr>
          <a:xfrm>
            <a:off x="4839548" y="3894276"/>
            <a:ext cx="503893" cy="537232"/>
            <a:chOff x="4839548" y="3894276"/>
            <a:chExt cx="503893" cy="537232"/>
          </a:xfrm>
        </p:grpSpPr>
        <p:cxnSp>
          <p:nvCxnSpPr>
            <p:cNvPr id="136" name="Straight Arrow Connector 135">
              <a:extLst>
                <a:ext uri="{FF2B5EF4-FFF2-40B4-BE49-F238E27FC236}">
                  <a16:creationId xmlns:a16="http://schemas.microsoft.com/office/drawing/2014/main" id="{0390DA41-5C21-A6F7-657D-27C33F44E06B}"/>
                </a:ext>
              </a:extLst>
            </p:cNvPr>
            <p:cNvCxnSpPr>
              <a:cxnSpLocks/>
            </p:cNvCxnSpPr>
            <p:nvPr/>
          </p:nvCxnSpPr>
          <p:spPr>
            <a:xfrm>
              <a:off x="4839548" y="4079675"/>
              <a:ext cx="163263" cy="0"/>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74267C00-73FF-7118-C49A-55CE5014705F}"/>
                </a:ext>
              </a:extLst>
            </p:cNvPr>
            <p:cNvSpPr/>
            <p:nvPr/>
          </p:nvSpPr>
          <p:spPr>
            <a:xfrm>
              <a:off x="5067835" y="4040797"/>
              <a:ext cx="77755" cy="77755"/>
            </a:xfrm>
            <a:prstGeom prst="rect">
              <a:avLst/>
            </a:prstGeom>
            <a:solidFill>
              <a:srgbClr val="A1B8BE"/>
            </a:solidFill>
            <a:ln w="19050">
              <a:solidFill>
                <a:srgbClr val="8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CFB43831-2C45-B916-783D-AA0EF2895CDB}"/>
                </a:ext>
              </a:extLst>
            </p:cNvPr>
            <p:cNvSpPr txBox="1"/>
            <p:nvPr/>
          </p:nvSpPr>
          <p:spPr>
            <a:xfrm>
              <a:off x="4900681" y="3894276"/>
              <a:ext cx="406550" cy="184666"/>
            </a:xfrm>
            <a:prstGeom prst="rect">
              <a:avLst/>
            </a:prstGeom>
            <a:noFill/>
          </p:spPr>
          <p:txBody>
            <a:bodyPr wrap="square" rtlCol="0">
              <a:spAutoFit/>
            </a:bodyPr>
            <a:lstStyle/>
            <a:p>
              <a:pPr algn="ctr"/>
              <a:r>
                <a:rPr lang="en-US" sz="600" dirty="0">
                  <a:ea typeface="+mj-ea"/>
                </a:rPr>
                <a:t>3264</a:t>
              </a:r>
            </a:p>
          </p:txBody>
        </p:sp>
        <p:sp>
          <p:nvSpPr>
            <p:cNvPr id="146" name="TextBox 145">
              <a:extLst>
                <a:ext uri="{FF2B5EF4-FFF2-40B4-BE49-F238E27FC236}">
                  <a16:creationId xmlns:a16="http://schemas.microsoft.com/office/drawing/2014/main" id="{26F2B654-4BF4-A13F-5E48-8C5229440C26}"/>
                </a:ext>
              </a:extLst>
            </p:cNvPr>
            <p:cNvSpPr txBox="1"/>
            <p:nvPr/>
          </p:nvSpPr>
          <p:spPr>
            <a:xfrm>
              <a:off x="4891073" y="4123731"/>
              <a:ext cx="452368" cy="307777"/>
            </a:xfrm>
            <a:prstGeom prst="rect">
              <a:avLst/>
            </a:prstGeom>
            <a:noFill/>
          </p:spPr>
          <p:txBody>
            <a:bodyPr wrap="none" rtlCol="0">
              <a:spAutoFit/>
            </a:bodyPr>
            <a:lstStyle/>
            <a:p>
              <a:pPr algn="ctr"/>
              <a:r>
                <a:rPr lang="en-US" sz="1400" dirty="0" err="1"/>
                <a:t>uint</a:t>
              </a:r>
              <a:endParaRPr lang="en-US" sz="1400" dirty="0"/>
            </a:p>
          </p:txBody>
        </p:sp>
      </p:grpSp>
      <p:grpSp>
        <p:nvGrpSpPr>
          <p:cNvPr id="245" name="Group 244">
            <a:extLst>
              <a:ext uri="{FF2B5EF4-FFF2-40B4-BE49-F238E27FC236}">
                <a16:creationId xmlns:a16="http://schemas.microsoft.com/office/drawing/2014/main" id="{BE88FEDD-6DF5-DF22-44B2-A547494BD26E}"/>
              </a:ext>
            </a:extLst>
          </p:cNvPr>
          <p:cNvGrpSpPr/>
          <p:nvPr/>
        </p:nvGrpSpPr>
        <p:grpSpPr>
          <a:xfrm>
            <a:off x="6140484" y="2048119"/>
            <a:ext cx="4833257" cy="3924299"/>
            <a:chOff x="6140484" y="2048119"/>
            <a:chExt cx="4833257" cy="3924299"/>
          </a:xfrm>
        </p:grpSpPr>
        <p:sp>
          <p:nvSpPr>
            <p:cNvPr id="149" name="Rectangle 148">
              <a:extLst>
                <a:ext uri="{FF2B5EF4-FFF2-40B4-BE49-F238E27FC236}">
                  <a16:creationId xmlns:a16="http://schemas.microsoft.com/office/drawing/2014/main" id="{A6A67082-C5A0-060F-D45C-E4F43254009F}"/>
                </a:ext>
              </a:extLst>
            </p:cNvPr>
            <p:cNvSpPr/>
            <p:nvPr/>
          </p:nvSpPr>
          <p:spPr>
            <a:xfrm>
              <a:off x="6140484" y="2048119"/>
              <a:ext cx="4833257" cy="3558170"/>
            </a:xfrm>
            <a:prstGeom prst="rect">
              <a:avLst/>
            </a:prstGeom>
            <a:solidFill>
              <a:srgbClr val="A1B8B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extBox 150">
              <a:extLst>
                <a:ext uri="{FF2B5EF4-FFF2-40B4-BE49-F238E27FC236}">
                  <a16:creationId xmlns:a16="http://schemas.microsoft.com/office/drawing/2014/main" id="{27D0A42B-CE08-4BEE-B790-11B93274AC45}"/>
                </a:ext>
              </a:extLst>
            </p:cNvPr>
            <p:cNvSpPr txBox="1"/>
            <p:nvPr/>
          </p:nvSpPr>
          <p:spPr>
            <a:xfrm>
              <a:off x="8076455" y="5603086"/>
              <a:ext cx="872355" cy="369332"/>
            </a:xfrm>
            <a:prstGeom prst="rect">
              <a:avLst/>
            </a:prstGeom>
            <a:noFill/>
          </p:spPr>
          <p:txBody>
            <a:bodyPr wrap="none" rtlCol="0">
              <a:spAutoFit/>
            </a:bodyPr>
            <a:lstStyle/>
            <a:p>
              <a:pPr algn="ctr"/>
              <a:r>
                <a:rPr lang="en-US" dirty="0"/>
                <a:t>Tracing</a:t>
              </a:r>
            </a:p>
          </p:txBody>
        </p:sp>
        <p:sp>
          <p:nvSpPr>
            <p:cNvPr id="152" name="Freeform: Shape 8">
              <a:extLst>
                <a:ext uri="{FF2B5EF4-FFF2-40B4-BE49-F238E27FC236}">
                  <a16:creationId xmlns:a16="http://schemas.microsoft.com/office/drawing/2014/main" id="{2BDBD859-A672-C9BF-87B3-75C4264A2DE4}"/>
                </a:ext>
              </a:extLst>
            </p:cNvPr>
            <p:cNvSpPr/>
            <p:nvPr/>
          </p:nvSpPr>
          <p:spPr>
            <a:xfrm>
              <a:off x="6673974" y="2106504"/>
              <a:ext cx="1481216" cy="1478544"/>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3" name="Freeform: Shape 9">
              <a:extLst>
                <a:ext uri="{FF2B5EF4-FFF2-40B4-BE49-F238E27FC236}">
                  <a16:creationId xmlns:a16="http://schemas.microsoft.com/office/drawing/2014/main" id="{B90F00DD-6CA8-DA84-CAE5-BA8B7801D203}"/>
                </a:ext>
              </a:extLst>
            </p:cNvPr>
            <p:cNvSpPr/>
            <p:nvPr/>
          </p:nvSpPr>
          <p:spPr>
            <a:xfrm>
              <a:off x="6940772" y="2370763"/>
              <a:ext cx="861448" cy="86144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54" name="Graphic 610">
              <a:extLst>
                <a:ext uri="{FF2B5EF4-FFF2-40B4-BE49-F238E27FC236}">
                  <a16:creationId xmlns:a16="http://schemas.microsoft.com/office/drawing/2014/main" id="{21FB5FD1-AC92-D1FB-714D-C2C858AD76A0}"/>
                </a:ext>
              </a:extLst>
            </p:cNvPr>
            <p:cNvGrpSpPr/>
            <p:nvPr/>
          </p:nvGrpSpPr>
          <p:grpSpPr>
            <a:xfrm>
              <a:off x="6682257" y="2112249"/>
              <a:ext cx="1464650" cy="1464650"/>
              <a:chOff x="961545" y="3606567"/>
              <a:chExt cx="1684454" cy="1684454"/>
            </a:xfrm>
            <a:noFill/>
          </p:grpSpPr>
          <p:sp>
            <p:nvSpPr>
              <p:cNvPr id="155" name="Freeform: Shape 13">
                <a:extLst>
                  <a:ext uri="{FF2B5EF4-FFF2-40B4-BE49-F238E27FC236}">
                    <a16:creationId xmlns:a16="http://schemas.microsoft.com/office/drawing/2014/main" id="{AAD0B4F4-22D4-A752-78D7-C31851D358DD}"/>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6" name="Freeform: Shape 14">
                <a:extLst>
                  <a:ext uri="{FF2B5EF4-FFF2-40B4-BE49-F238E27FC236}">
                    <a16:creationId xmlns:a16="http://schemas.microsoft.com/office/drawing/2014/main" id="{713E475B-5BDE-DAE1-1D70-B699B6BF7A22}"/>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7" name="Freeform: Shape 15">
                <a:extLst>
                  <a:ext uri="{FF2B5EF4-FFF2-40B4-BE49-F238E27FC236}">
                    <a16:creationId xmlns:a16="http://schemas.microsoft.com/office/drawing/2014/main" id="{620ED35B-DC1A-1F53-F552-328C0E7ABE63}"/>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8" name="Freeform: Shape 16">
                <a:extLst>
                  <a:ext uri="{FF2B5EF4-FFF2-40B4-BE49-F238E27FC236}">
                    <a16:creationId xmlns:a16="http://schemas.microsoft.com/office/drawing/2014/main" id="{C6F624B1-7109-7761-50F3-44E57D022683}"/>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9" name="Freeform: Shape 17">
                <a:extLst>
                  <a:ext uri="{FF2B5EF4-FFF2-40B4-BE49-F238E27FC236}">
                    <a16:creationId xmlns:a16="http://schemas.microsoft.com/office/drawing/2014/main" id="{B11D530C-60A4-F339-2684-E5571EF8B8E6}"/>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0" name="Freeform: Shape 18">
                <a:extLst>
                  <a:ext uri="{FF2B5EF4-FFF2-40B4-BE49-F238E27FC236}">
                    <a16:creationId xmlns:a16="http://schemas.microsoft.com/office/drawing/2014/main" id="{55C1312B-0DFB-D317-4129-7C2EA535B118}"/>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1" name="Freeform: Shape 19">
                <a:extLst>
                  <a:ext uri="{FF2B5EF4-FFF2-40B4-BE49-F238E27FC236}">
                    <a16:creationId xmlns:a16="http://schemas.microsoft.com/office/drawing/2014/main" id="{9B86DFA5-3125-D73B-5E64-C79F41EB1050}"/>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2" name="Freeform: Shape 20">
                <a:extLst>
                  <a:ext uri="{FF2B5EF4-FFF2-40B4-BE49-F238E27FC236}">
                    <a16:creationId xmlns:a16="http://schemas.microsoft.com/office/drawing/2014/main" id="{B39207E3-24F2-4117-5BE6-F0875A06FC0D}"/>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3" name="Freeform: Shape 21">
                <a:extLst>
                  <a:ext uri="{FF2B5EF4-FFF2-40B4-BE49-F238E27FC236}">
                    <a16:creationId xmlns:a16="http://schemas.microsoft.com/office/drawing/2014/main" id="{C09BFF9C-AA38-CEE6-9409-5936969B7B6B}"/>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4" name="Freeform: Shape 22">
                <a:extLst>
                  <a:ext uri="{FF2B5EF4-FFF2-40B4-BE49-F238E27FC236}">
                    <a16:creationId xmlns:a16="http://schemas.microsoft.com/office/drawing/2014/main" id="{85A53A9B-0DDA-FE45-7FDD-9AAD9EE8DE1F}"/>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5" name="Freeform: Shape 23">
                <a:extLst>
                  <a:ext uri="{FF2B5EF4-FFF2-40B4-BE49-F238E27FC236}">
                    <a16:creationId xmlns:a16="http://schemas.microsoft.com/office/drawing/2014/main" id="{156C6A03-DBEB-4BB6-20BA-2505A644BA49}"/>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6" name="Freeform: Shape 24">
                <a:extLst>
                  <a:ext uri="{FF2B5EF4-FFF2-40B4-BE49-F238E27FC236}">
                    <a16:creationId xmlns:a16="http://schemas.microsoft.com/office/drawing/2014/main" id="{8020388B-3B4E-A0D9-31A3-EA26FE822D7E}"/>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7" name="Freeform: Shape 25">
                <a:extLst>
                  <a:ext uri="{FF2B5EF4-FFF2-40B4-BE49-F238E27FC236}">
                    <a16:creationId xmlns:a16="http://schemas.microsoft.com/office/drawing/2014/main" id="{1A3BD9CB-1960-1564-1352-008FD199C95C}"/>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8" name="Freeform: Shape 26">
                <a:extLst>
                  <a:ext uri="{FF2B5EF4-FFF2-40B4-BE49-F238E27FC236}">
                    <a16:creationId xmlns:a16="http://schemas.microsoft.com/office/drawing/2014/main" id="{E12B3822-C3C8-816F-1807-701B263FF34E}"/>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9" name="Freeform: Shape 27">
                <a:extLst>
                  <a:ext uri="{FF2B5EF4-FFF2-40B4-BE49-F238E27FC236}">
                    <a16:creationId xmlns:a16="http://schemas.microsoft.com/office/drawing/2014/main" id="{F35057E2-6B68-9BFC-CCD0-201246EF0301}"/>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0" name="Freeform: Shape 28">
                <a:extLst>
                  <a:ext uri="{FF2B5EF4-FFF2-40B4-BE49-F238E27FC236}">
                    <a16:creationId xmlns:a16="http://schemas.microsoft.com/office/drawing/2014/main" id="{C12B9035-C1C9-7B53-1012-1FC71413B257}"/>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1" name="Freeform: Shape 29">
                <a:extLst>
                  <a:ext uri="{FF2B5EF4-FFF2-40B4-BE49-F238E27FC236}">
                    <a16:creationId xmlns:a16="http://schemas.microsoft.com/office/drawing/2014/main" id="{6CF18601-531E-C83D-7495-D91E1BDD9C6D}"/>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2" name="Freeform: Shape 30">
                <a:extLst>
                  <a:ext uri="{FF2B5EF4-FFF2-40B4-BE49-F238E27FC236}">
                    <a16:creationId xmlns:a16="http://schemas.microsoft.com/office/drawing/2014/main" id="{09FB2339-A093-BB24-BFC6-57E2F4D9644D}"/>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3" name="Freeform: Shape 31">
                <a:extLst>
                  <a:ext uri="{FF2B5EF4-FFF2-40B4-BE49-F238E27FC236}">
                    <a16:creationId xmlns:a16="http://schemas.microsoft.com/office/drawing/2014/main" id="{37D7D2F9-3BC2-05B5-C8A8-10A5BB0914D6}"/>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4" name="Freeform: Shape 32">
                <a:extLst>
                  <a:ext uri="{FF2B5EF4-FFF2-40B4-BE49-F238E27FC236}">
                    <a16:creationId xmlns:a16="http://schemas.microsoft.com/office/drawing/2014/main" id="{265E34B5-B084-6088-06D2-E64E78C711EB}"/>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5" name="Freeform: Shape 33">
                <a:extLst>
                  <a:ext uri="{FF2B5EF4-FFF2-40B4-BE49-F238E27FC236}">
                    <a16:creationId xmlns:a16="http://schemas.microsoft.com/office/drawing/2014/main" id="{5116B460-25DA-7878-307F-BCE406C2AE7F}"/>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6" name="Freeform: Shape 34">
                <a:extLst>
                  <a:ext uri="{FF2B5EF4-FFF2-40B4-BE49-F238E27FC236}">
                    <a16:creationId xmlns:a16="http://schemas.microsoft.com/office/drawing/2014/main" id="{59791702-D37C-52AB-83BE-6F8B12C9ACB8}"/>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7" name="Freeform: Shape 35">
                <a:extLst>
                  <a:ext uri="{FF2B5EF4-FFF2-40B4-BE49-F238E27FC236}">
                    <a16:creationId xmlns:a16="http://schemas.microsoft.com/office/drawing/2014/main" id="{FAB548CC-24BE-EE6B-A1A1-D44609669663}"/>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8" name="Freeform: Shape 36">
                <a:extLst>
                  <a:ext uri="{FF2B5EF4-FFF2-40B4-BE49-F238E27FC236}">
                    <a16:creationId xmlns:a16="http://schemas.microsoft.com/office/drawing/2014/main" id="{DB49FE86-2BF4-EF75-7E09-386AB8D0BD87}"/>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9" name="Freeform: Shape 37">
                <a:extLst>
                  <a:ext uri="{FF2B5EF4-FFF2-40B4-BE49-F238E27FC236}">
                    <a16:creationId xmlns:a16="http://schemas.microsoft.com/office/drawing/2014/main" id="{8AD84A39-2562-7561-1C1D-1307EEEA5CAF}"/>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0" name="Freeform: Shape 38">
                <a:extLst>
                  <a:ext uri="{FF2B5EF4-FFF2-40B4-BE49-F238E27FC236}">
                    <a16:creationId xmlns:a16="http://schemas.microsoft.com/office/drawing/2014/main" id="{ECEECB63-182E-7D5B-FB62-D5F90B7835E8}"/>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1" name="Freeform: Shape 39">
                <a:extLst>
                  <a:ext uri="{FF2B5EF4-FFF2-40B4-BE49-F238E27FC236}">
                    <a16:creationId xmlns:a16="http://schemas.microsoft.com/office/drawing/2014/main" id="{36D0AF65-EE68-7EBD-D404-AD5E533259CE}"/>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2" name="Freeform: Shape 40">
                <a:extLst>
                  <a:ext uri="{FF2B5EF4-FFF2-40B4-BE49-F238E27FC236}">
                    <a16:creationId xmlns:a16="http://schemas.microsoft.com/office/drawing/2014/main" id="{2C0F1F17-C86B-A814-10C6-877C742ADEED}"/>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3" name="Freeform: Shape 41">
                <a:extLst>
                  <a:ext uri="{FF2B5EF4-FFF2-40B4-BE49-F238E27FC236}">
                    <a16:creationId xmlns:a16="http://schemas.microsoft.com/office/drawing/2014/main" id="{F8775EC8-9B55-E120-C76B-7455CE90CBCD}"/>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4" name="Freeform: Shape 42">
                <a:extLst>
                  <a:ext uri="{FF2B5EF4-FFF2-40B4-BE49-F238E27FC236}">
                    <a16:creationId xmlns:a16="http://schemas.microsoft.com/office/drawing/2014/main" id="{01246292-62C3-C041-E0C1-9E899BA5D19F}"/>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5" name="Freeform: Shape 43">
                <a:extLst>
                  <a:ext uri="{FF2B5EF4-FFF2-40B4-BE49-F238E27FC236}">
                    <a16:creationId xmlns:a16="http://schemas.microsoft.com/office/drawing/2014/main" id="{65CCD88B-4185-59FE-6E31-6D88B2ABC07D}"/>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6" name="Freeform: Shape 44">
                <a:extLst>
                  <a:ext uri="{FF2B5EF4-FFF2-40B4-BE49-F238E27FC236}">
                    <a16:creationId xmlns:a16="http://schemas.microsoft.com/office/drawing/2014/main" id="{B3CF7DA1-DD3C-5DC0-4510-2515A4E3D943}"/>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7" name="Freeform: Shape 45">
                <a:extLst>
                  <a:ext uri="{FF2B5EF4-FFF2-40B4-BE49-F238E27FC236}">
                    <a16:creationId xmlns:a16="http://schemas.microsoft.com/office/drawing/2014/main" id="{20B3045E-E9A4-E3C9-E00A-DDBE17EC2BF0}"/>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88" name="Freeform: Shape 11">
              <a:extLst>
                <a:ext uri="{FF2B5EF4-FFF2-40B4-BE49-F238E27FC236}">
                  <a16:creationId xmlns:a16="http://schemas.microsoft.com/office/drawing/2014/main" id="{654ACB6C-C513-97B5-9346-8F4FC62530D5}"/>
                </a:ext>
              </a:extLst>
            </p:cNvPr>
            <p:cNvSpPr/>
            <p:nvPr/>
          </p:nvSpPr>
          <p:spPr>
            <a:xfrm>
              <a:off x="6673974" y="2104500"/>
              <a:ext cx="1481216" cy="148121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cxnSp>
        <p:nvCxnSpPr>
          <p:cNvPr id="192" name="Straight Arrow Connector 191">
            <a:extLst>
              <a:ext uri="{FF2B5EF4-FFF2-40B4-BE49-F238E27FC236}">
                <a16:creationId xmlns:a16="http://schemas.microsoft.com/office/drawing/2014/main" id="{5A53C52F-1038-D248-3D51-B983F45EE64C}"/>
              </a:ext>
            </a:extLst>
          </p:cNvPr>
          <p:cNvCxnSpPr>
            <a:cxnSpLocks/>
          </p:cNvCxnSpPr>
          <p:nvPr/>
        </p:nvCxnSpPr>
        <p:spPr>
          <a:xfrm flipV="1">
            <a:off x="6748598" y="2973163"/>
            <a:ext cx="1060302" cy="517161"/>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nvGrpSpPr>
          <p:cNvPr id="267" name="Group 266">
            <a:extLst>
              <a:ext uri="{FF2B5EF4-FFF2-40B4-BE49-F238E27FC236}">
                <a16:creationId xmlns:a16="http://schemas.microsoft.com/office/drawing/2014/main" id="{F79137D7-67B6-6F48-A416-1004BA8C8080}"/>
              </a:ext>
            </a:extLst>
          </p:cNvPr>
          <p:cNvGrpSpPr/>
          <p:nvPr/>
        </p:nvGrpSpPr>
        <p:grpSpPr>
          <a:xfrm>
            <a:off x="9425017" y="2134042"/>
            <a:ext cx="81096" cy="1472266"/>
            <a:chOff x="6722308" y="4936820"/>
            <a:chExt cx="81096" cy="1472266"/>
          </a:xfrm>
        </p:grpSpPr>
        <p:sp>
          <p:nvSpPr>
            <p:cNvPr id="248" name="Freeform: Shape 51">
              <a:extLst>
                <a:ext uri="{FF2B5EF4-FFF2-40B4-BE49-F238E27FC236}">
                  <a16:creationId xmlns:a16="http://schemas.microsoft.com/office/drawing/2014/main" id="{1ACF5457-BC24-D6A0-2FFE-DD9515F71E24}"/>
                </a:ext>
              </a:extLst>
            </p:cNvPr>
            <p:cNvSpPr/>
            <p:nvPr/>
          </p:nvSpPr>
          <p:spPr>
            <a:xfrm>
              <a:off x="6728705" y="4936820"/>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9" name="Rectangle 248">
              <a:extLst>
                <a:ext uri="{FF2B5EF4-FFF2-40B4-BE49-F238E27FC236}">
                  <a16:creationId xmlns:a16="http://schemas.microsoft.com/office/drawing/2014/main" id="{B9ABD8A7-178F-6CE7-41D6-051D548B9DA9}"/>
                </a:ext>
              </a:extLst>
            </p:cNvPr>
            <p:cNvSpPr/>
            <p:nvPr/>
          </p:nvSpPr>
          <p:spPr>
            <a:xfrm>
              <a:off x="6728705" y="5194983"/>
              <a:ext cx="74699" cy="854806"/>
            </a:xfrm>
            <a:prstGeom prst="rect">
              <a:avLst/>
            </a:prstGeom>
            <a:solidFill>
              <a:srgbClr val="A9D1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reeform: Shape 56">
              <a:extLst>
                <a:ext uri="{FF2B5EF4-FFF2-40B4-BE49-F238E27FC236}">
                  <a16:creationId xmlns:a16="http://schemas.microsoft.com/office/drawing/2014/main" id="{1645FCC0-FE19-2F6B-7FED-C638EBD4B200}"/>
                </a:ext>
              </a:extLst>
            </p:cNvPr>
            <p:cNvSpPr/>
            <p:nvPr/>
          </p:nvSpPr>
          <p:spPr>
            <a:xfrm>
              <a:off x="6722308" y="4936820"/>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1" name="Freeform: Shape 57">
              <a:extLst>
                <a:ext uri="{FF2B5EF4-FFF2-40B4-BE49-F238E27FC236}">
                  <a16:creationId xmlns:a16="http://schemas.microsoft.com/office/drawing/2014/main" id="{AA8F261F-A375-1087-64D2-3CBBC685BDF5}"/>
                </a:ext>
              </a:extLst>
            </p:cNvPr>
            <p:cNvSpPr/>
            <p:nvPr/>
          </p:nvSpPr>
          <p:spPr>
            <a:xfrm>
              <a:off x="6722308" y="5022991"/>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2" name="Freeform: Shape 58">
              <a:extLst>
                <a:ext uri="{FF2B5EF4-FFF2-40B4-BE49-F238E27FC236}">
                  <a16:creationId xmlns:a16="http://schemas.microsoft.com/office/drawing/2014/main" id="{0D38EE57-5DA4-9A08-637D-431B9A3375E9}"/>
                </a:ext>
              </a:extLst>
            </p:cNvPr>
            <p:cNvSpPr/>
            <p:nvPr/>
          </p:nvSpPr>
          <p:spPr>
            <a:xfrm>
              <a:off x="6722308" y="510916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3" name="Freeform: Shape 59">
              <a:extLst>
                <a:ext uri="{FF2B5EF4-FFF2-40B4-BE49-F238E27FC236}">
                  <a16:creationId xmlns:a16="http://schemas.microsoft.com/office/drawing/2014/main" id="{BF6EA3AA-C56A-8BC4-4A45-C27F1A234044}"/>
                </a:ext>
              </a:extLst>
            </p:cNvPr>
            <p:cNvSpPr/>
            <p:nvPr/>
          </p:nvSpPr>
          <p:spPr>
            <a:xfrm>
              <a:off x="6722308" y="519533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4" name="Freeform: Shape 60">
              <a:extLst>
                <a:ext uri="{FF2B5EF4-FFF2-40B4-BE49-F238E27FC236}">
                  <a16:creationId xmlns:a16="http://schemas.microsoft.com/office/drawing/2014/main" id="{DA2FE647-DA2A-3DD3-FFA2-00E05DABF0B3}"/>
                </a:ext>
              </a:extLst>
            </p:cNvPr>
            <p:cNvSpPr/>
            <p:nvPr/>
          </p:nvSpPr>
          <p:spPr>
            <a:xfrm>
              <a:off x="6722308" y="528150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5" name="Freeform: Shape 61">
              <a:extLst>
                <a:ext uri="{FF2B5EF4-FFF2-40B4-BE49-F238E27FC236}">
                  <a16:creationId xmlns:a16="http://schemas.microsoft.com/office/drawing/2014/main" id="{FC7464BA-8EE8-1BDC-EE5F-797138C90CB0}"/>
                </a:ext>
              </a:extLst>
            </p:cNvPr>
            <p:cNvSpPr/>
            <p:nvPr/>
          </p:nvSpPr>
          <p:spPr>
            <a:xfrm>
              <a:off x="6722308" y="536754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6" name="Freeform: Shape 62">
              <a:extLst>
                <a:ext uri="{FF2B5EF4-FFF2-40B4-BE49-F238E27FC236}">
                  <a16:creationId xmlns:a16="http://schemas.microsoft.com/office/drawing/2014/main" id="{9E82605D-18DC-5464-219D-BDFBBABCE366}"/>
                </a:ext>
              </a:extLst>
            </p:cNvPr>
            <p:cNvSpPr/>
            <p:nvPr/>
          </p:nvSpPr>
          <p:spPr>
            <a:xfrm>
              <a:off x="6722308" y="545371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7" name="Freeform: Shape 63">
              <a:extLst>
                <a:ext uri="{FF2B5EF4-FFF2-40B4-BE49-F238E27FC236}">
                  <a16:creationId xmlns:a16="http://schemas.microsoft.com/office/drawing/2014/main" id="{66092F30-4BCE-8701-8A9E-3FE34F93F5E6}"/>
                </a:ext>
              </a:extLst>
            </p:cNvPr>
            <p:cNvSpPr/>
            <p:nvPr/>
          </p:nvSpPr>
          <p:spPr>
            <a:xfrm>
              <a:off x="6722308" y="5539887"/>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8" name="Freeform: Shape 64">
              <a:extLst>
                <a:ext uri="{FF2B5EF4-FFF2-40B4-BE49-F238E27FC236}">
                  <a16:creationId xmlns:a16="http://schemas.microsoft.com/office/drawing/2014/main" id="{E7A186C8-3EA0-4477-CD35-E645CC9ED660}"/>
                </a:ext>
              </a:extLst>
            </p:cNvPr>
            <p:cNvSpPr/>
            <p:nvPr/>
          </p:nvSpPr>
          <p:spPr>
            <a:xfrm>
              <a:off x="6722308" y="5626059"/>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9" name="Freeform: Shape 65">
              <a:extLst>
                <a:ext uri="{FF2B5EF4-FFF2-40B4-BE49-F238E27FC236}">
                  <a16:creationId xmlns:a16="http://schemas.microsoft.com/office/drawing/2014/main" id="{2C4DEF92-F8FA-F4E4-A522-7462BC44B6F4}"/>
                </a:ext>
              </a:extLst>
            </p:cNvPr>
            <p:cNvSpPr/>
            <p:nvPr/>
          </p:nvSpPr>
          <p:spPr>
            <a:xfrm>
              <a:off x="6722308" y="571223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0" name="Freeform: Shape 66">
              <a:extLst>
                <a:ext uri="{FF2B5EF4-FFF2-40B4-BE49-F238E27FC236}">
                  <a16:creationId xmlns:a16="http://schemas.microsoft.com/office/drawing/2014/main" id="{0B0C4182-DAEE-0B0E-3557-06FDC6109C97}"/>
                </a:ext>
              </a:extLst>
            </p:cNvPr>
            <p:cNvSpPr/>
            <p:nvPr/>
          </p:nvSpPr>
          <p:spPr>
            <a:xfrm>
              <a:off x="6722308" y="579840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1" name="Freeform: Shape 67">
              <a:extLst>
                <a:ext uri="{FF2B5EF4-FFF2-40B4-BE49-F238E27FC236}">
                  <a16:creationId xmlns:a16="http://schemas.microsoft.com/office/drawing/2014/main" id="{B1737C38-C79A-B91E-9F1C-952266E9C0A6}"/>
                </a:ext>
              </a:extLst>
            </p:cNvPr>
            <p:cNvSpPr/>
            <p:nvPr/>
          </p:nvSpPr>
          <p:spPr>
            <a:xfrm>
              <a:off x="6722308" y="588457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2" name="Freeform: Shape 68">
              <a:extLst>
                <a:ext uri="{FF2B5EF4-FFF2-40B4-BE49-F238E27FC236}">
                  <a16:creationId xmlns:a16="http://schemas.microsoft.com/office/drawing/2014/main" id="{C4400033-5CB0-FF52-FF19-BD4EB2B951B7}"/>
                </a:ext>
              </a:extLst>
            </p:cNvPr>
            <p:cNvSpPr/>
            <p:nvPr/>
          </p:nvSpPr>
          <p:spPr>
            <a:xfrm>
              <a:off x="6722308" y="597061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3" name="Freeform: Shape 69">
              <a:extLst>
                <a:ext uri="{FF2B5EF4-FFF2-40B4-BE49-F238E27FC236}">
                  <a16:creationId xmlns:a16="http://schemas.microsoft.com/office/drawing/2014/main" id="{537A4A72-152D-4391-2046-151367178047}"/>
                </a:ext>
              </a:extLst>
            </p:cNvPr>
            <p:cNvSpPr/>
            <p:nvPr/>
          </p:nvSpPr>
          <p:spPr>
            <a:xfrm>
              <a:off x="6722308" y="605678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4" name="Freeform: Shape 70">
              <a:extLst>
                <a:ext uri="{FF2B5EF4-FFF2-40B4-BE49-F238E27FC236}">
                  <a16:creationId xmlns:a16="http://schemas.microsoft.com/office/drawing/2014/main" id="{8F88618C-62CF-60D1-DD32-CCD870D7EBA6}"/>
                </a:ext>
              </a:extLst>
            </p:cNvPr>
            <p:cNvSpPr/>
            <p:nvPr/>
          </p:nvSpPr>
          <p:spPr>
            <a:xfrm>
              <a:off x="6722308" y="6142955"/>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5" name="Freeform: Shape 71">
              <a:extLst>
                <a:ext uri="{FF2B5EF4-FFF2-40B4-BE49-F238E27FC236}">
                  <a16:creationId xmlns:a16="http://schemas.microsoft.com/office/drawing/2014/main" id="{C9AB7C8F-A183-61AF-9A96-3B10E3108FE1}"/>
                </a:ext>
              </a:extLst>
            </p:cNvPr>
            <p:cNvSpPr/>
            <p:nvPr/>
          </p:nvSpPr>
          <p:spPr>
            <a:xfrm>
              <a:off x="6722308" y="622912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6" name="Freeform: Shape 72">
              <a:extLst>
                <a:ext uri="{FF2B5EF4-FFF2-40B4-BE49-F238E27FC236}">
                  <a16:creationId xmlns:a16="http://schemas.microsoft.com/office/drawing/2014/main" id="{6EA35D7A-9B3A-B9C7-311B-C7F0782AAD8B}"/>
                </a:ext>
              </a:extLst>
            </p:cNvPr>
            <p:cNvSpPr/>
            <p:nvPr/>
          </p:nvSpPr>
          <p:spPr>
            <a:xfrm>
              <a:off x="6722308" y="6315298"/>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268" name="Straight Arrow Connector 267">
            <a:extLst>
              <a:ext uri="{FF2B5EF4-FFF2-40B4-BE49-F238E27FC236}">
                <a16:creationId xmlns:a16="http://schemas.microsoft.com/office/drawing/2014/main" id="{3857FB1C-2DFD-103E-1A98-C32F5A43D0E4}"/>
              </a:ext>
            </a:extLst>
          </p:cNvPr>
          <p:cNvCxnSpPr>
            <a:cxnSpLocks/>
          </p:cNvCxnSpPr>
          <p:nvPr/>
        </p:nvCxnSpPr>
        <p:spPr>
          <a:xfrm flipV="1">
            <a:off x="9465565" y="2945165"/>
            <a:ext cx="0" cy="534955"/>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sp>
        <p:nvSpPr>
          <p:cNvPr id="273" name="Arrow: Right 49">
            <a:extLst>
              <a:ext uri="{FF2B5EF4-FFF2-40B4-BE49-F238E27FC236}">
                <a16:creationId xmlns:a16="http://schemas.microsoft.com/office/drawing/2014/main" id="{460A1279-FB97-A023-AA54-C182B3854CB3}"/>
              </a:ext>
            </a:extLst>
          </p:cNvPr>
          <p:cNvSpPr/>
          <p:nvPr/>
        </p:nvSpPr>
        <p:spPr>
          <a:xfrm>
            <a:off x="8365649" y="2648819"/>
            <a:ext cx="784688" cy="424543"/>
          </a:xfrm>
          <a:prstGeom prst="rightArrow">
            <a:avLst/>
          </a:prstGeom>
          <a:solidFill>
            <a:srgbClr val="F9F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4" name="Group 273">
            <a:extLst>
              <a:ext uri="{FF2B5EF4-FFF2-40B4-BE49-F238E27FC236}">
                <a16:creationId xmlns:a16="http://schemas.microsoft.com/office/drawing/2014/main" id="{218369F4-0360-6C3E-CD31-360BF1107FDE}"/>
              </a:ext>
            </a:extLst>
          </p:cNvPr>
          <p:cNvGrpSpPr/>
          <p:nvPr/>
        </p:nvGrpSpPr>
        <p:grpSpPr>
          <a:xfrm>
            <a:off x="6790076" y="3778553"/>
            <a:ext cx="81096" cy="1472266"/>
            <a:chOff x="6722308" y="4936820"/>
            <a:chExt cx="81096" cy="1472266"/>
          </a:xfrm>
        </p:grpSpPr>
        <p:sp>
          <p:nvSpPr>
            <p:cNvPr id="275" name="Freeform: Shape 51">
              <a:extLst>
                <a:ext uri="{FF2B5EF4-FFF2-40B4-BE49-F238E27FC236}">
                  <a16:creationId xmlns:a16="http://schemas.microsoft.com/office/drawing/2014/main" id="{7C4E7458-53DA-0F69-4117-74D09850F0F1}"/>
                </a:ext>
              </a:extLst>
            </p:cNvPr>
            <p:cNvSpPr/>
            <p:nvPr/>
          </p:nvSpPr>
          <p:spPr>
            <a:xfrm>
              <a:off x="6728705" y="4936820"/>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6" name="Rectangle 275">
              <a:extLst>
                <a:ext uri="{FF2B5EF4-FFF2-40B4-BE49-F238E27FC236}">
                  <a16:creationId xmlns:a16="http://schemas.microsoft.com/office/drawing/2014/main" id="{7FAF9C0E-0AC5-D19E-927B-1F5E8EF17F1D}"/>
                </a:ext>
              </a:extLst>
            </p:cNvPr>
            <p:cNvSpPr/>
            <p:nvPr/>
          </p:nvSpPr>
          <p:spPr>
            <a:xfrm>
              <a:off x="6728705" y="5194983"/>
              <a:ext cx="74699" cy="854806"/>
            </a:xfrm>
            <a:prstGeom prst="rect">
              <a:avLst/>
            </a:prstGeom>
            <a:solidFill>
              <a:srgbClr val="A9D1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reeform: Shape 56">
              <a:extLst>
                <a:ext uri="{FF2B5EF4-FFF2-40B4-BE49-F238E27FC236}">
                  <a16:creationId xmlns:a16="http://schemas.microsoft.com/office/drawing/2014/main" id="{81363A4B-C2C5-0921-5FF5-33A96CE1F7C2}"/>
                </a:ext>
              </a:extLst>
            </p:cNvPr>
            <p:cNvSpPr/>
            <p:nvPr/>
          </p:nvSpPr>
          <p:spPr>
            <a:xfrm>
              <a:off x="6722308" y="4936820"/>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8" name="Freeform: Shape 57">
              <a:extLst>
                <a:ext uri="{FF2B5EF4-FFF2-40B4-BE49-F238E27FC236}">
                  <a16:creationId xmlns:a16="http://schemas.microsoft.com/office/drawing/2014/main" id="{FED54802-D121-2C59-0A2C-B97B85E43425}"/>
                </a:ext>
              </a:extLst>
            </p:cNvPr>
            <p:cNvSpPr/>
            <p:nvPr/>
          </p:nvSpPr>
          <p:spPr>
            <a:xfrm>
              <a:off x="6722308" y="5022991"/>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9" name="Freeform: Shape 58">
              <a:extLst>
                <a:ext uri="{FF2B5EF4-FFF2-40B4-BE49-F238E27FC236}">
                  <a16:creationId xmlns:a16="http://schemas.microsoft.com/office/drawing/2014/main" id="{1BFD01E9-132A-565D-7442-0E0E8EB8DF6C}"/>
                </a:ext>
              </a:extLst>
            </p:cNvPr>
            <p:cNvSpPr/>
            <p:nvPr/>
          </p:nvSpPr>
          <p:spPr>
            <a:xfrm>
              <a:off x="6722308" y="510916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0" name="Freeform: Shape 59">
              <a:extLst>
                <a:ext uri="{FF2B5EF4-FFF2-40B4-BE49-F238E27FC236}">
                  <a16:creationId xmlns:a16="http://schemas.microsoft.com/office/drawing/2014/main" id="{1255DDE4-905E-B9C3-9A05-31F0B5DD2B51}"/>
                </a:ext>
              </a:extLst>
            </p:cNvPr>
            <p:cNvSpPr/>
            <p:nvPr/>
          </p:nvSpPr>
          <p:spPr>
            <a:xfrm>
              <a:off x="6722308" y="519533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1" name="Freeform: Shape 60">
              <a:extLst>
                <a:ext uri="{FF2B5EF4-FFF2-40B4-BE49-F238E27FC236}">
                  <a16:creationId xmlns:a16="http://schemas.microsoft.com/office/drawing/2014/main" id="{02417F81-9C79-833C-4AC4-702AB55793D2}"/>
                </a:ext>
              </a:extLst>
            </p:cNvPr>
            <p:cNvSpPr/>
            <p:nvPr/>
          </p:nvSpPr>
          <p:spPr>
            <a:xfrm>
              <a:off x="6722308" y="528150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2" name="Freeform: Shape 61">
              <a:extLst>
                <a:ext uri="{FF2B5EF4-FFF2-40B4-BE49-F238E27FC236}">
                  <a16:creationId xmlns:a16="http://schemas.microsoft.com/office/drawing/2014/main" id="{253109A3-E817-D0DE-E365-67020DE9E206}"/>
                </a:ext>
              </a:extLst>
            </p:cNvPr>
            <p:cNvSpPr/>
            <p:nvPr/>
          </p:nvSpPr>
          <p:spPr>
            <a:xfrm>
              <a:off x="6722308" y="536754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3" name="Freeform: Shape 62">
              <a:extLst>
                <a:ext uri="{FF2B5EF4-FFF2-40B4-BE49-F238E27FC236}">
                  <a16:creationId xmlns:a16="http://schemas.microsoft.com/office/drawing/2014/main" id="{4C97B4F2-50A9-8F74-B514-E6D2D0FAC08C}"/>
                </a:ext>
              </a:extLst>
            </p:cNvPr>
            <p:cNvSpPr/>
            <p:nvPr/>
          </p:nvSpPr>
          <p:spPr>
            <a:xfrm>
              <a:off x="6722308" y="545371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4" name="Freeform: Shape 63">
              <a:extLst>
                <a:ext uri="{FF2B5EF4-FFF2-40B4-BE49-F238E27FC236}">
                  <a16:creationId xmlns:a16="http://schemas.microsoft.com/office/drawing/2014/main" id="{2332CDDE-809F-023C-56CE-1447989255E4}"/>
                </a:ext>
              </a:extLst>
            </p:cNvPr>
            <p:cNvSpPr/>
            <p:nvPr/>
          </p:nvSpPr>
          <p:spPr>
            <a:xfrm>
              <a:off x="6722308" y="5539887"/>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5" name="Freeform: Shape 64">
              <a:extLst>
                <a:ext uri="{FF2B5EF4-FFF2-40B4-BE49-F238E27FC236}">
                  <a16:creationId xmlns:a16="http://schemas.microsoft.com/office/drawing/2014/main" id="{2D606B8A-7A71-90BA-81EF-80289399E304}"/>
                </a:ext>
              </a:extLst>
            </p:cNvPr>
            <p:cNvSpPr/>
            <p:nvPr/>
          </p:nvSpPr>
          <p:spPr>
            <a:xfrm>
              <a:off x="6722308" y="5626059"/>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6" name="Freeform: Shape 65">
              <a:extLst>
                <a:ext uri="{FF2B5EF4-FFF2-40B4-BE49-F238E27FC236}">
                  <a16:creationId xmlns:a16="http://schemas.microsoft.com/office/drawing/2014/main" id="{A4F7EB88-4D7B-44E2-7C4B-153A7F8B3212}"/>
                </a:ext>
              </a:extLst>
            </p:cNvPr>
            <p:cNvSpPr/>
            <p:nvPr/>
          </p:nvSpPr>
          <p:spPr>
            <a:xfrm>
              <a:off x="6722308" y="571223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7" name="Freeform: Shape 66">
              <a:extLst>
                <a:ext uri="{FF2B5EF4-FFF2-40B4-BE49-F238E27FC236}">
                  <a16:creationId xmlns:a16="http://schemas.microsoft.com/office/drawing/2014/main" id="{361515D1-2695-FAB5-B50D-AF99537ED807}"/>
                </a:ext>
              </a:extLst>
            </p:cNvPr>
            <p:cNvSpPr/>
            <p:nvPr/>
          </p:nvSpPr>
          <p:spPr>
            <a:xfrm>
              <a:off x="6722308" y="579840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8" name="Freeform: Shape 67">
              <a:extLst>
                <a:ext uri="{FF2B5EF4-FFF2-40B4-BE49-F238E27FC236}">
                  <a16:creationId xmlns:a16="http://schemas.microsoft.com/office/drawing/2014/main" id="{ADA708F2-2848-3D97-EAA1-8C31B976C779}"/>
                </a:ext>
              </a:extLst>
            </p:cNvPr>
            <p:cNvSpPr/>
            <p:nvPr/>
          </p:nvSpPr>
          <p:spPr>
            <a:xfrm>
              <a:off x="6722308" y="588457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9" name="Freeform: Shape 68">
              <a:extLst>
                <a:ext uri="{FF2B5EF4-FFF2-40B4-BE49-F238E27FC236}">
                  <a16:creationId xmlns:a16="http://schemas.microsoft.com/office/drawing/2014/main" id="{C74EB627-0F04-E917-61D0-C539B36A59F8}"/>
                </a:ext>
              </a:extLst>
            </p:cNvPr>
            <p:cNvSpPr/>
            <p:nvPr/>
          </p:nvSpPr>
          <p:spPr>
            <a:xfrm>
              <a:off x="6722308" y="597061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0" name="Freeform: Shape 69">
              <a:extLst>
                <a:ext uri="{FF2B5EF4-FFF2-40B4-BE49-F238E27FC236}">
                  <a16:creationId xmlns:a16="http://schemas.microsoft.com/office/drawing/2014/main" id="{427C8D4F-9B9B-3D45-6B3D-EA6A4FB1B47E}"/>
                </a:ext>
              </a:extLst>
            </p:cNvPr>
            <p:cNvSpPr/>
            <p:nvPr/>
          </p:nvSpPr>
          <p:spPr>
            <a:xfrm>
              <a:off x="6722308" y="605678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1" name="Freeform: Shape 70">
              <a:extLst>
                <a:ext uri="{FF2B5EF4-FFF2-40B4-BE49-F238E27FC236}">
                  <a16:creationId xmlns:a16="http://schemas.microsoft.com/office/drawing/2014/main" id="{02641BA0-0E6C-1497-9081-8CEB58F51054}"/>
                </a:ext>
              </a:extLst>
            </p:cNvPr>
            <p:cNvSpPr/>
            <p:nvPr/>
          </p:nvSpPr>
          <p:spPr>
            <a:xfrm>
              <a:off x="6722308" y="6142955"/>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2" name="Freeform: Shape 71">
              <a:extLst>
                <a:ext uri="{FF2B5EF4-FFF2-40B4-BE49-F238E27FC236}">
                  <a16:creationId xmlns:a16="http://schemas.microsoft.com/office/drawing/2014/main" id="{FD83C70F-D34D-B1B8-78BA-7C09464F6E88}"/>
                </a:ext>
              </a:extLst>
            </p:cNvPr>
            <p:cNvSpPr/>
            <p:nvPr/>
          </p:nvSpPr>
          <p:spPr>
            <a:xfrm>
              <a:off x="6722308" y="622912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3" name="Freeform: Shape 72">
              <a:extLst>
                <a:ext uri="{FF2B5EF4-FFF2-40B4-BE49-F238E27FC236}">
                  <a16:creationId xmlns:a16="http://schemas.microsoft.com/office/drawing/2014/main" id="{F964BF32-A9FE-BDC0-954F-9C513D752D75}"/>
                </a:ext>
              </a:extLst>
            </p:cNvPr>
            <p:cNvSpPr/>
            <p:nvPr/>
          </p:nvSpPr>
          <p:spPr>
            <a:xfrm>
              <a:off x="6722308" y="6315298"/>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294" name="Straight Arrow Connector 293">
            <a:extLst>
              <a:ext uri="{FF2B5EF4-FFF2-40B4-BE49-F238E27FC236}">
                <a16:creationId xmlns:a16="http://schemas.microsoft.com/office/drawing/2014/main" id="{B7F3A4D4-A7C3-8D3C-0AEE-A18EDEEAEBC2}"/>
              </a:ext>
            </a:extLst>
          </p:cNvPr>
          <p:cNvCxnSpPr>
            <a:cxnSpLocks/>
          </p:cNvCxnSpPr>
          <p:nvPr/>
        </p:nvCxnSpPr>
        <p:spPr>
          <a:xfrm flipV="1">
            <a:off x="6692981" y="4589676"/>
            <a:ext cx="0" cy="534955"/>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sp>
        <p:nvSpPr>
          <p:cNvPr id="5" name="Freeform: Shape 51">
            <a:extLst>
              <a:ext uri="{FF2B5EF4-FFF2-40B4-BE49-F238E27FC236}">
                <a16:creationId xmlns:a16="http://schemas.microsoft.com/office/drawing/2014/main" id="{F2819CED-2BC4-A514-9277-6774CD266E8F}"/>
              </a:ext>
            </a:extLst>
          </p:cNvPr>
          <p:cNvSpPr/>
          <p:nvPr/>
        </p:nvSpPr>
        <p:spPr>
          <a:xfrm rot="5400000">
            <a:off x="7663987" y="4379779"/>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 name="Freeform: Shape 56">
            <a:extLst>
              <a:ext uri="{FF2B5EF4-FFF2-40B4-BE49-F238E27FC236}">
                <a16:creationId xmlns:a16="http://schemas.microsoft.com/office/drawing/2014/main" id="{669FE359-83C9-38AF-377C-2618564C19FE}"/>
              </a:ext>
            </a:extLst>
          </p:cNvPr>
          <p:cNvSpPr/>
          <p:nvPr/>
        </p:nvSpPr>
        <p:spPr>
          <a:xfrm rot="5400000">
            <a:off x="7664663" y="4380455"/>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57">
            <a:extLst>
              <a:ext uri="{FF2B5EF4-FFF2-40B4-BE49-F238E27FC236}">
                <a16:creationId xmlns:a16="http://schemas.microsoft.com/office/drawing/2014/main" id="{EF6534EF-FD95-F564-DE9F-963FE75F1331}"/>
              </a:ext>
            </a:extLst>
          </p:cNvPr>
          <p:cNvSpPr/>
          <p:nvPr/>
        </p:nvSpPr>
        <p:spPr>
          <a:xfrm rot="5400000">
            <a:off x="8275037"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 name="Freeform: Shape 58">
            <a:extLst>
              <a:ext uri="{FF2B5EF4-FFF2-40B4-BE49-F238E27FC236}">
                <a16:creationId xmlns:a16="http://schemas.microsoft.com/office/drawing/2014/main" id="{2CDB9689-0A07-774B-6367-25B47D5AAFDB}"/>
              </a:ext>
            </a:extLst>
          </p:cNvPr>
          <p:cNvSpPr/>
          <p:nvPr/>
        </p:nvSpPr>
        <p:spPr>
          <a:xfrm rot="5400000">
            <a:off x="8188865"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Freeform: Shape 59">
            <a:extLst>
              <a:ext uri="{FF2B5EF4-FFF2-40B4-BE49-F238E27FC236}">
                <a16:creationId xmlns:a16="http://schemas.microsoft.com/office/drawing/2014/main" id="{7B9CA39C-B38C-8D30-9543-D8A84B6DCC0F}"/>
              </a:ext>
            </a:extLst>
          </p:cNvPr>
          <p:cNvSpPr/>
          <p:nvPr/>
        </p:nvSpPr>
        <p:spPr>
          <a:xfrm rot="5400000">
            <a:off x="8102694"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60">
            <a:extLst>
              <a:ext uri="{FF2B5EF4-FFF2-40B4-BE49-F238E27FC236}">
                <a16:creationId xmlns:a16="http://schemas.microsoft.com/office/drawing/2014/main" id="{57C36A71-1F3F-98A2-8AA2-69BC7E679407}"/>
              </a:ext>
            </a:extLst>
          </p:cNvPr>
          <p:cNvSpPr/>
          <p:nvPr/>
        </p:nvSpPr>
        <p:spPr>
          <a:xfrm rot="5400000">
            <a:off x="8016522"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61">
            <a:extLst>
              <a:ext uri="{FF2B5EF4-FFF2-40B4-BE49-F238E27FC236}">
                <a16:creationId xmlns:a16="http://schemas.microsoft.com/office/drawing/2014/main" id="{9F6CE726-209D-6F4C-233A-E2A80E1B9564}"/>
              </a:ext>
            </a:extLst>
          </p:cNvPr>
          <p:cNvSpPr/>
          <p:nvPr/>
        </p:nvSpPr>
        <p:spPr>
          <a:xfrm rot="5400000">
            <a:off x="7930484"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62">
            <a:extLst>
              <a:ext uri="{FF2B5EF4-FFF2-40B4-BE49-F238E27FC236}">
                <a16:creationId xmlns:a16="http://schemas.microsoft.com/office/drawing/2014/main" id="{CBA5E861-BF84-C038-1423-8A0EF3B6A412}"/>
              </a:ext>
            </a:extLst>
          </p:cNvPr>
          <p:cNvSpPr/>
          <p:nvPr/>
        </p:nvSpPr>
        <p:spPr>
          <a:xfrm rot="5400000">
            <a:off x="7844312"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63">
            <a:extLst>
              <a:ext uri="{FF2B5EF4-FFF2-40B4-BE49-F238E27FC236}">
                <a16:creationId xmlns:a16="http://schemas.microsoft.com/office/drawing/2014/main" id="{9607F722-68D2-1E83-7899-6C10FBB8188D}"/>
              </a:ext>
            </a:extLst>
          </p:cNvPr>
          <p:cNvSpPr/>
          <p:nvPr/>
        </p:nvSpPr>
        <p:spPr>
          <a:xfrm rot="5400000">
            <a:off x="7758141"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 name="Freeform: Shape 64">
            <a:extLst>
              <a:ext uri="{FF2B5EF4-FFF2-40B4-BE49-F238E27FC236}">
                <a16:creationId xmlns:a16="http://schemas.microsoft.com/office/drawing/2014/main" id="{577912EA-8904-A06E-04B7-A7235F232115}"/>
              </a:ext>
            </a:extLst>
          </p:cNvPr>
          <p:cNvSpPr/>
          <p:nvPr/>
        </p:nvSpPr>
        <p:spPr>
          <a:xfrm rot="5400000">
            <a:off x="7671969"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65">
            <a:extLst>
              <a:ext uri="{FF2B5EF4-FFF2-40B4-BE49-F238E27FC236}">
                <a16:creationId xmlns:a16="http://schemas.microsoft.com/office/drawing/2014/main" id="{47FE37C3-329D-0297-651B-E96D52D3572E}"/>
              </a:ext>
            </a:extLst>
          </p:cNvPr>
          <p:cNvSpPr/>
          <p:nvPr/>
        </p:nvSpPr>
        <p:spPr>
          <a:xfrm rot="5400000">
            <a:off x="7585798"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Freeform: Shape 66">
            <a:extLst>
              <a:ext uri="{FF2B5EF4-FFF2-40B4-BE49-F238E27FC236}">
                <a16:creationId xmlns:a16="http://schemas.microsoft.com/office/drawing/2014/main" id="{93550382-10DD-68DD-1F8D-179313E1B7D7}"/>
              </a:ext>
            </a:extLst>
          </p:cNvPr>
          <p:cNvSpPr/>
          <p:nvPr/>
        </p:nvSpPr>
        <p:spPr>
          <a:xfrm rot="5400000">
            <a:off x="7499626"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67">
            <a:extLst>
              <a:ext uri="{FF2B5EF4-FFF2-40B4-BE49-F238E27FC236}">
                <a16:creationId xmlns:a16="http://schemas.microsoft.com/office/drawing/2014/main" id="{CA0E841C-65B7-ADC1-B160-F483E7362E99}"/>
              </a:ext>
            </a:extLst>
          </p:cNvPr>
          <p:cNvSpPr/>
          <p:nvPr/>
        </p:nvSpPr>
        <p:spPr>
          <a:xfrm rot="5400000">
            <a:off x="7413454"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68">
            <a:extLst>
              <a:ext uri="{FF2B5EF4-FFF2-40B4-BE49-F238E27FC236}">
                <a16:creationId xmlns:a16="http://schemas.microsoft.com/office/drawing/2014/main" id="{46C514DE-05E9-4B74-EED8-E327EB9335B9}"/>
              </a:ext>
            </a:extLst>
          </p:cNvPr>
          <p:cNvSpPr/>
          <p:nvPr/>
        </p:nvSpPr>
        <p:spPr>
          <a:xfrm rot="5400000">
            <a:off x="7327416"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69">
            <a:extLst>
              <a:ext uri="{FF2B5EF4-FFF2-40B4-BE49-F238E27FC236}">
                <a16:creationId xmlns:a16="http://schemas.microsoft.com/office/drawing/2014/main" id="{1F927C61-DD03-63B5-38E5-312555487405}"/>
              </a:ext>
            </a:extLst>
          </p:cNvPr>
          <p:cNvSpPr/>
          <p:nvPr/>
        </p:nvSpPr>
        <p:spPr>
          <a:xfrm rot="5400000">
            <a:off x="7241245"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70">
            <a:extLst>
              <a:ext uri="{FF2B5EF4-FFF2-40B4-BE49-F238E27FC236}">
                <a16:creationId xmlns:a16="http://schemas.microsoft.com/office/drawing/2014/main" id="{9CAF8F5C-B7E1-99E4-0D84-AFDA5005888F}"/>
              </a:ext>
            </a:extLst>
          </p:cNvPr>
          <p:cNvSpPr/>
          <p:nvPr/>
        </p:nvSpPr>
        <p:spPr>
          <a:xfrm rot="5400000">
            <a:off x="7155073"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71">
            <a:extLst>
              <a:ext uri="{FF2B5EF4-FFF2-40B4-BE49-F238E27FC236}">
                <a16:creationId xmlns:a16="http://schemas.microsoft.com/office/drawing/2014/main" id="{1B0D2148-6A07-613A-BAF0-0483371DCFE7}"/>
              </a:ext>
            </a:extLst>
          </p:cNvPr>
          <p:cNvSpPr/>
          <p:nvPr/>
        </p:nvSpPr>
        <p:spPr>
          <a:xfrm rot="5400000">
            <a:off x="7068902"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Shape 72">
            <a:extLst>
              <a:ext uri="{FF2B5EF4-FFF2-40B4-BE49-F238E27FC236}">
                <a16:creationId xmlns:a16="http://schemas.microsoft.com/office/drawing/2014/main" id="{F16096DF-249D-4579-67AA-C3775E8A0188}"/>
              </a:ext>
            </a:extLst>
          </p:cNvPr>
          <p:cNvSpPr/>
          <p:nvPr/>
        </p:nvSpPr>
        <p:spPr>
          <a:xfrm rot="5400000">
            <a:off x="6982730"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 name="TextBox 27">
            <a:extLst>
              <a:ext uri="{FF2B5EF4-FFF2-40B4-BE49-F238E27FC236}">
                <a16:creationId xmlns:a16="http://schemas.microsoft.com/office/drawing/2014/main" id="{834A9658-7C2C-FAD7-15E9-8622BE817788}"/>
              </a:ext>
            </a:extLst>
          </p:cNvPr>
          <p:cNvSpPr txBox="1"/>
          <p:nvPr/>
        </p:nvSpPr>
        <p:spPr>
          <a:xfrm rot="16200000">
            <a:off x="7264220" y="4798974"/>
            <a:ext cx="320921" cy="369332"/>
          </a:xfrm>
          <a:prstGeom prst="rect">
            <a:avLst/>
          </a:prstGeom>
          <a:noFill/>
        </p:spPr>
        <p:txBody>
          <a:bodyPr wrap="none" rtlCol="0">
            <a:spAutoFit/>
          </a:bodyPr>
          <a:lstStyle/>
          <a:p>
            <a:pPr algn="ctr"/>
            <a:r>
              <a:rPr lang="en-US" dirty="0"/>
              <a:t>…</a:t>
            </a:r>
          </a:p>
        </p:txBody>
      </p:sp>
      <p:sp>
        <p:nvSpPr>
          <p:cNvPr id="4" name="Rectangle 3">
            <a:extLst>
              <a:ext uri="{FF2B5EF4-FFF2-40B4-BE49-F238E27FC236}">
                <a16:creationId xmlns:a16="http://schemas.microsoft.com/office/drawing/2014/main" id="{67AF9B3A-AF11-D6BE-BF5E-0A39957DAEEA}"/>
              </a:ext>
            </a:extLst>
          </p:cNvPr>
          <p:cNvSpPr/>
          <p:nvPr/>
        </p:nvSpPr>
        <p:spPr>
          <a:xfrm>
            <a:off x="6789012" y="4815408"/>
            <a:ext cx="81096" cy="81120"/>
          </a:xfrm>
          <a:prstGeom prst="rect">
            <a:avLst/>
          </a:prstGeom>
          <a:noFill/>
          <a:ln w="1905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51">
            <a:extLst>
              <a:ext uri="{FF2B5EF4-FFF2-40B4-BE49-F238E27FC236}">
                <a16:creationId xmlns:a16="http://schemas.microsoft.com/office/drawing/2014/main" id="{FD8F2C87-F8DC-3C78-4E12-1060893B788F}"/>
              </a:ext>
            </a:extLst>
          </p:cNvPr>
          <p:cNvSpPr/>
          <p:nvPr/>
        </p:nvSpPr>
        <p:spPr>
          <a:xfrm rot="5400000">
            <a:off x="7663987" y="4124033"/>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1" name="Rectangle 130">
            <a:extLst>
              <a:ext uri="{FF2B5EF4-FFF2-40B4-BE49-F238E27FC236}">
                <a16:creationId xmlns:a16="http://schemas.microsoft.com/office/drawing/2014/main" id="{293F96BF-8D3B-CA2C-EF55-2C001B1FD805}"/>
              </a:ext>
            </a:extLst>
          </p:cNvPr>
          <p:cNvSpPr/>
          <p:nvPr/>
        </p:nvSpPr>
        <p:spPr>
          <a:xfrm rot="5400000" flipV="1">
            <a:off x="7661294" y="4723418"/>
            <a:ext cx="87705" cy="258517"/>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56">
            <a:extLst>
              <a:ext uri="{FF2B5EF4-FFF2-40B4-BE49-F238E27FC236}">
                <a16:creationId xmlns:a16="http://schemas.microsoft.com/office/drawing/2014/main" id="{8E0654BA-9ED0-F9E4-3C7E-3F447F791AF2}"/>
              </a:ext>
            </a:extLst>
          </p:cNvPr>
          <p:cNvSpPr/>
          <p:nvPr/>
        </p:nvSpPr>
        <p:spPr>
          <a:xfrm rot="5400000">
            <a:off x="7664663" y="4124709"/>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57">
            <a:extLst>
              <a:ext uri="{FF2B5EF4-FFF2-40B4-BE49-F238E27FC236}">
                <a16:creationId xmlns:a16="http://schemas.microsoft.com/office/drawing/2014/main" id="{A945B885-9C10-F744-9F9D-CAB02E97B070}"/>
              </a:ext>
            </a:extLst>
          </p:cNvPr>
          <p:cNvSpPr/>
          <p:nvPr/>
        </p:nvSpPr>
        <p:spPr>
          <a:xfrm rot="5400000">
            <a:off x="8275037"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 name="Freeform: Shape 58">
            <a:extLst>
              <a:ext uri="{FF2B5EF4-FFF2-40B4-BE49-F238E27FC236}">
                <a16:creationId xmlns:a16="http://schemas.microsoft.com/office/drawing/2014/main" id="{AA58DE16-6960-79EC-527E-2B3599564F31}"/>
              </a:ext>
            </a:extLst>
          </p:cNvPr>
          <p:cNvSpPr/>
          <p:nvPr/>
        </p:nvSpPr>
        <p:spPr>
          <a:xfrm rot="5400000">
            <a:off x="8188865"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 name="Freeform: Shape 59">
            <a:extLst>
              <a:ext uri="{FF2B5EF4-FFF2-40B4-BE49-F238E27FC236}">
                <a16:creationId xmlns:a16="http://schemas.microsoft.com/office/drawing/2014/main" id="{3C352D27-D270-0FA8-B418-EEF3D6A315CC}"/>
              </a:ext>
            </a:extLst>
          </p:cNvPr>
          <p:cNvSpPr/>
          <p:nvPr/>
        </p:nvSpPr>
        <p:spPr>
          <a:xfrm rot="5400000">
            <a:off x="8102694"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Shape 60">
            <a:extLst>
              <a:ext uri="{FF2B5EF4-FFF2-40B4-BE49-F238E27FC236}">
                <a16:creationId xmlns:a16="http://schemas.microsoft.com/office/drawing/2014/main" id="{2A94A74D-9D84-1EB2-A7B7-852963A8C2CB}"/>
              </a:ext>
            </a:extLst>
          </p:cNvPr>
          <p:cNvSpPr/>
          <p:nvPr/>
        </p:nvSpPr>
        <p:spPr>
          <a:xfrm rot="5400000">
            <a:off x="8016522"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61">
            <a:extLst>
              <a:ext uri="{FF2B5EF4-FFF2-40B4-BE49-F238E27FC236}">
                <a16:creationId xmlns:a16="http://schemas.microsoft.com/office/drawing/2014/main" id="{22581B12-908C-0FEF-E997-235359AE7A06}"/>
              </a:ext>
            </a:extLst>
          </p:cNvPr>
          <p:cNvSpPr/>
          <p:nvPr/>
        </p:nvSpPr>
        <p:spPr>
          <a:xfrm rot="5400000">
            <a:off x="7930484"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Shape 62">
            <a:extLst>
              <a:ext uri="{FF2B5EF4-FFF2-40B4-BE49-F238E27FC236}">
                <a16:creationId xmlns:a16="http://schemas.microsoft.com/office/drawing/2014/main" id="{85698608-61CF-8692-4BE0-D276BD9BC4A4}"/>
              </a:ext>
            </a:extLst>
          </p:cNvPr>
          <p:cNvSpPr/>
          <p:nvPr/>
        </p:nvSpPr>
        <p:spPr>
          <a:xfrm rot="5400000">
            <a:off x="7844312"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63">
            <a:extLst>
              <a:ext uri="{FF2B5EF4-FFF2-40B4-BE49-F238E27FC236}">
                <a16:creationId xmlns:a16="http://schemas.microsoft.com/office/drawing/2014/main" id="{EF410046-5400-FF49-426D-DBEBCD3745B9}"/>
              </a:ext>
            </a:extLst>
          </p:cNvPr>
          <p:cNvSpPr/>
          <p:nvPr/>
        </p:nvSpPr>
        <p:spPr>
          <a:xfrm rot="5400000">
            <a:off x="7758141"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 name="Freeform: Shape 64">
            <a:extLst>
              <a:ext uri="{FF2B5EF4-FFF2-40B4-BE49-F238E27FC236}">
                <a16:creationId xmlns:a16="http://schemas.microsoft.com/office/drawing/2014/main" id="{B35D8AA0-5454-221E-6A0C-191140AD2009}"/>
              </a:ext>
            </a:extLst>
          </p:cNvPr>
          <p:cNvSpPr/>
          <p:nvPr/>
        </p:nvSpPr>
        <p:spPr>
          <a:xfrm rot="5400000">
            <a:off x="7671969"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65">
            <a:extLst>
              <a:ext uri="{FF2B5EF4-FFF2-40B4-BE49-F238E27FC236}">
                <a16:creationId xmlns:a16="http://schemas.microsoft.com/office/drawing/2014/main" id="{7DA384A6-589F-7ED5-1F0C-8784D76C8057}"/>
              </a:ext>
            </a:extLst>
          </p:cNvPr>
          <p:cNvSpPr/>
          <p:nvPr/>
        </p:nvSpPr>
        <p:spPr>
          <a:xfrm rot="5400000">
            <a:off x="7585798"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0" name="Freeform: Shape 66">
            <a:extLst>
              <a:ext uri="{FF2B5EF4-FFF2-40B4-BE49-F238E27FC236}">
                <a16:creationId xmlns:a16="http://schemas.microsoft.com/office/drawing/2014/main" id="{EEF5DAAA-7727-4B75-ECFC-8DB99B9D7B1D}"/>
              </a:ext>
            </a:extLst>
          </p:cNvPr>
          <p:cNvSpPr/>
          <p:nvPr/>
        </p:nvSpPr>
        <p:spPr>
          <a:xfrm rot="5400000">
            <a:off x="7499626"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Shape 67">
            <a:extLst>
              <a:ext uri="{FF2B5EF4-FFF2-40B4-BE49-F238E27FC236}">
                <a16:creationId xmlns:a16="http://schemas.microsoft.com/office/drawing/2014/main" id="{AD4EA046-8E7E-8274-58F1-EDDD75804A0D}"/>
              </a:ext>
            </a:extLst>
          </p:cNvPr>
          <p:cNvSpPr/>
          <p:nvPr/>
        </p:nvSpPr>
        <p:spPr>
          <a:xfrm rot="5400000">
            <a:off x="7413454"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Shape 68">
            <a:extLst>
              <a:ext uri="{FF2B5EF4-FFF2-40B4-BE49-F238E27FC236}">
                <a16:creationId xmlns:a16="http://schemas.microsoft.com/office/drawing/2014/main" id="{C8BC4ACC-B02D-ECA2-E1CE-D2C94443704D}"/>
              </a:ext>
            </a:extLst>
          </p:cNvPr>
          <p:cNvSpPr/>
          <p:nvPr/>
        </p:nvSpPr>
        <p:spPr>
          <a:xfrm rot="5400000">
            <a:off x="7327416"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 name="Freeform: Shape 69">
            <a:extLst>
              <a:ext uri="{FF2B5EF4-FFF2-40B4-BE49-F238E27FC236}">
                <a16:creationId xmlns:a16="http://schemas.microsoft.com/office/drawing/2014/main" id="{7F884207-7FED-6D87-BBF6-1FF97A10F9AD}"/>
              </a:ext>
            </a:extLst>
          </p:cNvPr>
          <p:cNvSpPr/>
          <p:nvPr/>
        </p:nvSpPr>
        <p:spPr>
          <a:xfrm rot="5400000">
            <a:off x="7241245"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Freeform: Shape 70">
            <a:extLst>
              <a:ext uri="{FF2B5EF4-FFF2-40B4-BE49-F238E27FC236}">
                <a16:creationId xmlns:a16="http://schemas.microsoft.com/office/drawing/2014/main" id="{92B4F75E-4959-1B78-BAF4-1A4C7FC8A11D}"/>
              </a:ext>
            </a:extLst>
          </p:cNvPr>
          <p:cNvSpPr/>
          <p:nvPr/>
        </p:nvSpPr>
        <p:spPr>
          <a:xfrm rot="5400000">
            <a:off x="7155073"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Freeform: Shape 71">
            <a:extLst>
              <a:ext uri="{FF2B5EF4-FFF2-40B4-BE49-F238E27FC236}">
                <a16:creationId xmlns:a16="http://schemas.microsoft.com/office/drawing/2014/main" id="{E573B9E4-81EE-6BE3-04D3-4057BAB206EB}"/>
              </a:ext>
            </a:extLst>
          </p:cNvPr>
          <p:cNvSpPr/>
          <p:nvPr/>
        </p:nvSpPr>
        <p:spPr>
          <a:xfrm rot="5400000">
            <a:off x="7068902"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Freeform: Shape 72">
            <a:extLst>
              <a:ext uri="{FF2B5EF4-FFF2-40B4-BE49-F238E27FC236}">
                <a16:creationId xmlns:a16="http://schemas.microsoft.com/office/drawing/2014/main" id="{88EFD3BB-E671-13C5-2B63-143121535E25}"/>
              </a:ext>
            </a:extLst>
          </p:cNvPr>
          <p:cNvSpPr/>
          <p:nvPr/>
        </p:nvSpPr>
        <p:spPr>
          <a:xfrm rot="5400000">
            <a:off x="6982730" y="482125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1" name="Rounded Rectangle 190">
            <a:extLst>
              <a:ext uri="{FF2B5EF4-FFF2-40B4-BE49-F238E27FC236}">
                <a16:creationId xmlns:a16="http://schemas.microsoft.com/office/drawing/2014/main" id="{1CEC7A39-D7FA-D305-C391-A2C2D1280060}"/>
              </a:ext>
            </a:extLst>
          </p:cNvPr>
          <p:cNvSpPr/>
          <p:nvPr/>
        </p:nvSpPr>
        <p:spPr>
          <a:xfrm>
            <a:off x="6926071" y="4719932"/>
            <a:ext cx="1615595" cy="271971"/>
          </a:xfrm>
          <a:prstGeom prst="roundRect">
            <a:avLst/>
          </a:prstGeom>
          <a:noFill/>
          <a:ln w="3810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extBox 192">
            <a:extLst>
              <a:ext uri="{FF2B5EF4-FFF2-40B4-BE49-F238E27FC236}">
                <a16:creationId xmlns:a16="http://schemas.microsoft.com/office/drawing/2014/main" id="{284EE06E-3807-F043-646A-41BB07693FD3}"/>
              </a:ext>
            </a:extLst>
          </p:cNvPr>
          <p:cNvSpPr txBox="1"/>
          <p:nvPr/>
        </p:nvSpPr>
        <p:spPr>
          <a:xfrm>
            <a:off x="8522660" y="4709438"/>
            <a:ext cx="2194833" cy="307777"/>
          </a:xfrm>
          <a:prstGeom prst="rect">
            <a:avLst/>
          </a:prstGeom>
          <a:noFill/>
        </p:spPr>
        <p:txBody>
          <a:bodyPr wrap="none" rtlCol="0">
            <a:spAutoFit/>
          </a:bodyPr>
          <a:lstStyle/>
          <a:p>
            <a:pPr algn="ctr"/>
            <a:r>
              <a:rPr lang="en-US" sz="1400" dirty="0">
                <a:solidFill>
                  <a:srgbClr val="ED7B7B"/>
                </a:solidFill>
              </a:rPr>
              <a:t>!= 0, there is an intersection!</a:t>
            </a:r>
          </a:p>
        </p:txBody>
      </p:sp>
      <p:sp>
        <p:nvSpPr>
          <p:cNvPr id="240" name="Rectangle: Rounded Corners 1492">
            <a:extLst>
              <a:ext uri="{FF2B5EF4-FFF2-40B4-BE49-F238E27FC236}">
                <a16:creationId xmlns:a16="http://schemas.microsoft.com/office/drawing/2014/main" id="{796D8257-3FFF-4807-FD57-ACD9C884C413}"/>
              </a:ext>
            </a:extLst>
          </p:cNvPr>
          <p:cNvSpPr/>
          <p:nvPr/>
        </p:nvSpPr>
        <p:spPr>
          <a:xfrm>
            <a:off x="4387336" y="5136309"/>
            <a:ext cx="1533837" cy="836109"/>
          </a:xfrm>
          <a:prstGeom prst="roundRect">
            <a:avLst>
              <a:gd name="adj" fmla="val 11752"/>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Fast!</a:t>
            </a:r>
          </a:p>
        </p:txBody>
      </p:sp>
      <p:sp>
        <p:nvSpPr>
          <p:cNvPr id="243" name="Rectangle: Rounded Corners 1492">
            <a:extLst>
              <a:ext uri="{FF2B5EF4-FFF2-40B4-BE49-F238E27FC236}">
                <a16:creationId xmlns:a16="http://schemas.microsoft.com/office/drawing/2014/main" id="{C71F5C5A-6C05-C7EB-A9AD-6F7B2A1BBDC2}"/>
              </a:ext>
            </a:extLst>
          </p:cNvPr>
          <p:cNvSpPr/>
          <p:nvPr/>
        </p:nvSpPr>
        <p:spPr>
          <a:xfrm>
            <a:off x="9475522" y="5171460"/>
            <a:ext cx="1533837" cy="836109"/>
          </a:xfrm>
          <a:prstGeom prst="roundRect">
            <a:avLst>
              <a:gd name="adj" fmla="val 11752"/>
            </a:avLst>
          </a:prstGeom>
          <a:solidFill>
            <a:srgbClr val="ED7B7B"/>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Not that fast.</a:t>
            </a:r>
          </a:p>
        </p:txBody>
      </p:sp>
      <p:sp>
        <p:nvSpPr>
          <p:cNvPr id="3" name="Rounded Rectangle 2">
            <a:extLst>
              <a:ext uri="{FF2B5EF4-FFF2-40B4-BE49-F238E27FC236}">
                <a16:creationId xmlns:a16="http://schemas.microsoft.com/office/drawing/2014/main" id="{A1751BF8-89A4-E401-D15B-1119CA41FB27}"/>
              </a:ext>
            </a:extLst>
          </p:cNvPr>
          <p:cNvSpPr/>
          <p:nvPr/>
        </p:nvSpPr>
        <p:spPr>
          <a:xfrm>
            <a:off x="1149300" y="1942341"/>
            <a:ext cx="4913871" cy="4159963"/>
          </a:xfrm>
          <a:prstGeom prst="roundRect">
            <a:avLst>
              <a:gd name="adj" fmla="val 1086"/>
            </a:avLst>
          </a:prstGeom>
          <a:noFill/>
          <a:ln w="38100">
            <a:solidFill>
              <a:srgbClr val="18A2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1B6F0FD1-DD5D-7CF8-550A-A39C49C8A3B3}"/>
              </a:ext>
            </a:extLst>
          </p:cNvPr>
          <p:cNvSpPr/>
          <p:nvPr/>
        </p:nvSpPr>
        <p:spPr>
          <a:xfrm>
            <a:off x="6153194" y="1942340"/>
            <a:ext cx="4952687" cy="4159963"/>
          </a:xfrm>
          <a:prstGeom prst="roundRect">
            <a:avLst>
              <a:gd name="adj" fmla="val 1086"/>
            </a:avLst>
          </a:prstGeom>
          <a:noFill/>
          <a:ln w="38100">
            <a:solidFill>
              <a:srgbClr val="18A2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DA82720-4BC6-59EB-5AC3-DFEE38047055}"/>
              </a:ext>
            </a:extLst>
          </p:cNvPr>
          <p:cNvSpPr txBox="1"/>
          <p:nvPr/>
        </p:nvSpPr>
        <p:spPr>
          <a:xfrm>
            <a:off x="619284" y="6171981"/>
            <a:ext cx="6100762" cy="369332"/>
          </a:xfrm>
          <a:prstGeom prst="rect">
            <a:avLst/>
          </a:prstGeom>
          <a:noFill/>
        </p:spPr>
        <p:txBody>
          <a:bodyPr wrap="square">
            <a:spAutoFit/>
          </a:bodyPr>
          <a:lstStyle/>
          <a:p>
            <a:pPr algn="ctr"/>
            <a:r>
              <a:rPr lang="en-US" dirty="0">
                <a:solidFill>
                  <a:srgbClr val="18A2DB"/>
                </a:solidFill>
              </a:rPr>
              <a:t> Better utilize the trait of fast generation</a:t>
            </a:r>
          </a:p>
        </p:txBody>
      </p:sp>
      <p:sp>
        <p:nvSpPr>
          <p:cNvPr id="26" name="TextBox 25">
            <a:extLst>
              <a:ext uri="{FF2B5EF4-FFF2-40B4-BE49-F238E27FC236}">
                <a16:creationId xmlns:a16="http://schemas.microsoft.com/office/drawing/2014/main" id="{3569BF62-E596-876C-A70F-2DB8B8167BEE}"/>
              </a:ext>
            </a:extLst>
          </p:cNvPr>
          <p:cNvSpPr txBox="1"/>
          <p:nvPr/>
        </p:nvSpPr>
        <p:spPr>
          <a:xfrm>
            <a:off x="5448598" y="6138016"/>
            <a:ext cx="6100762" cy="369332"/>
          </a:xfrm>
          <a:prstGeom prst="rect">
            <a:avLst/>
          </a:prstGeom>
          <a:noFill/>
        </p:spPr>
        <p:txBody>
          <a:bodyPr wrap="square">
            <a:spAutoFit/>
          </a:bodyPr>
          <a:lstStyle/>
          <a:p>
            <a:pPr algn="ctr"/>
            <a:r>
              <a:rPr lang="en-US" dirty="0">
                <a:solidFill>
                  <a:srgbClr val="18A2DB"/>
                </a:solidFill>
              </a:rPr>
              <a:t>Further speed up ray tracing against OMs</a:t>
            </a:r>
          </a:p>
        </p:txBody>
      </p:sp>
      <p:sp>
        <p:nvSpPr>
          <p:cNvPr id="24" name="TextBox 23">
            <a:extLst>
              <a:ext uri="{FF2B5EF4-FFF2-40B4-BE49-F238E27FC236}">
                <a16:creationId xmlns:a16="http://schemas.microsoft.com/office/drawing/2014/main" id="{3CF83B5D-DFE0-5FA4-C1CA-A7136DE1B460}"/>
              </a:ext>
            </a:extLst>
          </p:cNvPr>
          <p:cNvSpPr txBox="1"/>
          <p:nvPr/>
        </p:nvSpPr>
        <p:spPr>
          <a:xfrm>
            <a:off x="3317545" y="3556065"/>
            <a:ext cx="1754006" cy="307777"/>
          </a:xfrm>
          <a:prstGeom prst="rect">
            <a:avLst/>
          </a:prstGeom>
          <a:noFill/>
        </p:spPr>
        <p:txBody>
          <a:bodyPr wrap="none" rtlCol="0">
            <a:spAutoFit/>
          </a:bodyPr>
          <a:lstStyle/>
          <a:p>
            <a:pPr algn="ctr"/>
            <a:r>
              <a:rPr lang="en-US" sz="1400" i="1" dirty="0"/>
              <a:t>[</a:t>
            </a:r>
            <a:r>
              <a:rPr lang="en-US" sz="1400" i="1" dirty="0" err="1"/>
              <a:t>Eisemann</a:t>
            </a:r>
            <a:r>
              <a:rPr lang="en-US" sz="1400" i="1" dirty="0"/>
              <a:t>  et al. 2006]</a:t>
            </a:r>
          </a:p>
        </p:txBody>
      </p:sp>
      <p:sp>
        <p:nvSpPr>
          <p:cNvPr id="27" name="TextBox 26">
            <a:extLst>
              <a:ext uri="{FF2B5EF4-FFF2-40B4-BE49-F238E27FC236}">
                <a16:creationId xmlns:a16="http://schemas.microsoft.com/office/drawing/2014/main" id="{E3D1D8F3-0675-AF45-DDCB-2343E6138FA9}"/>
              </a:ext>
            </a:extLst>
          </p:cNvPr>
          <p:cNvSpPr txBox="1"/>
          <p:nvPr/>
        </p:nvSpPr>
        <p:spPr>
          <a:xfrm>
            <a:off x="7219312" y="3571376"/>
            <a:ext cx="1930337" cy="307777"/>
          </a:xfrm>
          <a:prstGeom prst="rect">
            <a:avLst/>
          </a:prstGeom>
          <a:noFill/>
        </p:spPr>
        <p:txBody>
          <a:bodyPr wrap="none" rtlCol="0">
            <a:spAutoFit/>
          </a:bodyPr>
          <a:lstStyle/>
          <a:p>
            <a:pPr algn="ctr"/>
            <a:r>
              <a:rPr lang="en-US" sz="1400" i="1" dirty="0"/>
              <a:t>[</a:t>
            </a:r>
            <a:r>
              <a:rPr lang="en-US" sz="1400" i="1" dirty="0" err="1"/>
              <a:t>Thiedemann</a:t>
            </a:r>
            <a:r>
              <a:rPr lang="en-US" sz="1400" i="1" dirty="0"/>
              <a:t>  et al. 2011]</a:t>
            </a:r>
          </a:p>
        </p:txBody>
      </p:sp>
    </p:spTree>
    <p:custDataLst>
      <p:tags r:id="rId1"/>
    </p:custDataLst>
    <p:extLst>
      <p:ext uri="{BB962C8B-B14F-4D97-AF65-F5344CB8AC3E}">
        <p14:creationId xmlns:p14="http://schemas.microsoft.com/office/powerpoint/2010/main" val="956296134"/>
      </p:ext>
    </p:extLst>
  </p:cSld>
  <p:clrMapOvr>
    <a:masterClrMapping/>
  </p:clrMapOvr>
  <mc:AlternateContent xmlns:mc="http://schemas.openxmlformats.org/markup-compatibility/2006" xmlns:p159="http://schemas.microsoft.com/office/powerpoint/2015/09/main">
    <mc:Choice Requires="p159">
      <p:transition spd="slow" advTm="11587">
        <p159:morph option="byObject"/>
      </p:transition>
    </mc:Choice>
    <mc:Fallback xmlns="">
      <p:transition spd="slow" advTm="115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10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07FF-8CCF-41F4-D1DE-C719207B04D9}"/>
              </a:ext>
            </a:extLst>
          </p:cNvPr>
          <p:cNvSpPr>
            <a:spLocks noGrp="1"/>
          </p:cNvSpPr>
          <p:nvPr>
            <p:ph type="ctrTitle"/>
          </p:nvPr>
        </p:nvSpPr>
        <p:spPr/>
        <p:txBody>
          <a:bodyPr/>
          <a:lstStyle/>
          <a:p>
            <a:r>
              <a:rPr lang="en-US" altLang="zh-CN" dirty="0"/>
              <a:t>Method</a:t>
            </a:r>
            <a:endParaRPr lang="en-US" dirty="0"/>
          </a:p>
        </p:txBody>
      </p:sp>
    </p:spTree>
    <p:extLst>
      <p:ext uri="{BB962C8B-B14F-4D97-AF65-F5344CB8AC3E}">
        <p14:creationId xmlns:p14="http://schemas.microsoft.com/office/powerpoint/2010/main" val="327269794"/>
      </p:ext>
    </p:extLst>
  </p:cSld>
  <p:clrMapOvr>
    <a:masterClrMapping/>
  </p:clrMapOvr>
  <mc:AlternateContent xmlns:mc="http://schemas.openxmlformats.org/markup-compatibility/2006" xmlns:p14="http://schemas.microsoft.com/office/powerpoint/2010/main">
    <mc:Choice Requires="p14">
      <p:transition spd="slow" p14:dur="2000" advTm="931"/>
    </mc:Choice>
    <mc:Fallback xmlns="">
      <p:transition spd="slow" advTm="93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Key observation</a:t>
            </a:r>
          </a:p>
        </p:txBody>
      </p:sp>
      <p:pic>
        <p:nvPicPr>
          <p:cNvPr id="3" name="Picture 2">
            <a:extLst>
              <a:ext uri="{FF2B5EF4-FFF2-40B4-BE49-F238E27FC236}">
                <a16:creationId xmlns:a16="http://schemas.microsoft.com/office/drawing/2014/main" id="{3556AA47-2DA3-0FF2-5566-373BA974D2BB}"/>
              </a:ext>
            </a:extLst>
          </p:cNvPr>
          <p:cNvPicPr>
            <a:picLocks noChangeAspect="1"/>
          </p:cNvPicPr>
          <p:nvPr/>
        </p:nvPicPr>
        <p:blipFill>
          <a:blip r:embed="rId4"/>
          <a:stretch>
            <a:fillRect/>
          </a:stretch>
        </p:blipFill>
        <p:spPr>
          <a:xfrm>
            <a:off x="1904734" y="2153418"/>
            <a:ext cx="2745325" cy="2099721"/>
          </a:xfrm>
          <a:prstGeom prst="rect">
            <a:avLst/>
          </a:prstGeom>
        </p:spPr>
      </p:pic>
      <p:pic>
        <p:nvPicPr>
          <p:cNvPr id="4" name="Picture 3">
            <a:extLst>
              <a:ext uri="{FF2B5EF4-FFF2-40B4-BE49-F238E27FC236}">
                <a16:creationId xmlns:a16="http://schemas.microsoft.com/office/drawing/2014/main" id="{60E7EBD9-EC50-2B51-E1B2-F556962F5B32}"/>
              </a:ext>
            </a:extLst>
          </p:cNvPr>
          <p:cNvPicPr>
            <a:picLocks noChangeAspect="1"/>
          </p:cNvPicPr>
          <p:nvPr/>
        </p:nvPicPr>
        <p:blipFill>
          <a:blip r:embed="rId5"/>
          <a:stretch>
            <a:fillRect/>
          </a:stretch>
        </p:blipFill>
        <p:spPr>
          <a:xfrm>
            <a:off x="4765191" y="2182992"/>
            <a:ext cx="2661618" cy="2070147"/>
          </a:xfrm>
          <a:prstGeom prst="rect">
            <a:avLst/>
          </a:prstGeom>
        </p:spPr>
      </p:pic>
      <p:pic>
        <p:nvPicPr>
          <p:cNvPr id="5" name="Picture 4">
            <a:extLst>
              <a:ext uri="{FF2B5EF4-FFF2-40B4-BE49-F238E27FC236}">
                <a16:creationId xmlns:a16="http://schemas.microsoft.com/office/drawing/2014/main" id="{A35667B9-7782-44A4-DF9D-0FF3931AD6C3}"/>
              </a:ext>
            </a:extLst>
          </p:cNvPr>
          <p:cNvPicPr>
            <a:picLocks noChangeAspect="1"/>
          </p:cNvPicPr>
          <p:nvPr/>
        </p:nvPicPr>
        <p:blipFill>
          <a:blip r:embed="rId6"/>
          <a:stretch>
            <a:fillRect/>
          </a:stretch>
        </p:blipFill>
        <p:spPr>
          <a:xfrm>
            <a:off x="7640438" y="2119965"/>
            <a:ext cx="2646828" cy="2133174"/>
          </a:xfrm>
          <a:prstGeom prst="rect">
            <a:avLst/>
          </a:prstGeom>
        </p:spPr>
      </p:pic>
      <p:sp>
        <p:nvSpPr>
          <p:cNvPr id="6" name="Rounded Rectangle 5">
            <a:extLst>
              <a:ext uri="{FF2B5EF4-FFF2-40B4-BE49-F238E27FC236}">
                <a16:creationId xmlns:a16="http://schemas.microsoft.com/office/drawing/2014/main" id="{9F23175E-427C-88B7-6BB3-7FFC6C982CD5}"/>
              </a:ext>
            </a:extLst>
          </p:cNvPr>
          <p:cNvSpPr/>
          <p:nvPr/>
        </p:nvSpPr>
        <p:spPr>
          <a:xfrm>
            <a:off x="8156054" y="2774731"/>
            <a:ext cx="2038980" cy="451945"/>
          </a:xfrm>
          <a:prstGeom prst="roundRect">
            <a:avLst/>
          </a:prstGeom>
          <a:noFill/>
          <a:ln w="38100">
            <a:solidFill>
              <a:srgbClr val="18A2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1C99EC3B-3F65-B2F0-5134-701EF87B4F18}"/>
              </a:ext>
            </a:extLst>
          </p:cNvPr>
          <p:cNvSpPr/>
          <p:nvPr/>
        </p:nvSpPr>
        <p:spPr>
          <a:xfrm>
            <a:off x="7982633" y="3907718"/>
            <a:ext cx="814526" cy="451945"/>
          </a:xfrm>
          <a:prstGeom prst="roundRect">
            <a:avLst/>
          </a:prstGeom>
          <a:noFill/>
          <a:ln w="38100">
            <a:solidFill>
              <a:srgbClr val="18A2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746DB3B-86F3-FC4A-3BA1-50191D51EE14}"/>
              </a:ext>
            </a:extLst>
          </p:cNvPr>
          <p:cNvSpPr txBox="1"/>
          <p:nvPr/>
        </p:nvSpPr>
        <p:spPr>
          <a:xfrm>
            <a:off x="6388473" y="4437666"/>
            <a:ext cx="5150769" cy="307777"/>
          </a:xfrm>
          <a:prstGeom prst="rect">
            <a:avLst/>
          </a:prstGeom>
          <a:noFill/>
        </p:spPr>
        <p:txBody>
          <a:bodyPr wrap="none" rtlCol="0">
            <a:spAutoFit/>
          </a:bodyPr>
          <a:lstStyle/>
          <a:p>
            <a:pPr algn="ctr"/>
            <a:r>
              <a:rPr lang="en-US" sz="1400" dirty="0">
                <a:solidFill>
                  <a:srgbClr val="18A2DB"/>
                </a:solidFill>
              </a:rPr>
              <a:t>When ray is tracing along the z-axis, only </a:t>
            </a:r>
            <a:r>
              <a:rPr lang="en-US" sz="1400" b="1" dirty="0">
                <a:solidFill>
                  <a:srgbClr val="18A2DB"/>
                </a:solidFill>
              </a:rPr>
              <a:t>a single lookup </a:t>
            </a:r>
            <a:r>
              <a:rPr lang="en-US" sz="1400" dirty="0">
                <a:solidFill>
                  <a:srgbClr val="18A2DB"/>
                </a:solidFill>
              </a:rPr>
              <a:t>is required!</a:t>
            </a:r>
          </a:p>
        </p:txBody>
      </p:sp>
      <p:sp>
        <p:nvSpPr>
          <p:cNvPr id="9" name="Rectangle: Rounded Corners 1492">
            <a:extLst>
              <a:ext uri="{FF2B5EF4-FFF2-40B4-BE49-F238E27FC236}">
                <a16:creationId xmlns:a16="http://schemas.microsoft.com/office/drawing/2014/main" id="{1D2C3AB4-8EB9-09AD-54F0-20C8EBCDDC85}"/>
              </a:ext>
            </a:extLst>
          </p:cNvPr>
          <p:cNvSpPr/>
          <p:nvPr/>
        </p:nvSpPr>
        <p:spPr>
          <a:xfrm>
            <a:off x="3026979" y="4907905"/>
            <a:ext cx="6129835" cy="1239511"/>
          </a:xfrm>
          <a:prstGeom prst="roundRect">
            <a:avLst>
              <a:gd name="adj" fmla="val 11752"/>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all our rays are tracing along the z-axis</a:t>
            </a:r>
          </a:p>
          <a:p>
            <a:pPr algn="ctr"/>
            <a:r>
              <a:rPr lang="en-US" dirty="0">
                <a:solidFill>
                  <a:schemeClr val="tx1"/>
                </a:solidFill>
              </a:rPr>
              <a:t>(OMs are aligned with rays),</a:t>
            </a:r>
          </a:p>
          <a:p>
            <a:pPr algn="ctr"/>
            <a:r>
              <a:rPr lang="en-US" dirty="0">
                <a:solidFill>
                  <a:schemeClr val="tx1"/>
                </a:solidFill>
              </a:rPr>
              <a:t>we will achieve O(1) tracing performance.</a:t>
            </a:r>
          </a:p>
        </p:txBody>
      </p:sp>
    </p:spTree>
    <p:custDataLst>
      <p:tags r:id="rId1"/>
    </p:custDataLst>
    <p:extLst>
      <p:ext uri="{BB962C8B-B14F-4D97-AF65-F5344CB8AC3E}">
        <p14:creationId xmlns:p14="http://schemas.microsoft.com/office/powerpoint/2010/main" val="2229260737"/>
      </p:ext>
    </p:extLst>
  </p:cSld>
  <p:clrMapOvr>
    <a:masterClrMapping/>
  </p:clrMapOvr>
  <mc:AlternateContent xmlns:mc="http://schemas.openxmlformats.org/markup-compatibility/2006" xmlns:p14="http://schemas.microsoft.com/office/powerpoint/2010/main">
    <mc:Choice Requires="p14">
      <p:transition spd="slow" p14:dur="2000" advTm="26073"/>
    </mc:Choice>
    <mc:Fallback xmlns="">
      <p:transition spd="slow" advTm="26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1000"/>
                                        <p:tgtEl>
                                          <p:spTgt spid="6"/>
                                        </p:tgtEl>
                                      </p:cBhvr>
                                    </p:animEffect>
                                  </p:childTnLst>
                                </p:cTn>
                              </p:par>
                            </p:childTnLst>
                          </p:cTn>
                        </p:par>
                        <p:par>
                          <p:cTn id="21" fill="hold">
                            <p:stCondLst>
                              <p:cond delay="1000"/>
                            </p:stCondLst>
                            <p:childTnLst>
                              <p:par>
                                <p:cTn id="22" presetID="21" presetClass="entr" presetSubtype="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1000"/>
                                        <p:tgtEl>
                                          <p:spTgt spid="7"/>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Key observation</a:t>
            </a:r>
          </a:p>
        </p:txBody>
      </p:sp>
      <p:sp>
        <p:nvSpPr>
          <p:cNvPr id="10" name="Rectangle: Rounded Corners 1492">
            <a:extLst>
              <a:ext uri="{FF2B5EF4-FFF2-40B4-BE49-F238E27FC236}">
                <a16:creationId xmlns:a16="http://schemas.microsoft.com/office/drawing/2014/main" id="{7C464CDB-38F1-BDAB-8F11-0BFAEFB97FC4}"/>
              </a:ext>
            </a:extLst>
          </p:cNvPr>
          <p:cNvSpPr/>
          <p:nvPr/>
        </p:nvSpPr>
        <p:spPr>
          <a:xfrm>
            <a:off x="3026979" y="3563378"/>
            <a:ext cx="2764221" cy="1239511"/>
          </a:xfrm>
          <a:prstGeom prst="roundRect">
            <a:avLst>
              <a:gd name="adj" fmla="val 11752"/>
            </a:avLst>
          </a:prstGeom>
          <a:solidFill>
            <a:srgbClr val="ED7B7B"/>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 infinite number of ray-aligned OMs is required.</a:t>
            </a:r>
          </a:p>
        </p:txBody>
      </p:sp>
      <p:sp>
        <p:nvSpPr>
          <p:cNvPr id="12" name="Arrow: Right 172">
            <a:extLst>
              <a:ext uri="{FF2B5EF4-FFF2-40B4-BE49-F238E27FC236}">
                <a16:creationId xmlns:a16="http://schemas.microsoft.com/office/drawing/2014/main" id="{25859271-117E-EA8D-937A-F0A767A7569C}"/>
              </a:ext>
            </a:extLst>
          </p:cNvPr>
          <p:cNvSpPr/>
          <p:nvPr/>
        </p:nvSpPr>
        <p:spPr>
          <a:xfrm rot="5400000">
            <a:off x="4245576" y="3155912"/>
            <a:ext cx="327025"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492">
            <a:extLst>
              <a:ext uri="{FF2B5EF4-FFF2-40B4-BE49-F238E27FC236}">
                <a16:creationId xmlns:a16="http://schemas.microsoft.com/office/drawing/2014/main" id="{01F7CE6F-A17A-864F-C9A6-58E347258AD9}"/>
              </a:ext>
            </a:extLst>
          </p:cNvPr>
          <p:cNvSpPr/>
          <p:nvPr/>
        </p:nvSpPr>
        <p:spPr>
          <a:xfrm>
            <a:off x="6392593" y="3563378"/>
            <a:ext cx="2764221" cy="1239511"/>
          </a:xfrm>
          <a:prstGeom prst="roundRect">
            <a:avLst>
              <a:gd name="adj" fmla="val 11752"/>
            </a:avLst>
          </a:prstGeom>
          <a:solidFill>
            <a:srgbClr val="ED7B7B"/>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Each ray-aligned OM invokes one pass of rasterization.</a:t>
            </a:r>
          </a:p>
        </p:txBody>
      </p:sp>
      <p:sp>
        <p:nvSpPr>
          <p:cNvPr id="13" name="Arrow: Right 172">
            <a:extLst>
              <a:ext uri="{FF2B5EF4-FFF2-40B4-BE49-F238E27FC236}">
                <a16:creationId xmlns:a16="http://schemas.microsoft.com/office/drawing/2014/main" id="{00E814C1-622F-F1AB-DA31-03CD442E53A4}"/>
              </a:ext>
            </a:extLst>
          </p:cNvPr>
          <p:cNvSpPr/>
          <p:nvPr/>
        </p:nvSpPr>
        <p:spPr>
          <a:xfrm rot="5400000">
            <a:off x="7611190" y="3155911"/>
            <a:ext cx="327025"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492">
            <a:extLst>
              <a:ext uri="{FF2B5EF4-FFF2-40B4-BE49-F238E27FC236}">
                <a16:creationId xmlns:a16="http://schemas.microsoft.com/office/drawing/2014/main" id="{B00F0906-0331-6158-2EE9-A2DD7E1F5436}"/>
              </a:ext>
            </a:extLst>
          </p:cNvPr>
          <p:cNvSpPr/>
          <p:nvPr/>
        </p:nvSpPr>
        <p:spPr>
          <a:xfrm>
            <a:off x="3026979" y="1871978"/>
            <a:ext cx="6129835" cy="1239511"/>
          </a:xfrm>
          <a:prstGeom prst="roundRect">
            <a:avLst>
              <a:gd name="adj" fmla="val 11752"/>
            </a:avLst>
          </a:prstGeom>
          <a:solidFill>
            <a:schemeClr val="accent6">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all our rays are tracing along the z-axis</a:t>
            </a:r>
          </a:p>
          <a:p>
            <a:pPr algn="ctr"/>
            <a:r>
              <a:rPr lang="en-US" dirty="0">
                <a:solidFill>
                  <a:schemeClr val="tx1"/>
                </a:solidFill>
              </a:rPr>
              <a:t>(OMs are aligned with rays),</a:t>
            </a:r>
          </a:p>
          <a:p>
            <a:pPr algn="ctr"/>
            <a:r>
              <a:rPr lang="en-US" dirty="0">
                <a:solidFill>
                  <a:schemeClr val="tx1"/>
                </a:solidFill>
              </a:rPr>
              <a:t>we will achieve O(1) tracing performance.</a:t>
            </a:r>
          </a:p>
        </p:txBody>
      </p:sp>
    </p:spTree>
    <p:custDataLst>
      <p:tags r:id="rId1"/>
    </p:custDataLst>
    <p:extLst>
      <p:ext uri="{BB962C8B-B14F-4D97-AF65-F5344CB8AC3E}">
        <p14:creationId xmlns:p14="http://schemas.microsoft.com/office/powerpoint/2010/main" val="2573435311"/>
      </p:ext>
    </p:extLst>
  </p:cSld>
  <p:clrMapOvr>
    <a:masterClrMapping/>
  </p:clrMapOvr>
  <mc:AlternateContent xmlns:mc="http://schemas.openxmlformats.org/markup-compatibility/2006" xmlns:p159="http://schemas.microsoft.com/office/powerpoint/2015/09/main">
    <mc:Choice Requires="p159">
      <p:transition spd="slow" advTm="18106">
        <p159:morph option="byObject"/>
      </p:transition>
    </mc:Choice>
    <mc:Fallback xmlns="">
      <p:transition spd="slow" advTm="181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Picture 420" descr="A picture containing cartoon, art&#10;&#10;Description automatically generated">
            <a:extLst>
              <a:ext uri="{FF2B5EF4-FFF2-40B4-BE49-F238E27FC236}">
                <a16:creationId xmlns:a16="http://schemas.microsoft.com/office/drawing/2014/main" id="{A8092012-678F-0522-24C3-C779F1A8B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6530" y="3287190"/>
            <a:ext cx="2302426" cy="2302426"/>
          </a:xfrm>
          <a:prstGeom prst="rect">
            <a:avLst/>
          </a:prstGeom>
        </p:spPr>
      </p:pic>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Key idea</a:t>
            </a:r>
          </a:p>
        </p:txBody>
      </p:sp>
      <p:sp>
        <p:nvSpPr>
          <p:cNvPr id="11" name="Rectangle: Rounded Corners 1492">
            <a:extLst>
              <a:ext uri="{FF2B5EF4-FFF2-40B4-BE49-F238E27FC236}">
                <a16:creationId xmlns:a16="http://schemas.microsoft.com/office/drawing/2014/main" id="{01F7CE6F-A17A-864F-C9A6-58E347258AD9}"/>
              </a:ext>
            </a:extLst>
          </p:cNvPr>
          <p:cNvSpPr/>
          <p:nvPr/>
        </p:nvSpPr>
        <p:spPr>
          <a:xfrm>
            <a:off x="6392593" y="1818660"/>
            <a:ext cx="2764221" cy="1239511"/>
          </a:xfrm>
          <a:prstGeom prst="roundRect">
            <a:avLst>
              <a:gd name="adj" fmla="val 11752"/>
            </a:avLst>
          </a:prstGeom>
          <a:solidFill>
            <a:srgbClr val="ED7B7B"/>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Each ray-aligned OM invokes one pass of rasterization.</a:t>
            </a:r>
          </a:p>
        </p:txBody>
      </p:sp>
      <p:sp>
        <p:nvSpPr>
          <p:cNvPr id="3" name="Rectangle: Rounded Corners 1492">
            <a:extLst>
              <a:ext uri="{FF2B5EF4-FFF2-40B4-BE49-F238E27FC236}">
                <a16:creationId xmlns:a16="http://schemas.microsoft.com/office/drawing/2014/main" id="{9B73E12D-7F71-8741-E859-26C6DFB32067}"/>
              </a:ext>
            </a:extLst>
          </p:cNvPr>
          <p:cNvSpPr/>
          <p:nvPr/>
        </p:nvSpPr>
        <p:spPr>
          <a:xfrm>
            <a:off x="3026979" y="1818660"/>
            <a:ext cx="2764221" cy="1239511"/>
          </a:xfrm>
          <a:prstGeom prst="roundRect">
            <a:avLst>
              <a:gd name="adj" fmla="val 11752"/>
            </a:avLst>
          </a:prstGeom>
          <a:solidFill>
            <a:srgbClr val="ED7B7B"/>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 infinite number of ray-aligned OMs is required.</a:t>
            </a:r>
          </a:p>
        </p:txBody>
      </p:sp>
      <p:grpSp>
        <p:nvGrpSpPr>
          <p:cNvPr id="44" name="Group 43">
            <a:extLst>
              <a:ext uri="{FF2B5EF4-FFF2-40B4-BE49-F238E27FC236}">
                <a16:creationId xmlns:a16="http://schemas.microsoft.com/office/drawing/2014/main" id="{38A70080-F1A7-B010-E78B-6448B34AA673}"/>
              </a:ext>
            </a:extLst>
          </p:cNvPr>
          <p:cNvGrpSpPr/>
          <p:nvPr/>
        </p:nvGrpSpPr>
        <p:grpSpPr>
          <a:xfrm>
            <a:off x="0" y="3914920"/>
            <a:ext cx="2083847" cy="1330669"/>
            <a:chOff x="542787" y="3887750"/>
            <a:chExt cx="2691911" cy="1718957"/>
          </a:xfrm>
        </p:grpSpPr>
        <p:sp>
          <p:nvSpPr>
            <p:cNvPr id="5" name="Freeform: Shape 4">
              <a:extLst>
                <a:ext uri="{FF2B5EF4-FFF2-40B4-BE49-F238E27FC236}">
                  <a16:creationId xmlns:a16="http://schemas.microsoft.com/office/drawing/2014/main" id="{762C623C-C74B-FE67-2948-5475059AC20D}"/>
                </a:ext>
              </a:extLst>
            </p:cNvPr>
            <p:cNvSpPr/>
            <p:nvPr/>
          </p:nvSpPr>
          <p:spPr>
            <a:xfrm>
              <a:off x="838420" y="3887750"/>
              <a:ext cx="2103667" cy="1051833"/>
            </a:xfrm>
            <a:custGeom>
              <a:avLst/>
              <a:gdLst>
                <a:gd name="connsiteX0" fmla="*/ 0 w 1466119"/>
                <a:gd name="connsiteY0" fmla="*/ 733060 h 733059"/>
                <a:gd name="connsiteX1" fmla="*/ 733060 w 1466119"/>
                <a:gd name="connsiteY1" fmla="*/ 0 h 733059"/>
                <a:gd name="connsiteX2" fmla="*/ 1466119 w 1466119"/>
                <a:gd name="connsiteY2" fmla="*/ 733060 h 733059"/>
              </a:gdLst>
              <a:ahLst/>
              <a:cxnLst>
                <a:cxn ang="0">
                  <a:pos x="connsiteX0" y="connsiteY0"/>
                </a:cxn>
                <a:cxn ang="0">
                  <a:pos x="connsiteX1" y="connsiteY1"/>
                </a:cxn>
                <a:cxn ang="0">
                  <a:pos x="connsiteX2" y="connsiteY2"/>
                </a:cxn>
              </a:cxnLst>
              <a:rect l="l" t="t" r="r" b="b"/>
              <a:pathLst>
                <a:path w="1466119" h="733059">
                  <a:moveTo>
                    <a:pt x="0" y="733060"/>
                  </a:moveTo>
                  <a:cubicBezTo>
                    <a:pt x="0" y="328194"/>
                    <a:pt x="328194" y="0"/>
                    <a:pt x="733060" y="0"/>
                  </a:cubicBezTo>
                  <a:cubicBezTo>
                    <a:pt x="1137925" y="0"/>
                    <a:pt x="1466119" y="328194"/>
                    <a:pt x="1466119" y="733060"/>
                  </a:cubicBezTo>
                </a:path>
              </a:pathLst>
            </a:custGeom>
            <a:noFill/>
            <a:ln w="17516" cap="rnd">
              <a:solidFill>
                <a:srgbClr val="666666"/>
              </a:solid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AF711F5A-828B-966D-D098-724C9C03DF88}"/>
                </a:ext>
              </a:extLst>
            </p:cNvPr>
            <p:cNvSpPr/>
            <p:nvPr/>
          </p:nvSpPr>
          <p:spPr>
            <a:xfrm>
              <a:off x="838200" y="4939584"/>
              <a:ext cx="2103666" cy="169316"/>
            </a:xfrm>
            <a:custGeom>
              <a:avLst/>
              <a:gdLst>
                <a:gd name="connsiteX0" fmla="*/ 1466119 w 1466118"/>
                <a:gd name="connsiteY0" fmla="*/ 0 h 118002"/>
                <a:gd name="connsiteX1" fmla="*/ 733059 w 1466118"/>
                <a:gd name="connsiteY1" fmla="*/ 118002 h 118002"/>
                <a:gd name="connsiteX2" fmla="*/ 0 w 1466118"/>
                <a:gd name="connsiteY2" fmla="*/ 0 h 118002"/>
              </a:gdLst>
              <a:ahLst/>
              <a:cxnLst>
                <a:cxn ang="0">
                  <a:pos x="connsiteX0" y="connsiteY0"/>
                </a:cxn>
                <a:cxn ang="0">
                  <a:pos x="connsiteX1" y="connsiteY1"/>
                </a:cxn>
                <a:cxn ang="0">
                  <a:pos x="connsiteX2" y="connsiteY2"/>
                </a:cxn>
              </a:cxnLst>
              <a:rect l="l" t="t" r="r" b="b"/>
              <a:pathLst>
                <a:path w="1466118" h="118002">
                  <a:moveTo>
                    <a:pt x="1466119" y="0"/>
                  </a:moveTo>
                  <a:cubicBezTo>
                    <a:pt x="1466119" y="65147"/>
                    <a:pt x="1137924" y="118002"/>
                    <a:pt x="733059" y="118002"/>
                  </a:cubicBezTo>
                  <a:cubicBezTo>
                    <a:pt x="328194" y="118002"/>
                    <a:pt x="0" y="65147"/>
                    <a:pt x="0" y="0"/>
                  </a:cubicBezTo>
                </a:path>
              </a:pathLst>
            </a:custGeom>
            <a:solidFill>
              <a:srgbClr val="EFE8DA"/>
            </a:solidFill>
            <a:ln w="17516" cap="rnd">
              <a:solidFill>
                <a:srgbClr val="666666"/>
              </a:solidFill>
              <a:prstDash val="solid"/>
              <a:miter/>
            </a:ln>
          </p:spPr>
          <p:txBody>
            <a:bodyPr rtlCol="0" anchor="ctr"/>
            <a:lstStyle/>
            <a:p>
              <a:endParaRPr lang="en-US" dirty="0"/>
            </a:p>
          </p:txBody>
        </p:sp>
        <p:grpSp>
          <p:nvGrpSpPr>
            <p:cNvPr id="7" name="Graphic 610">
              <a:extLst>
                <a:ext uri="{FF2B5EF4-FFF2-40B4-BE49-F238E27FC236}">
                  <a16:creationId xmlns:a16="http://schemas.microsoft.com/office/drawing/2014/main" id="{B21CB60C-C35E-C887-DA48-B507F141EADF}"/>
                </a:ext>
              </a:extLst>
            </p:cNvPr>
            <p:cNvGrpSpPr/>
            <p:nvPr/>
          </p:nvGrpSpPr>
          <p:grpSpPr>
            <a:xfrm>
              <a:off x="838420" y="4770267"/>
              <a:ext cx="2103667" cy="169316"/>
              <a:chOff x="3590018" y="3218449"/>
              <a:chExt cx="1466119" cy="118002"/>
            </a:xfrm>
          </p:grpSpPr>
          <p:sp>
            <p:nvSpPr>
              <p:cNvPr id="8" name="Freeform: Shape 7">
                <a:extLst>
                  <a:ext uri="{FF2B5EF4-FFF2-40B4-BE49-F238E27FC236}">
                    <a16:creationId xmlns:a16="http://schemas.microsoft.com/office/drawing/2014/main" id="{A82C2D43-CB5D-ACD0-2151-118F6DA426E7}"/>
                  </a:ext>
                </a:extLst>
              </p:cNvPr>
              <p:cNvSpPr/>
              <p:nvPr/>
            </p:nvSpPr>
            <p:spPr>
              <a:xfrm>
                <a:off x="3590018" y="3218449"/>
                <a:ext cx="1466119" cy="118002"/>
              </a:xfrm>
              <a:custGeom>
                <a:avLst/>
                <a:gdLst>
                  <a:gd name="connsiteX0" fmla="*/ 0 w 1466119"/>
                  <a:gd name="connsiteY0" fmla="*/ 118003 h 118002"/>
                  <a:gd name="connsiteX1" fmla="*/ 733060 w 1466119"/>
                  <a:gd name="connsiteY1" fmla="*/ 0 h 118002"/>
                  <a:gd name="connsiteX2" fmla="*/ 1466119 w 1466119"/>
                  <a:gd name="connsiteY2" fmla="*/ 118003 h 118002"/>
                </a:gdLst>
                <a:ahLst/>
                <a:cxnLst>
                  <a:cxn ang="0">
                    <a:pos x="connsiteX0" y="connsiteY0"/>
                  </a:cxn>
                  <a:cxn ang="0">
                    <a:pos x="connsiteX1" y="connsiteY1"/>
                  </a:cxn>
                  <a:cxn ang="0">
                    <a:pos x="connsiteX2" y="connsiteY2"/>
                  </a:cxn>
                </a:cxnLst>
                <a:rect l="l" t="t" r="r" b="b"/>
                <a:pathLst>
                  <a:path w="1466119" h="118002">
                    <a:moveTo>
                      <a:pt x="0" y="118003"/>
                    </a:moveTo>
                    <a:cubicBezTo>
                      <a:pt x="0" y="52855"/>
                      <a:pt x="328194" y="0"/>
                      <a:pt x="733060" y="0"/>
                    </a:cubicBezTo>
                    <a:cubicBezTo>
                      <a:pt x="1137925" y="0"/>
                      <a:pt x="1466119" y="52855"/>
                      <a:pt x="1466119" y="118003"/>
                    </a:cubicBezTo>
                  </a:path>
                </a:pathLst>
              </a:custGeom>
              <a:solidFill>
                <a:srgbClr val="EFE8DA"/>
              </a:solidFill>
              <a:ln w="15358" cap="flat">
                <a:noFill/>
                <a:prstDash val="solid"/>
                <a:miter/>
              </a:ln>
            </p:spPr>
            <p:txBody>
              <a:bodyPr rtlCol="0" anchor="ctr"/>
              <a:lstStyle/>
              <a:p>
                <a:endParaRPr lang="en-US" dirty="0"/>
              </a:p>
            </p:txBody>
          </p:sp>
          <p:grpSp>
            <p:nvGrpSpPr>
              <p:cNvPr id="9" name="Graphic 610">
                <a:extLst>
                  <a:ext uri="{FF2B5EF4-FFF2-40B4-BE49-F238E27FC236}">
                    <a16:creationId xmlns:a16="http://schemas.microsoft.com/office/drawing/2014/main" id="{3DCF67C9-B59F-F170-D6D8-5E4D6DAA4A5D}"/>
                  </a:ext>
                </a:extLst>
              </p:cNvPr>
              <p:cNvGrpSpPr/>
              <p:nvPr/>
            </p:nvGrpSpPr>
            <p:grpSpPr>
              <a:xfrm>
                <a:off x="3590018" y="3218449"/>
                <a:ext cx="1465965" cy="118002"/>
                <a:chOff x="3590018" y="3218449"/>
                <a:chExt cx="1465965" cy="118002"/>
              </a:xfrm>
              <a:noFill/>
            </p:grpSpPr>
            <p:sp>
              <p:nvSpPr>
                <p:cNvPr id="10" name="Freeform: Shape 9">
                  <a:extLst>
                    <a:ext uri="{FF2B5EF4-FFF2-40B4-BE49-F238E27FC236}">
                      <a16:creationId xmlns:a16="http://schemas.microsoft.com/office/drawing/2014/main" id="{75365205-497E-B280-548A-FD13117CE350}"/>
                    </a:ext>
                  </a:extLst>
                </p:cNvPr>
                <p:cNvSpPr/>
                <p:nvPr/>
              </p:nvSpPr>
              <p:spPr>
                <a:xfrm>
                  <a:off x="3590018" y="3320626"/>
                  <a:ext cx="6607" cy="15825"/>
                </a:xfrm>
                <a:custGeom>
                  <a:avLst/>
                  <a:gdLst>
                    <a:gd name="connsiteX0" fmla="*/ 0 w 6607"/>
                    <a:gd name="connsiteY0" fmla="*/ 15826 h 15825"/>
                    <a:gd name="connsiteX1" fmla="*/ 6607 w 6607"/>
                    <a:gd name="connsiteY1" fmla="*/ 0 h 15825"/>
                  </a:gdLst>
                  <a:ahLst/>
                  <a:cxnLst>
                    <a:cxn ang="0">
                      <a:pos x="connsiteX0" y="connsiteY0"/>
                    </a:cxn>
                    <a:cxn ang="0">
                      <a:pos x="connsiteX1" y="connsiteY1"/>
                    </a:cxn>
                  </a:cxnLst>
                  <a:rect l="l" t="t" r="r" b="b"/>
                  <a:pathLst>
                    <a:path w="6607" h="15825">
                      <a:moveTo>
                        <a:pt x="0" y="15826"/>
                      </a:moveTo>
                      <a:cubicBezTo>
                        <a:pt x="0" y="10448"/>
                        <a:pt x="2305" y="5224"/>
                        <a:pt x="6607" y="0"/>
                      </a:cubicBezTo>
                    </a:path>
                  </a:pathLst>
                </a:custGeom>
                <a:noFill/>
                <a:ln w="17516" cap="rnd">
                  <a:solidFill>
                    <a:srgbClr val="666666"/>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B616003-67E9-56E6-D193-F90AA7A7148F}"/>
                    </a:ext>
                  </a:extLst>
                </p:cNvPr>
                <p:cNvSpPr/>
                <p:nvPr/>
              </p:nvSpPr>
              <p:spPr>
                <a:xfrm>
                  <a:off x="3624436" y="3218449"/>
                  <a:ext cx="1412034" cy="90806"/>
                </a:xfrm>
                <a:custGeom>
                  <a:avLst/>
                  <a:gdLst>
                    <a:gd name="connsiteX0" fmla="*/ 0 w 1412034"/>
                    <a:gd name="connsiteY0" fmla="*/ 82202 h 90806"/>
                    <a:gd name="connsiteX1" fmla="*/ 698642 w 1412034"/>
                    <a:gd name="connsiteY1" fmla="*/ 0 h 90806"/>
                    <a:gd name="connsiteX2" fmla="*/ 1412035 w 1412034"/>
                    <a:gd name="connsiteY2" fmla="*/ 90807 h 90806"/>
                  </a:gdLst>
                  <a:ahLst/>
                  <a:cxnLst>
                    <a:cxn ang="0">
                      <a:pos x="connsiteX0" y="connsiteY0"/>
                    </a:cxn>
                    <a:cxn ang="0">
                      <a:pos x="connsiteX1" y="connsiteY1"/>
                    </a:cxn>
                    <a:cxn ang="0">
                      <a:pos x="connsiteX2" y="connsiteY2"/>
                    </a:cxn>
                  </a:cxnLst>
                  <a:rect l="l" t="t" r="r" b="b"/>
                  <a:pathLst>
                    <a:path w="1412034" h="90806">
                      <a:moveTo>
                        <a:pt x="0" y="82202"/>
                      </a:moveTo>
                      <a:cubicBezTo>
                        <a:pt x="94187" y="34571"/>
                        <a:pt x="371370" y="0"/>
                        <a:pt x="698642" y="0"/>
                      </a:cubicBezTo>
                      <a:cubicBezTo>
                        <a:pt x="1045428" y="0"/>
                        <a:pt x="1335824" y="38720"/>
                        <a:pt x="1412035" y="90807"/>
                      </a:cubicBezTo>
                    </a:path>
                  </a:pathLst>
                </a:custGeom>
                <a:noFill/>
                <a:ln w="17516" cap="rnd">
                  <a:solidFill>
                    <a:srgbClr val="666666"/>
                  </a:solidFill>
                  <a:custDash>
                    <a:ds d="168308" sp="168308"/>
                  </a:custDash>
                  <a:miter/>
                </a:ln>
              </p:spPr>
              <p:txBody>
                <a:bodyPr rtlCol="0" anchor="ctr"/>
                <a:lstStyle/>
                <a:p>
                  <a:endParaRPr lang="en-US"/>
                </a:p>
              </p:txBody>
            </p:sp>
            <p:sp>
              <p:nvSpPr>
                <p:cNvPr id="13" name="Freeform: Shape 12">
                  <a:extLst>
                    <a:ext uri="{FF2B5EF4-FFF2-40B4-BE49-F238E27FC236}">
                      <a16:creationId xmlns:a16="http://schemas.microsoft.com/office/drawing/2014/main" id="{828C0A5A-6E35-A8E4-26C6-BA3FC7ACCC7D}"/>
                    </a:ext>
                  </a:extLst>
                </p:cNvPr>
                <p:cNvSpPr/>
                <p:nvPr/>
              </p:nvSpPr>
              <p:spPr>
                <a:xfrm>
                  <a:off x="5049377" y="3320626"/>
                  <a:ext cx="6606" cy="15825"/>
                </a:xfrm>
                <a:custGeom>
                  <a:avLst/>
                  <a:gdLst>
                    <a:gd name="connsiteX0" fmla="*/ 0 w 6606"/>
                    <a:gd name="connsiteY0" fmla="*/ 0 h 15825"/>
                    <a:gd name="connsiteX1" fmla="*/ 6607 w 6606"/>
                    <a:gd name="connsiteY1" fmla="*/ 15826 h 15825"/>
                  </a:gdLst>
                  <a:ahLst/>
                  <a:cxnLst>
                    <a:cxn ang="0">
                      <a:pos x="connsiteX0" y="connsiteY0"/>
                    </a:cxn>
                    <a:cxn ang="0">
                      <a:pos x="connsiteX1" y="connsiteY1"/>
                    </a:cxn>
                  </a:cxnLst>
                  <a:rect l="l" t="t" r="r" b="b"/>
                  <a:pathLst>
                    <a:path w="6606" h="15825">
                      <a:moveTo>
                        <a:pt x="0" y="0"/>
                      </a:moveTo>
                      <a:cubicBezTo>
                        <a:pt x="4302" y="5224"/>
                        <a:pt x="6607" y="10448"/>
                        <a:pt x="6607" y="15826"/>
                      </a:cubicBezTo>
                    </a:path>
                  </a:pathLst>
                </a:custGeom>
                <a:noFill/>
                <a:ln w="17516" cap="rnd">
                  <a:solidFill>
                    <a:srgbClr val="666666"/>
                  </a:solidFill>
                  <a:prstDash val="solid"/>
                  <a:miter/>
                </a:ln>
              </p:spPr>
              <p:txBody>
                <a:bodyPr rtlCol="0" anchor="ctr"/>
                <a:lstStyle/>
                <a:p>
                  <a:endParaRPr lang="en-US"/>
                </a:p>
              </p:txBody>
            </p:sp>
          </p:grpSp>
        </p:grpSp>
        <p:grpSp>
          <p:nvGrpSpPr>
            <p:cNvPr id="43" name="Group 42">
              <a:extLst>
                <a:ext uri="{FF2B5EF4-FFF2-40B4-BE49-F238E27FC236}">
                  <a16:creationId xmlns:a16="http://schemas.microsoft.com/office/drawing/2014/main" id="{0DDB9E1E-ED5A-62C2-40EE-ADB14C86F4CC}"/>
                </a:ext>
              </a:extLst>
            </p:cNvPr>
            <p:cNvGrpSpPr/>
            <p:nvPr/>
          </p:nvGrpSpPr>
          <p:grpSpPr>
            <a:xfrm>
              <a:off x="933869" y="3914498"/>
              <a:ext cx="1924869" cy="1167575"/>
              <a:chOff x="933869" y="3914498"/>
              <a:chExt cx="1924869" cy="1167575"/>
            </a:xfrm>
          </p:grpSpPr>
          <p:grpSp>
            <p:nvGrpSpPr>
              <p:cNvPr id="15" name="Graphic 610">
                <a:extLst>
                  <a:ext uri="{FF2B5EF4-FFF2-40B4-BE49-F238E27FC236}">
                    <a16:creationId xmlns:a16="http://schemas.microsoft.com/office/drawing/2014/main" id="{26C186D2-9C76-A8F5-1AD8-8EE4A49049E1}"/>
                  </a:ext>
                </a:extLst>
              </p:cNvPr>
              <p:cNvGrpSpPr/>
              <p:nvPr/>
            </p:nvGrpSpPr>
            <p:grpSpPr>
              <a:xfrm>
                <a:off x="1808229" y="3914498"/>
                <a:ext cx="153882" cy="1046983"/>
                <a:chOff x="4269454" y="2621523"/>
                <a:chExt cx="107246" cy="729679"/>
              </a:xfrm>
              <a:solidFill>
                <a:srgbClr val="F2D680"/>
              </a:solidFill>
            </p:grpSpPr>
            <p:sp>
              <p:nvSpPr>
                <p:cNvPr id="40" name="Freeform: Shape 39">
                  <a:extLst>
                    <a:ext uri="{FF2B5EF4-FFF2-40B4-BE49-F238E27FC236}">
                      <a16:creationId xmlns:a16="http://schemas.microsoft.com/office/drawing/2014/main" id="{7ED656E6-5200-D059-5C4D-D83C0A6E3291}"/>
                    </a:ext>
                  </a:extLst>
                </p:cNvPr>
                <p:cNvSpPr/>
                <p:nvPr/>
              </p:nvSpPr>
              <p:spPr>
                <a:xfrm>
                  <a:off x="4323078" y="2698808"/>
                  <a:ext cx="15364" cy="652393"/>
                </a:xfrm>
                <a:custGeom>
                  <a:avLst/>
                  <a:gdLst>
                    <a:gd name="connsiteX0" fmla="*/ 0 w 15364"/>
                    <a:gd name="connsiteY0" fmla="*/ 652394 h 652393"/>
                    <a:gd name="connsiteX1" fmla="*/ 0 w 15364"/>
                    <a:gd name="connsiteY1" fmla="*/ 0 h 652393"/>
                  </a:gdLst>
                  <a:ahLst/>
                  <a:cxnLst>
                    <a:cxn ang="0">
                      <a:pos x="connsiteX0" y="connsiteY0"/>
                    </a:cxn>
                    <a:cxn ang="0">
                      <a:pos x="connsiteX1" y="connsiteY1"/>
                    </a:cxn>
                  </a:cxnLst>
                  <a:rect l="l" t="t" r="r" b="b"/>
                  <a:pathLst>
                    <a:path w="15364" h="652393">
                      <a:moveTo>
                        <a:pt x="0" y="652394"/>
                      </a:moveTo>
                      <a:lnTo>
                        <a:pt x="0" y="0"/>
                      </a:lnTo>
                    </a:path>
                  </a:pathLst>
                </a:custGeom>
                <a:ln w="30716" cap="rnd">
                  <a:solidFill>
                    <a:srgbClr val="F2D680"/>
                  </a:solid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8382160B-A290-A4B3-7427-673266B6EB20}"/>
                    </a:ext>
                  </a:extLst>
                </p:cNvPr>
                <p:cNvSpPr/>
                <p:nvPr/>
              </p:nvSpPr>
              <p:spPr>
                <a:xfrm>
                  <a:off x="4269454" y="2621523"/>
                  <a:ext cx="107246" cy="92957"/>
                </a:xfrm>
                <a:custGeom>
                  <a:avLst/>
                  <a:gdLst>
                    <a:gd name="connsiteX0" fmla="*/ 107247 w 107246"/>
                    <a:gd name="connsiteY0" fmla="*/ 92958 h 92957"/>
                    <a:gd name="connsiteX1" fmla="*/ 53624 w 107246"/>
                    <a:gd name="connsiteY1" fmla="*/ 0 h 92957"/>
                    <a:gd name="connsiteX2" fmla="*/ 0 w 107246"/>
                    <a:gd name="connsiteY2" fmla="*/ 92958 h 92957"/>
                  </a:gdLst>
                  <a:ahLst/>
                  <a:cxnLst>
                    <a:cxn ang="0">
                      <a:pos x="connsiteX0" y="connsiteY0"/>
                    </a:cxn>
                    <a:cxn ang="0">
                      <a:pos x="connsiteX1" y="connsiteY1"/>
                    </a:cxn>
                    <a:cxn ang="0">
                      <a:pos x="connsiteX2" y="connsiteY2"/>
                    </a:cxn>
                  </a:cxnLst>
                  <a:rect l="l" t="t" r="r" b="b"/>
                  <a:pathLst>
                    <a:path w="107246" h="92957">
                      <a:moveTo>
                        <a:pt x="107247" y="92958"/>
                      </a:moveTo>
                      <a:lnTo>
                        <a:pt x="53624" y="0"/>
                      </a:lnTo>
                      <a:lnTo>
                        <a:pt x="0" y="92958"/>
                      </a:lnTo>
                      <a:close/>
                    </a:path>
                  </a:pathLst>
                </a:custGeom>
                <a:solidFill>
                  <a:srgbClr val="F2D680"/>
                </a:solidFill>
                <a:ln w="15358" cap="flat">
                  <a:noFill/>
                  <a:prstDash val="solid"/>
                  <a:miter/>
                </a:ln>
              </p:spPr>
              <p:txBody>
                <a:bodyPr rtlCol="0" anchor="ctr"/>
                <a:lstStyle/>
                <a:p>
                  <a:endParaRPr lang="en-US"/>
                </a:p>
              </p:txBody>
            </p:sp>
          </p:grpSp>
          <p:grpSp>
            <p:nvGrpSpPr>
              <p:cNvPr id="16" name="Graphic 610">
                <a:extLst>
                  <a:ext uri="{FF2B5EF4-FFF2-40B4-BE49-F238E27FC236}">
                    <a16:creationId xmlns:a16="http://schemas.microsoft.com/office/drawing/2014/main" id="{26A68CE4-0908-52ED-E93A-924107B39CED}"/>
                  </a:ext>
                </a:extLst>
              </p:cNvPr>
              <p:cNvGrpSpPr/>
              <p:nvPr/>
            </p:nvGrpSpPr>
            <p:grpSpPr>
              <a:xfrm>
                <a:off x="1357380" y="4563985"/>
                <a:ext cx="527570" cy="397496"/>
                <a:chOff x="3955242" y="3074173"/>
                <a:chExt cx="367682" cy="277029"/>
              </a:xfrm>
              <a:solidFill>
                <a:srgbClr val="F2D680"/>
              </a:solidFill>
            </p:grpSpPr>
            <p:sp>
              <p:nvSpPr>
                <p:cNvPr id="38" name="Freeform: Shape 37">
                  <a:extLst>
                    <a:ext uri="{FF2B5EF4-FFF2-40B4-BE49-F238E27FC236}">
                      <a16:creationId xmlns:a16="http://schemas.microsoft.com/office/drawing/2014/main" id="{ED97FA8B-B3DC-0810-3CBD-03E406317B8A}"/>
                    </a:ext>
                  </a:extLst>
                </p:cNvPr>
                <p:cNvSpPr/>
                <p:nvPr/>
              </p:nvSpPr>
              <p:spPr>
                <a:xfrm>
                  <a:off x="4016855" y="3120575"/>
                  <a:ext cx="306068" cy="230627"/>
                </a:xfrm>
                <a:custGeom>
                  <a:avLst/>
                  <a:gdLst>
                    <a:gd name="connsiteX0" fmla="*/ 306069 w 306068"/>
                    <a:gd name="connsiteY0" fmla="*/ 230627 h 230627"/>
                    <a:gd name="connsiteX1" fmla="*/ 0 w 306068"/>
                    <a:gd name="connsiteY1" fmla="*/ 0 h 230627"/>
                  </a:gdLst>
                  <a:ahLst/>
                  <a:cxnLst>
                    <a:cxn ang="0">
                      <a:pos x="connsiteX0" y="connsiteY0"/>
                    </a:cxn>
                    <a:cxn ang="0">
                      <a:pos x="connsiteX1" y="connsiteY1"/>
                    </a:cxn>
                  </a:cxnLst>
                  <a:rect l="l" t="t" r="r" b="b"/>
                  <a:pathLst>
                    <a:path w="306068" h="230627">
                      <a:moveTo>
                        <a:pt x="306069" y="230627"/>
                      </a:moveTo>
                      <a:lnTo>
                        <a:pt x="0" y="0"/>
                      </a:lnTo>
                    </a:path>
                  </a:pathLst>
                </a:custGeom>
                <a:ln w="30716" cap="rnd">
                  <a:solidFill>
                    <a:srgbClr val="F2D680"/>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6125F2D-FE0E-E45D-91B3-BEE21FE946CA}"/>
                    </a:ext>
                  </a:extLst>
                </p:cNvPr>
                <p:cNvSpPr/>
                <p:nvPr/>
              </p:nvSpPr>
              <p:spPr>
                <a:xfrm>
                  <a:off x="3955242" y="3074173"/>
                  <a:ext cx="106478" cy="98642"/>
                </a:xfrm>
                <a:custGeom>
                  <a:avLst/>
                  <a:gdLst>
                    <a:gd name="connsiteX0" fmla="*/ 106479 w 106478"/>
                    <a:gd name="connsiteY0" fmla="*/ 13060 h 98642"/>
                    <a:gd name="connsiteX1" fmla="*/ 0 w 106478"/>
                    <a:gd name="connsiteY1" fmla="*/ 0 h 98642"/>
                    <a:gd name="connsiteX2" fmla="*/ 41946 w 106478"/>
                    <a:gd name="connsiteY2" fmla="*/ 98643 h 98642"/>
                  </a:gdLst>
                  <a:ahLst/>
                  <a:cxnLst>
                    <a:cxn ang="0">
                      <a:pos x="connsiteX0" y="connsiteY0"/>
                    </a:cxn>
                    <a:cxn ang="0">
                      <a:pos x="connsiteX1" y="connsiteY1"/>
                    </a:cxn>
                    <a:cxn ang="0">
                      <a:pos x="connsiteX2" y="connsiteY2"/>
                    </a:cxn>
                  </a:cxnLst>
                  <a:rect l="l" t="t" r="r" b="b"/>
                  <a:pathLst>
                    <a:path w="106478" h="98642">
                      <a:moveTo>
                        <a:pt x="106479" y="13060"/>
                      </a:moveTo>
                      <a:lnTo>
                        <a:pt x="0" y="0"/>
                      </a:lnTo>
                      <a:lnTo>
                        <a:pt x="41946" y="98643"/>
                      </a:lnTo>
                      <a:close/>
                    </a:path>
                  </a:pathLst>
                </a:custGeom>
                <a:solidFill>
                  <a:srgbClr val="F2D680"/>
                </a:solidFill>
                <a:ln w="15358" cap="flat">
                  <a:noFill/>
                  <a:prstDash val="solid"/>
                  <a:miter/>
                </a:ln>
              </p:spPr>
              <p:txBody>
                <a:bodyPr rtlCol="0" anchor="ctr"/>
                <a:lstStyle/>
                <a:p>
                  <a:endParaRPr lang="en-US"/>
                </a:p>
              </p:txBody>
            </p:sp>
          </p:grpSp>
          <p:grpSp>
            <p:nvGrpSpPr>
              <p:cNvPr id="17" name="Graphic 610">
                <a:extLst>
                  <a:ext uri="{FF2B5EF4-FFF2-40B4-BE49-F238E27FC236}">
                    <a16:creationId xmlns:a16="http://schemas.microsoft.com/office/drawing/2014/main" id="{C02B4D06-B0EB-4610-0198-587EF832A2D8}"/>
                  </a:ext>
                </a:extLst>
              </p:cNvPr>
              <p:cNvGrpSpPr/>
              <p:nvPr/>
            </p:nvGrpSpPr>
            <p:grpSpPr>
              <a:xfrm>
                <a:off x="1446668" y="4003125"/>
                <a:ext cx="438282" cy="958356"/>
                <a:chOff x="4017470" y="2683290"/>
                <a:chExt cx="305454" cy="667912"/>
              </a:xfrm>
              <a:solidFill>
                <a:srgbClr val="F2D680"/>
              </a:solidFill>
            </p:grpSpPr>
            <p:sp>
              <p:nvSpPr>
                <p:cNvPr id="36" name="Freeform: Shape 35">
                  <a:extLst>
                    <a:ext uri="{FF2B5EF4-FFF2-40B4-BE49-F238E27FC236}">
                      <a16:creationId xmlns:a16="http://schemas.microsoft.com/office/drawing/2014/main" id="{73918CEF-592B-48D3-4D5C-EDCDD78705E7}"/>
                    </a:ext>
                  </a:extLst>
                </p:cNvPr>
                <p:cNvSpPr/>
                <p:nvPr/>
              </p:nvSpPr>
              <p:spPr>
                <a:xfrm>
                  <a:off x="4060184" y="2753968"/>
                  <a:ext cx="262739" cy="597233"/>
                </a:xfrm>
                <a:custGeom>
                  <a:avLst/>
                  <a:gdLst>
                    <a:gd name="connsiteX0" fmla="*/ 262740 w 262739"/>
                    <a:gd name="connsiteY0" fmla="*/ 597234 h 597233"/>
                    <a:gd name="connsiteX1" fmla="*/ 0 w 262739"/>
                    <a:gd name="connsiteY1" fmla="*/ 0 h 597233"/>
                  </a:gdLst>
                  <a:ahLst/>
                  <a:cxnLst>
                    <a:cxn ang="0">
                      <a:pos x="connsiteX0" y="connsiteY0"/>
                    </a:cxn>
                    <a:cxn ang="0">
                      <a:pos x="connsiteX1" y="connsiteY1"/>
                    </a:cxn>
                  </a:cxnLst>
                  <a:rect l="l" t="t" r="r" b="b"/>
                  <a:pathLst>
                    <a:path w="262739" h="597233">
                      <a:moveTo>
                        <a:pt x="262740" y="597234"/>
                      </a:moveTo>
                      <a:lnTo>
                        <a:pt x="0" y="0"/>
                      </a:lnTo>
                    </a:path>
                  </a:pathLst>
                </a:custGeom>
                <a:ln w="30716" cap="rnd">
                  <a:solidFill>
                    <a:srgbClr val="F2D680"/>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62AFA4F-C1C9-D891-D0AA-6568B21E67E7}"/>
                    </a:ext>
                  </a:extLst>
                </p:cNvPr>
                <p:cNvSpPr/>
                <p:nvPr/>
              </p:nvSpPr>
              <p:spPr>
                <a:xfrm>
                  <a:off x="4017470" y="2683290"/>
                  <a:ext cx="98027" cy="106632"/>
                </a:xfrm>
                <a:custGeom>
                  <a:avLst/>
                  <a:gdLst>
                    <a:gd name="connsiteX0" fmla="*/ 98028 w 98027"/>
                    <a:gd name="connsiteY0" fmla="*/ 63457 h 106632"/>
                    <a:gd name="connsiteX1" fmla="*/ 11677 w 98027"/>
                    <a:gd name="connsiteY1" fmla="*/ 0 h 106632"/>
                    <a:gd name="connsiteX2" fmla="*/ 0 w 98027"/>
                    <a:gd name="connsiteY2" fmla="*/ 106632 h 106632"/>
                  </a:gdLst>
                  <a:ahLst/>
                  <a:cxnLst>
                    <a:cxn ang="0">
                      <a:pos x="connsiteX0" y="connsiteY0"/>
                    </a:cxn>
                    <a:cxn ang="0">
                      <a:pos x="connsiteX1" y="connsiteY1"/>
                    </a:cxn>
                    <a:cxn ang="0">
                      <a:pos x="connsiteX2" y="connsiteY2"/>
                    </a:cxn>
                  </a:cxnLst>
                  <a:rect l="l" t="t" r="r" b="b"/>
                  <a:pathLst>
                    <a:path w="98027" h="106632">
                      <a:moveTo>
                        <a:pt x="98028" y="63457"/>
                      </a:moveTo>
                      <a:lnTo>
                        <a:pt x="11677" y="0"/>
                      </a:lnTo>
                      <a:lnTo>
                        <a:pt x="0" y="106632"/>
                      </a:lnTo>
                      <a:close/>
                    </a:path>
                  </a:pathLst>
                </a:custGeom>
                <a:solidFill>
                  <a:srgbClr val="F2D680"/>
                </a:solidFill>
                <a:ln w="15358" cap="flat">
                  <a:noFill/>
                  <a:prstDash val="solid"/>
                  <a:miter/>
                </a:ln>
              </p:spPr>
              <p:txBody>
                <a:bodyPr rtlCol="0" anchor="ctr"/>
                <a:lstStyle/>
                <a:p>
                  <a:endParaRPr lang="en-US"/>
                </a:p>
              </p:txBody>
            </p:sp>
          </p:grpSp>
          <p:grpSp>
            <p:nvGrpSpPr>
              <p:cNvPr id="18" name="Graphic 610">
                <a:extLst>
                  <a:ext uri="{FF2B5EF4-FFF2-40B4-BE49-F238E27FC236}">
                    <a16:creationId xmlns:a16="http://schemas.microsoft.com/office/drawing/2014/main" id="{99FD7E79-1066-3445-ABE4-401C778FF329}"/>
                  </a:ext>
                </a:extLst>
              </p:cNvPr>
              <p:cNvGrpSpPr/>
              <p:nvPr/>
            </p:nvGrpSpPr>
            <p:grpSpPr>
              <a:xfrm>
                <a:off x="1885171" y="4220502"/>
                <a:ext cx="331136" cy="740979"/>
                <a:chOff x="4323078" y="2834788"/>
                <a:chExt cx="230780" cy="516414"/>
              </a:xfrm>
              <a:solidFill>
                <a:srgbClr val="F2D680"/>
              </a:solidFill>
            </p:grpSpPr>
            <p:sp>
              <p:nvSpPr>
                <p:cNvPr id="34" name="Freeform: Shape 33">
                  <a:extLst>
                    <a:ext uri="{FF2B5EF4-FFF2-40B4-BE49-F238E27FC236}">
                      <a16:creationId xmlns:a16="http://schemas.microsoft.com/office/drawing/2014/main" id="{9AF5D6D8-85B6-593A-DDA1-873E4B7E214F}"/>
                    </a:ext>
                  </a:extLst>
                </p:cNvPr>
                <p:cNvSpPr/>
                <p:nvPr/>
              </p:nvSpPr>
              <p:spPr>
                <a:xfrm>
                  <a:off x="4323078" y="2905927"/>
                  <a:ext cx="187451" cy="445274"/>
                </a:xfrm>
                <a:custGeom>
                  <a:avLst/>
                  <a:gdLst>
                    <a:gd name="connsiteX0" fmla="*/ 0 w 187451"/>
                    <a:gd name="connsiteY0" fmla="*/ 445275 h 445274"/>
                    <a:gd name="connsiteX1" fmla="*/ 187452 w 187451"/>
                    <a:gd name="connsiteY1" fmla="*/ 0 h 445274"/>
                  </a:gdLst>
                  <a:ahLst/>
                  <a:cxnLst>
                    <a:cxn ang="0">
                      <a:pos x="connsiteX0" y="connsiteY0"/>
                    </a:cxn>
                    <a:cxn ang="0">
                      <a:pos x="connsiteX1" y="connsiteY1"/>
                    </a:cxn>
                  </a:cxnLst>
                  <a:rect l="l" t="t" r="r" b="b"/>
                  <a:pathLst>
                    <a:path w="187451" h="445274">
                      <a:moveTo>
                        <a:pt x="0" y="445275"/>
                      </a:moveTo>
                      <a:lnTo>
                        <a:pt x="187452" y="0"/>
                      </a:lnTo>
                    </a:path>
                  </a:pathLst>
                </a:custGeom>
                <a:ln w="30716" cap="rnd">
                  <a:solidFill>
                    <a:srgbClr val="F2D680"/>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FAA8E8D-E49E-FD05-3951-3D0FB1CD613C}"/>
                    </a:ext>
                  </a:extLst>
                </p:cNvPr>
                <p:cNvSpPr/>
                <p:nvPr/>
              </p:nvSpPr>
              <p:spPr>
                <a:xfrm>
                  <a:off x="4455062" y="2834788"/>
                  <a:ext cx="98796" cy="106325"/>
                </a:xfrm>
                <a:custGeom>
                  <a:avLst/>
                  <a:gdLst>
                    <a:gd name="connsiteX0" fmla="*/ 98797 w 98796"/>
                    <a:gd name="connsiteY0" fmla="*/ 106325 h 106325"/>
                    <a:gd name="connsiteX1" fmla="*/ 85429 w 98796"/>
                    <a:gd name="connsiteY1" fmla="*/ 0 h 106325"/>
                    <a:gd name="connsiteX2" fmla="*/ 0 w 98796"/>
                    <a:gd name="connsiteY2" fmla="*/ 64686 h 106325"/>
                  </a:gdLst>
                  <a:ahLst/>
                  <a:cxnLst>
                    <a:cxn ang="0">
                      <a:pos x="connsiteX0" y="connsiteY0"/>
                    </a:cxn>
                    <a:cxn ang="0">
                      <a:pos x="connsiteX1" y="connsiteY1"/>
                    </a:cxn>
                    <a:cxn ang="0">
                      <a:pos x="connsiteX2" y="connsiteY2"/>
                    </a:cxn>
                  </a:cxnLst>
                  <a:rect l="l" t="t" r="r" b="b"/>
                  <a:pathLst>
                    <a:path w="98796" h="106325">
                      <a:moveTo>
                        <a:pt x="98797" y="106325"/>
                      </a:moveTo>
                      <a:lnTo>
                        <a:pt x="85429" y="0"/>
                      </a:lnTo>
                      <a:lnTo>
                        <a:pt x="0" y="64686"/>
                      </a:lnTo>
                      <a:close/>
                    </a:path>
                  </a:pathLst>
                </a:custGeom>
                <a:solidFill>
                  <a:srgbClr val="F2D680"/>
                </a:solidFill>
                <a:ln w="15358" cap="flat">
                  <a:noFill/>
                  <a:prstDash val="solid"/>
                  <a:miter/>
                </a:ln>
              </p:spPr>
              <p:txBody>
                <a:bodyPr rtlCol="0" anchor="ctr"/>
                <a:lstStyle/>
                <a:p>
                  <a:endParaRPr lang="en-US"/>
                </a:p>
              </p:txBody>
            </p:sp>
          </p:grpSp>
          <p:grpSp>
            <p:nvGrpSpPr>
              <p:cNvPr id="19" name="Graphic 610">
                <a:extLst>
                  <a:ext uri="{FF2B5EF4-FFF2-40B4-BE49-F238E27FC236}">
                    <a16:creationId xmlns:a16="http://schemas.microsoft.com/office/drawing/2014/main" id="{00C845D0-B560-DE21-08E0-BEC0B0B6D953}"/>
                  </a:ext>
                </a:extLst>
              </p:cNvPr>
              <p:cNvGrpSpPr/>
              <p:nvPr/>
            </p:nvGrpSpPr>
            <p:grpSpPr>
              <a:xfrm>
                <a:off x="1893769" y="4097263"/>
                <a:ext cx="582245" cy="843714"/>
                <a:chOff x="4329070" y="2748898"/>
                <a:chExt cx="405787" cy="588014"/>
              </a:xfrm>
              <a:solidFill>
                <a:srgbClr val="F2D680"/>
              </a:solidFill>
            </p:grpSpPr>
            <p:sp>
              <p:nvSpPr>
                <p:cNvPr id="32" name="Freeform: Shape 31">
                  <a:extLst>
                    <a:ext uri="{FF2B5EF4-FFF2-40B4-BE49-F238E27FC236}">
                      <a16:creationId xmlns:a16="http://schemas.microsoft.com/office/drawing/2014/main" id="{3E021BF1-C322-8D3E-E7FC-A592071705C3}"/>
                    </a:ext>
                  </a:extLst>
                </p:cNvPr>
                <p:cNvSpPr/>
                <p:nvPr/>
              </p:nvSpPr>
              <p:spPr>
                <a:xfrm>
                  <a:off x="4329070" y="2812355"/>
                  <a:ext cx="361997" cy="524557"/>
                </a:xfrm>
                <a:custGeom>
                  <a:avLst/>
                  <a:gdLst>
                    <a:gd name="connsiteX0" fmla="*/ 0 w 361997"/>
                    <a:gd name="connsiteY0" fmla="*/ 524558 h 524557"/>
                    <a:gd name="connsiteX1" fmla="*/ 361997 w 361997"/>
                    <a:gd name="connsiteY1" fmla="*/ 0 h 524557"/>
                  </a:gdLst>
                  <a:ahLst/>
                  <a:cxnLst>
                    <a:cxn ang="0">
                      <a:pos x="connsiteX0" y="connsiteY0"/>
                    </a:cxn>
                    <a:cxn ang="0">
                      <a:pos x="connsiteX1" y="connsiteY1"/>
                    </a:cxn>
                  </a:cxnLst>
                  <a:rect l="l" t="t" r="r" b="b"/>
                  <a:pathLst>
                    <a:path w="361997" h="524557">
                      <a:moveTo>
                        <a:pt x="0" y="524558"/>
                      </a:moveTo>
                      <a:lnTo>
                        <a:pt x="361997" y="0"/>
                      </a:lnTo>
                    </a:path>
                  </a:pathLst>
                </a:custGeom>
                <a:ln w="30716" cap="rnd">
                  <a:solidFill>
                    <a:srgbClr val="F2D680"/>
                  </a:solid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DB6BCAF2-1353-D35D-8657-97F13E5D5AEA}"/>
                    </a:ext>
                  </a:extLst>
                </p:cNvPr>
                <p:cNvSpPr/>
                <p:nvPr/>
              </p:nvSpPr>
              <p:spPr>
                <a:xfrm>
                  <a:off x="4637905" y="2748898"/>
                  <a:ext cx="96952" cy="106939"/>
                </a:xfrm>
                <a:custGeom>
                  <a:avLst/>
                  <a:gdLst>
                    <a:gd name="connsiteX0" fmla="*/ 88348 w 96952"/>
                    <a:gd name="connsiteY0" fmla="*/ 106940 h 106939"/>
                    <a:gd name="connsiteX1" fmla="*/ 96952 w 96952"/>
                    <a:gd name="connsiteY1" fmla="*/ 0 h 106939"/>
                    <a:gd name="connsiteX2" fmla="*/ 0 w 96952"/>
                    <a:gd name="connsiteY2" fmla="*/ 45941 h 106939"/>
                  </a:gdLst>
                  <a:ahLst/>
                  <a:cxnLst>
                    <a:cxn ang="0">
                      <a:pos x="connsiteX0" y="connsiteY0"/>
                    </a:cxn>
                    <a:cxn ang="0">
                      <a:pos x="connsiteX1" y="connsiteY1"/>
                    </a:cxn>
                    <a:cxn ang="0">
                      <a:pos x="connsiteX2" y="connsiteY2"/>
                    </a:cxn>
                  </a:cxnLst>
                  <a:rect l="l" t="t" r="r" b="b"/>
                  <a:pathLst>
                    <a:path w="96952" h="106939">
                      <a:moveTo>
                        <a:pt x="88348" y="106940"/>
                      </a:moveTo>
                      <a:lnTo>
                        <a:pt x="96952" y="0"/>
                      </a:lnTo>
                      <a:lnTo>
                        <a:pt x="0" y="45941"/>
                      </a:lnTo>
                      <a:close/>
                    </a:path>
                  </a:pathLst>
                </a:custGeom>
                <a:solidFill>
                  <a:srgbClr val="F2D680"/>
                </a:solidFill>
                <a:ln w="15358" cap="flat">
                  <a:noFill/>
                  <a:prstDash val="solid"/>
                  <a:miter/>
                </a:ln>
              </p:spPr>
              <p:txBody>
                <a:bodyPr rtlCol="0" anchor="ctr"/>
                <a:lstStyle/>
                <a:p>
                  <a:endParaRPr lang="en-US"/>
                </a:p>
              </p:txBody>
            </p:sp>
          </p:grpSp>
          <p:grpSp>
            <p:nvGrpSpPr>
              <p:cNvPr id="20" name="Graphic 610">
                <a:extLst>
                  <a:ext uri="{FF2B5EF4-FFF2-40B4-BE49-F238E27FC236}">
                    <a16:creationId xmlns:a16="http://schemas.microsoft.com/office/drawing/2014/main" id="{7AD41E4F-8C4B-947E-1D7C-4AF82F73FD0F}"/>
                  </a:ext>
                </a:extLst>
              </p:cNvPr>
              <p:cNvGrpSpPr/>
              <p:nvPr/>
            </p:nvGrpSpPr>
            <p:grpSpPr>
              <a:xfrm>
                <a:off x="1885171" y="4610722"/>
                <a:ext cx="973567" cy="352080"/>
                <a:chOff x="4323078" y="3106746"/>
                <a:chExt cx="678513" cy="245377"/>
              </a:xfrm>
              <a:solidFill>
                <a:srgbClr val="F2D680"/>
              </a:solidFill>
            </p:grpSpPr>
            <p:sp>
              <p:nvSpPr>
                <p:cNvPr id="30" name="Freeform: Shape 29">
                  <a:extLst>
                    <a:ext uri="{FF2B5EF4-FFF2-40B4-BE49-F238E27FC236}">
                      <a16:creationId xmlns:a16="http://schemas.microsoft.com/office/drawing/2014/main" id="{B225F42E-ED39-2860-6E40-3B343CCA43E7}"/>
                    </a:ext>
                  </a:extLst>
                </p:cNvPr>
                <p:cNvSpPr/>
                <p:nvPr/>
              </p:nvSpPr>
              <p:spPr>
                <a:xfrm>
                  <a:off x="4323078" y="3152687"/>
                  <a:ext cx="605223" cy="199436"/>
                </a:xfrm>
                <a:custGeom>
                  <a:avLst/>
                  <a:gdLst>
                    <a:gd name="connsiteX0" fmla="*/ 0 w 605223"/>
                    <a:gd name="connsiteY0" fmla="*/ 199436 h 199436"/>
                    <a:gd name="connsiteX1" fmla="*/ 605224 w 605223"/>
                    <a:gd name="connsiteY1" fmla="*/ 0 h 199436"/>
                  </a:gdLst>
                  <a:ahLst/>
                  <a:cxnLst>
                    <a:cxn ang="0">
                      <a:pos x="connsiteX0" y="connsiteY0"/>
                    </a:cxn>
                    <a:cxn ang="0">
                      <a:pos x="connsiteX1" y="connsiteY1"/>
                    </a:cxn>
                  </a:cxnLst>
                  <a:rect l="l" t="t" r="r" b="b"/>
                  <a:pathLst>
                    <a:path w="605223" h="199436">
                      <a:moveTo>
                        <a:pt x="0" y="199436"/>
                      </a:moveTo>
                      <a:lnTo>
                        <a:pt x="605224" y="0"/>
                      </a:lnTo>
                    </a:path>
                  </a:pathLst>
                </a:custGeom>
                <a:ln w="30716" cap="rnd">
                  <a:solidFill>
                    <a:srgbClr val="F2D680"/>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F523C34-652E-9EA7-B614-F27CD8CA6301}"/>
                    </a:ext>
                  </a:extLst>
                </p:cNvPr>
                <p:cNvSpPr/>
                <p:nvPr/>
              </p:nvSpPr>
              <p:spPr>
                <a:xfrm>
                  <a:off x="4896496" y="3106746"/>
                  <a:ext cx="105095" cy="101869"/>
                </a:xfrm>
                <a:custGeom>
                  <a:avLst/>
                  <a:gdLst>
                    <a:gd name="connsiteX0" fmla="*/ 33649 w 105095"/>
                    <a:gd name="connsiteY0" fmla="*/ 101869 h 101869"/>
                    <a:gd name="connsiteX1" fmla="*/ 105096 w 105095"/>
                    <a:gd name="connsiteY1" fmla="*/ 21818 h 101869"/>
                    <a:gd name="connsiteX2" fmla="*/ 0 w 105095"/>
                    <a:gd name="connsiteY2" fmla="*/ 0 h 101869"/>
                  </a:gdLst>
                  <a:ahLst/>
                  <a:cxnLst>
                    <a:cxn ang="0">
                      <a:pos x="connsiteX0" y="connsiteY0"/>
                    </a:cxn>
                    <a:cxn ang="0">
                      <a:pos x="connsiteX1" y="connsiteY1"/>
                    </a:cxn>
                    <a:cxn ang="0">
                      <a:pos x="connsiteX2" y="connsiteY2"/>
                    </a:cxn>
                  </a:cxnLst>
                  <a:rect l="l" t="t" r="r" b="b"/>
                  <a:pathLst>
                    <a:path w="105095" h="101869">
                      <a:moveTo>
                        <a:pt x="33649" y="101869"/>
                      </a:moveTo>
                      <a:lnTo>
                        <a:pt x="105096" y="21818"/>
                      </a:lnTo>
                      <a:lnTo>
                        <a:pt x="0" y="0"/>
                      </a:lnTo>
                      <a:close/>
                    </a:path>
                  </a:pathLst>
                </a:custGeom>
                <a:solidFill>
                  <a:srgbClr val="F2D680"/>
                </a:solidFill>
                <a:ln w="15358" cap="flat">
                  <a:noFill/>
                  <a:prstDash val="solid"/>
                  <a:miter/>
                </a:ln>
              </p:spPr>
              <p:txBody>
                <a:bodyPr rtlCol="0" anchor="ctr"/>
                <a:lstStyle/>
                <a:p>
                  <a:endParaRPr lang="en-US"/>
                </a:p>
              </p:txBody>
            </p:sp>
          </p:grpSp>
          <p:grpSp>
            <p:nvGrpSpPr>
              <p:cNvPr id="21" name="Graphic 610">
                <a:extLst>
                  <a:ext uri="{FF2B5EF4-FFF2-40B4-BE49-F238E27FC236}">
                    <a16:creationId xmlns:a16="http://schemas.microsoft.com/office/drawing/2014/main" id="{B08369C8-C444-8740-D6A4-D1D505B179F0}"/>
                  </a:ext>
                </a:extLst>
              </p:cNvPr>
              <p:cNvGrpSpPr/>
              <p:nvPr/>
            </p:nvGrpSpPr>
            <p:grpSpPr>
              <a:xfrm>
                <a:off x="1372814" y="4929072"/>
                <a:ext cx="512358" cy="153001"/>
                <a:chOff x="3965998" y="3328615"/>
                <a:chExt cx="357080" cy="106632"/>
              </a:xfrm>
              <a:solidFill>
                <a:srgbClr val="F2D680"/>
              </a:solidFill>
            </p:grpSpPr>
            <p:sp>
              <p:nvSpPr>
                <p:cNvPr id="28" name="Freeform: Shape 27">
                  <a:extLst>
                    <a:ext uri="{FF2B5EF4-FFF2-40B4-BE49-F238E27FC236}">
                      <a16:creationId xmlns:a16="http://schemas.microsoft.com/office/drawing/2014/main" id="{E2E4566F-D61C-8F10-B8CA-53F589DC502F}"/>
                    </a:ext>
                  </a:extLst>
                </p:cNvPr>
                <p:cNvSpPr/>
                <p:nvPr/>
              </p:nvSpPr>
              <p:spPr>
                <a:xfrm>
                  <a:off x="4042668" y="3351202"/>
                  <a:ext cx="280409" cy="32573"/>
                </a:xfrm>
                <a:custGeom>
                  <a:avLst/>
                  <a:gdLst>
                    <a:gd name="connsiteX0" fmla="*/ 280410 w 280409"/>
                    <a:gd name="connsiteY0" fmla="*/ 0 h 32573"/>
                    <a:gd name="connsiteX1" fmla="*/ 0 w 280409"/>
                    <a:gd name="connsiteY1" fmla="*/ 32574 h 32573"/>
                  </a:gdLst>
                  <a:ahLst/>
                  <a:cxnLst>
                    <a:cxn ang="0">
                      <a:pos x="connsiteX0" y="connsiteY0"/>
                    </a:cxn>
                    <a:cxn ang="0">
                      <a:pos x="connsiteX1" y="connsiteY1"/>
                    </a:cxn>
                  </a:cxnLst>
                  <a:rect l="l" t="t" r="r" b="b"/>
                  <a:pathLst>
                    <a:path w="280409" h="32573">
                      <a:moveTo>
                        <a:pt x="280410" y="0"/>
                      </a:moveTo>
                      <a:lnTo>
                        <a:pt x="0" y="32574"/>
                      </a:lnTo>
                    </a:path>
                  </a:pathLst>
                </a:custGeom>
                <a:ln w="30716" cap="rnd">
                  <a:solidFill>
                    <a:srgbClr val="F2D680"/>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D25486C-89D9-CB21-330D-6239B22DBAC7}"/>
                    </a:ext>
                  </a:extLst>
                </p:cNvPr>
                <p:cNvSpPr/>
                <p:nvPr/>
              </p:nvSpPr>
              <p:spPr>
                <a:xfrm>
                  <a:off x="3965998" y="3328615"/>
                  <a:ext cx="98489" cy="106632"/>
                </a:xfrm>
                <a:custGeom>
                  <a:avLst/>
                  <a:gdLst>
                    <a:gd name="connsiteX0" fmla="*/ 86044 w 98489"/>
                    <a:gd name="connsiteY0" fmla="*/ 0 h 106632"/>
                    <a:gd name="connsiteX1" fmla="*/ 0 w 98489"/>
                    <a:gd name="connsiteY1" fmla="*/ 64072 h 106632"/>
                    <a:gd name="connsiteX2" fmla="*/ 98489 w 98489"/>
                    <a:gd name="connsiteY2" fmla="*/ 106632 h 106632"/>
                  </a:gdLst>
                  <a:ahLst/>
                  <a:cxnLst>
                    <a:cxn ang="0">
                      <a:pos x="connsiteX0" y="connsiteY0"/>
                    </a:cxn>
                    <a:cxn ang="0">
                      <a:pos x="connsiteX1" y="connsiteY1"/>
                    </a:cxn>
                    <a:cxn ang="0">
                      <a:pos x="connsiteX2" y="connsiteY2"/>
                    </a:cxn>
                  </a:cxnLst>
                  <a:rect l="l" t="t" r="r" b="b"/>
                  <a:pathLst>
                    <a:path w="98489" h="106632">
                      <a:moveTo>
                        <a:pt x="86044" y="0"/>
                      </a:moveTo>
                      <a:lnTo>
                        <a:pt x="0" y="64072"/>
                      </a:lnTo>
                      <a:lnTo>
                        <a:pt x="98489" y="106632"/>
                      </a:lnTo>
                      <a:close/>
                    </a:path>
                  </a:pathLst>
                </a:custGeom>
                <a:solidFill>
                  <a:srgbClr val="F2D680"/>
                </a:solidFill>
                <a:ln w="15358" cap="flat">
                  <a:noFill/>
                  <a:prstDash val="solid"/>
                  <a:miter/>
                </a:ln>
              </p:spPr>
              <p:txBody>
                <a:bodyPr rtlCol="0" anchor="ctr"/>
                <a:lstStyle/>
                <a:p>
                  <a:endParaRPr lang="en-US"/>
                </a:p>
              </p:txBody>
            </p:sp>
          </p:grpSp>
          <p:grpSp>
            <p:nvGrpSpPr>
              <p:cNvPr id="22" name="Graphic 610">
                <a:extLst>
                  <a:ext uri="{FF2B5EF4-FFF2-40B4-BE49-F238E27FC236}">
                    <a16:creationId xmlns:a16="http://schemas.microsoft.com/office/drawing/2014/main" id="{60877FEA-9A91-F34B-632E-35BDF1585497}"/>
                  </a:ext>
                </a:extLst>
              </p:cNvPr>
              <p:cNvGrpSpPr/>
              <p:nvPr/>
            </p:nvGrpSpPr>
            <p:grpSpPr>
              <a:xfrm>
                <a:off x="933869" y="4580739"/>
                <a:ext cx="943805" cy="380740"/>
                <a:chOff x="3660082" y="3085850"/>
                <a:chExt cx="657771" cy="265351"/>
              </a:xfrm>
              <a:solidFill>
                <a:srgbClr val="F2D680"/>
              </a:solidFill>
            </p:grpSpPr>
            <p:sp>
              <p:nvSpPr>
                <p:cNvPr id="26" name="Freeform: Shape 25">
                  <a:extLst>
                    <a:ext uri="{FF2B5EF4-FFF2-40B4-BE49-F238E27FC236}">
                      <a16:creationId xmlns:a16="http://schemas.microsoft.com/office/drawing/2014/main" id="{B8BE80E4-7CF3-700C-46EE-91361AC5CD0B}"/>
                    </a:ext>
                  </a:extLst>
                </p:cNvPr>
                <p:cNvSpPr/>
                <p:nvPr/>
              </p:nvSpPr>
              <p:spPr>
                <a:xfrm>
                  <a:off x="3732297" y="3130562"/>
                  <a:ext cx="585556" cy="220639"/>
                </a:xfrm>
                <a:custGeom>
                  <a:avLst/>
                  <a:gdLst>
                    <a:gd name="connsiteX0" fmla="*/ 585556 w 585556"/>
                    <a:gd name="connsiteY0" fmla="*/ 220640 h 220639"/>
                    <a:gd name="connsiteX1" fmla="*/ 0 w 585556"/>
                    <a:gd name="connsiteY1" fmla="*/ 0 h 220639"/>
                  </a:gdLst>
                  <a:ahLst/>
                  <a:cxnLst>
                    <a:cxn ang="0">
                      <a:pos x="connsiteX0" y="connsiteY0"/>
                    </a:cxn>
                    <a:cxn ang="0">
                      <a:pos x="connsiteX1" y="connsiteY1"/>
                    </a:cxn>
                  </a:cxnLst>
                  <a:rect l="l" t="t" r="r" b="b"/>
                  <a:pathLst>
                    <a:path w="585556" h="220639">
                      <a:moveTo>
                        <a:pt x="585556" y="220640"/>
                      </a:moveTo>
                      <a:lnTo>
                        <a:pt x="0" y="0"/>
                      </a:lnTo>
                    </a:path>
                  </a:pathLst>
                </a:custGeom>
                <a:ln w="30716" cap="rnd">
                  <a:solidFill>
                    <a:srgbClr val="F2D68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E890AD9-08F1-4207-43A6-22D223F8DBEB}"/>
                    </a:ext>
                  </a:extLst>
                </p:cNvPr>
                <p:cNvSpPr/>
                <p:nvPr/>
              </p:nvSpPr>
              <p:spPr>
                <a:xfrm>
                  <a:off x="3660082" y="3085850"/>
                  <a:ext cx="105864" cy="100332"/>
                </a:xfrm>
                <a:custGeom>
                  <a:avLst/>
                  <a:gdLst>
                    <a:gd name="connsiteX0" fmla="*/ 105864 w 105864"/>
                    <a:gd name="connsiteY0" fmla="*/ 0 h 100332"/>
                    <a:gd name="connsiteX1" fmla="*/ 0 w 105864"/>
                    <a:gd name="connsiteY1" fmla="*/ 17516 h 100332"/>
                    <a:gd name="connsiteX2" fmla="*/ 68067 w 105864"/>
                    <a:gd name="connsiteY2" fmla="*/ 100333 h 100332"/>
                  </a:gdLst>
                  <a:ahLst/>
                  <a:cxnLst>
                    <a:cxn ang="0">
                      <a:pos x="connsiteX0" y="connsiteY0"/>
                    </a:cxn>
                    <a:cxn ang="0">
                      <a:pos x="connsiteX1" y="connsiteY1"/>
                    </a:cxn>
                    <a:cxn ang="0">
                      <a:pos x="connsiteX2" y="connsiteY2"/>
                    </a:cxn>
                  </a:cxnLst>
                  <a:rect l="l" t="t" r="r" b="b"/>
                  <a:pathLst>
                    <a:path w="105864" h="100332">
                      <a:moveTo>
                        <a:pt x="105864" y="0"/>
                      </a:moveTo>
                      <a:lnTo>
                        <a:pt x="0" y="17516"/>
                      </a:lnTo>
                      <a:lnTo>
                        <a:pt x="68067" y="100333"/>
                      </a:lnTo>
                      <a:close/>
                    </a:path>
                  </a:pathLst>
                </a:custGeom>
                <a:solidFill>
                  <a:srgbClr val="F2D680"/>
                </a:solidFill>
                <a:ln w="15358" cap="flat">
                  <a:noFill/>
                  <a:prstDash val="solid"/>
                  <a:miter/>
                </a:ln>
              </p:spPr>
              <p:txBody>
                <a:bodyPr rtlCol="0" anchor="ctr"/>
                <a:lstStyle/>
                <a:p>
                  <a:endParaRPr lang="en-US"/>
                </a:p>
              </p:txBody>
            </p:sp>
          </p:grpSp>
          <p:grpSp>
            <p:nvGrpSpPr>
              <p:cNvPr id="23" name="Graphic 610">
                <a:extLst>
                  <a:ext uri="{FF2B5EF4-FFF2-40B4-BE49-F238E27FC236}">
                    <a16:creationId xmlns:a16="http://schemas.microsoft.com/office/drawing/2014/main" id="{3A6A3C22-0977-CFF1-C606-90F809ADC270}"/>
                  </a:ext>
                </a:extLst>
              </p:cNvPr>
              <p:cNvGrpSpPr/>
              <p:nvPr/>
            </p:nvGrpSpPr>
            <p:grpSpPr>
              <a:xfrm>
                <a:off x="1889360" y="4921135"/>
                <a:ext cx="646179" cy="153663"/>
                <a:chOff x="4325997" y="3323084"/>
                <a:chExt cx="450345" cy="107093"/>
              </a:xfrm>
              <a:solidFill>
                <a:srgbClr val="F2D680"/>
              </a:solidFill>
            </p:grpSpPr>
            <p:sp>
              <p:nvSpPr>
                <p:cNvPr id="24" name="Freeform: Shape 23">
                  <a:extLst>
                    <a:ext uri="{FF2B5EF4-FFF2-40B4-BE49-F238E27FC236}">
                      <a16:creationId xmlns:a16="http://schemas.microsoft.com/office/drawing/2014/main" id="{D98E3AA8-BE8E-B3ED-38B0-02C68554188D}"/>
                    </a:ext>
                  </a:extLst>
                </p:cNvPr>
                <p:cNvSpPr/>
                <p:nvPr/>
              </p:nvSpPr>
              <p:spPr>
                <a:xfrm>
                  <a:off x="4325997" y="3351202"/>
                  <a:ext cx="373367" cy="26581"/>
                </a:xfrm>
                <a:custGeom>
                  <a:avLst/>
                  <a:gdLst>
                    <a:gd name="connsiteX0" fmla="*/ 0 w 373367"/>
                    <a:gd name="connsiteY0" fmla="*/ 0 h 26581"/>
                    <a:gd name="connsiteX1" fmla="*/ 373367 w 373367"/>
                    <a:gd name="connsiteY1" fmla="*/ 26581 h 26581"/>
                  </a:gdLst>
                  <a:ahLst/>
                  <a:cxnLst>
                    <a:cxn ang="0">
                      <a:pos x="connsiteX0" y="connsiteY0"/>
                    </a:cxn>
                    <a:cxn ang="0">
                      <a:pos x="connsiteX1" y="connsiteY1"/>
                    </a:cxn>
                  </a:cxnLst>
                  <a:rect l="l" t="t" r="r" b="b"/>
                  <a:pathLst>
                    <a:path w="373367" h="26581">
                      <a:moveTo>
                        <a:pt x="0" y="0"/>
                      </a:moveTo>
                      <a:lnTo>
                        <a:pt x="373367" y="26581"/>
                      </a:lnTo>
                    </a:path>
                  </a:pathLst>
                </a:custGeom>
                <a:ln w="30716" cap="rnd">
                  <a:solidFill>
                    <a:srgbClr val="F2D68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C91F107-240F-3D4C-7AA0-20E1F9DF1D0A}"/>
                    </a:ext>
                  </a:extLst>
                </p:cNvPr>
                <p:cNvSpPr/>
                <p:nvPr/>
              </p:nvSpPr>
              <p:spPr>
                <a:xfrm>
                  <a:off x="4679851" y="3323084"/>
                  <a:ext cx="96491" cy="107093"/>
                </a:xfrm>
                <a:custGeom>
                  <a:avLst/>
                  <a:gdLst>
                    <a:gd name="connsiteX0" fmla="*/ 0 w 96491"/>
                    <a:gd name="connsiteY0" fmla="*/ 107093 h 107093"/>
                    <a:gd name="connsiteX1" fmla="*/ 96492 w 96491"/>
                    <a:gd name="connsiteY1" fmla="*/ 60230 h 107093"/>
                    <a:gd name="connsiteX2" fmla="*/ 7682 w 96491"/>
                    <a:gd name="connsiteY2" fmla="*/ 0 h 107093"/>
                  </a:gdLst>
                  <a:ahLst/>
                  <a:cxnLst>
                    <a:cxn ang="0">
                      <a:pos x="connsiteX0" y="connsiteY0"/>
                    </a:cxn>
                    <a:cxn ang="0">
                      <a:pos x="connsiteX1" y="connsiteY1"/>
                    </a:cxn>
                    <a:cxn ang="0">
                      <a:pos x="connsiteX2" y="connsiteY2"/>
                    </a:cxn>
                  </a:cxnLst>
                  <a:rect l="l" t="t" r="r" b="b"/>
                  <a:pathLst>
                    <a:path w="96491" h="107093">
                      <a:moveTo>
                        <a:pt x="0" y="107093"/>
                      </a:moveTo>
                      <a:lnTo>
                        <a:pt x="96492" y="60230"/>
                      </a:lnTo>
                      <a:lnTo>
                        <a:pt x="7682" y="0"/>
                      </a:lnTo>
                      <a:close/>
                    </a:path>
                  </a:pathLst>
                </a:custGeom>
                <a:solidFill>
                  <a:srgbClr val="F2D680"/>
                </a:solidFill>
                <a:ln w="15358" cap="flat">
                  <a:noFill/>
                  <a:prstDash val="solid"/>
                  <a:miter/>
                </a:ln>
              </p:spPr>
              <p:txBody>
                <a:bodyPr rtlCol="0" anchor="ctr"/>
                <a:lstStyle/>
                <a:p>
                  <a:endParaRPr lang="en-US"/>
                </a:p>
              </p:txBody>
            </p:sp>
          </p:grpSp>
        </p:grpSp>
        <p:sp>
          <p:nvSpPr>
            <p:cNvPr id="42" name="TextBox 41">
              <a:extLst>
                <a:ext uri="{FF2B5EF4-FFF2-40B4-BE49-F238E27FC236}">
                  <a16:creationId xmlns:a16="http://schemas.microsoft.com/office/drawing/2014/main" id="{0069A9FA-34CB-1527-244F-37AD4F8C3E5F}"/>
                </a:ext>
              </a:extLst>
            </p:cNvPr>
            <p:cNvSpPr txBox="1"/>
            <p:nvPr/>
          </p:nvSpPr>
          <p:spPr>
            <a:xfrm>
              <a:off x="542787" y="5129604"/>
              <a:ext cx="2691911" cy="477103"/>
            </a:xfrm>
            <a:prstGeom prst="rect">
              <a:avLst/>
            </a:prstGeom>
            <a:noFill/>
          </p:spPr>
          <p:txBody>
            <a:bodyPr wrap="square" rtlCol="0">
              <a:spAutoFit/>
            </a:bodyPr>
            <a:lstStyle/>
            <a:p>
              <a:pPr algn="ctr"/>
              <a:r>
                <a:rPr lang="en-US" altLang="zh-CN" dirty="0"/>
                <a:t>Candidate directions</a:t>
              </a:r>
              <a:endParaRPr lang="en-US" dirty="0"/>
            </a:p>
          </p:txBody>
        </p:sp>
      </p:grpSp>
      <p:grpSp>
        <p:nvGrpSpPr>
          <p:cNvPr id="411" name="Group 410">
            <a:extLst>
              <a:ext uri="{FF2B5EF4-FFF2-40B4-BE49-F238E27FC236}">
                <a16:creationId xmlns:a16="http://schemas.microsoft.com/office/drawing/2014/main" id="{B416E90D-289D-B0EB-0523-E081D432647C}"/>
              </a:ext>
            </a:extLst>
          </p:cNvPr>
          <p:cNvGrpSpPr/>
          <p:nvPr/>
        </p:nvGrpSpPr>
        <p:grpSpPr>
          <a:xfrm>
            <a:off x="5957867" y="3239864"/>
            <a:ext cx="1378784" cy="1349268"/>
            <a:chOff x="3930110" y="3239864"/>
            <a:chExt cx="1378784" cy="1349268"/>
          </a:xfrm>
        </p:grpSpPr>
        <p:grpSp>
          <p:nvGrpSpPr>
            <p:cNvPr id="45" name="Graphic 610">
              <a:extLst>
                <a:ext uri="{FF2B5EF4-FFF2-40B4-BE49-F238E27FC236}">
                  <a16:creationId xmlns:a16="http://schemas.microsoft.com/office/drawing/2014/main" id="{9E100159-898C-B6FC-36B4-DBF2FF860F1C}"/>
                </a:ext>
              </a:extLst>
            </p:cNvPr>
            <p:cNvGrpSpPr/>
            <p:nvPr/>
          </p:nvGrpSpPr>
          <p:grpSpPr>
            <a:xfrm>
              <a:off x="3930110" y="3239864"/>
              <a:ext cx="1378784" cy="1349268"/>
              <a:chOff x="5327543" y="1215634"/>
              <a:chExt cx="1378784" cy="1349268"/>
            </a:xfrm>
          </p:grpSpPr>
          <p:sp>
            <p:nvSpPr>
              <p:cNvPr id="46" name="Freeform: Shape 45">
                <a:extLst>
                  <a:ext uri="{FF2B5EF4-FFF2-40B4-BE49-F238E27FC236}">
                    <a16:creationId xmlns:a16="http://schemas.microsoft.com/office/drawing/2014/main" id="{0982CC7B-E09C-7754-EFA8-3823CDE4E9C5}"/>
                  </a:ext>
                </a:extLst>
              </p:cNvPr>
              <p:cNvSpPr/>
              <p:nvPr/>
            </p:nvSpPr>
            <p:spPr>
              <a:xfrm>
                <a:off x="5743717" y="1216864"/>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2442D49-3E94-69E9-4326-8FBDBF9C240A}"/>
                  </a:ext>
                </a:extLst>
              </p:cNvPr>
              <p:cNvSpPr/>
              <p:nvPr/>
            </p:nvSpPr>
            <p:spPr>
              <a:xfrm>
                <a:off x="5917186" y="1388643"/>
                <a:ext cx="559897" cy="559897"/>
              </a:xfrm>
              <a:custGeom>
                <a:avLst/>
                <a:gdLst>
                  <a:gd name="connsiteX0" fmla="*/ 55928 w 559897"/>
                  <a:gd name="connsiteY0" fmla="*/ 0 h 559897"/>
                  <a:gd name="connsiteX1" fmla="*/ 55928 w 559897"/>
                  <a:gd name="connsiteY1" fmla="*/ 112010 h 559897"/>
                  <a:gd name="connsiteX2" fmla="*/ 0 w 559897"/>
                  <a:gd name="connsiteY2" fmla="*/ 112010 h 559897"/>
                  <a:gd name="connsiteX3" fmla="*/ 0 w 559897"/>
                  <a:gd name="connsiteY3" fmla="*/ 447887 h 559897"/>
                  <a:gd name="connsiteX4" fmla="*/ 55928 w 559897"/>
                  <a:gd name="connsiteY4" fmla="*/ 447887 h 559897"/>
                  <a:gd name="connsiteX5" fmla="*/ 55928 w 559897"/>
                  <a:gd name="connsiteY5" fmla="*/ 559897 h 559897"/>
                  <a:gd name="connsiteX6" fmla="*/ 559897 w 559897"/>
                  <a:gd name="connsiteY6" fmla="*/ 559897 h 559897"/>
                  <a:gd name="connsiteX7" fmla="*/ 559897 w 559897"/>
                  <a:gd name="connsiteY7" fmla="*/ 335877 h 559897"/>
                  <a:gd name="connsiteX8" fmla="*/ 503815 w 559897"/>
                  <a:gd name="connsiteY8" fmla="*/ 335877 h 559897"/>
                  <a:gd name="connsiteX9" fmla="*/ 503815 w 559897"/>
                  <a:gd name="connsiteY9" fmla="*/ 223867 h 559897"/>
                  <a:gd name="connsiteX10" fmla="*/ 391959 w 559897"/>
                  <a:gd name="connsiteY10" fmla="*/ 223867 h 559897"/>
                  <a:gd name="connsiteX11" fmla="*/ 391959 w 559897"/>
                  <a:gd name="connsiteY11" fmla="*/ 167938 h 559897"/>
                  <a:gd name="connsiteX12" fmla="*/ 223867 w 559897"/>
                  <a:gd name="connsiteY12" fmla="*/ 167938 h 559897"/>
                  <a:gd name="connsiteX13" fmla="*/ 223867 w 559897"/>
                  <a:gd name="connsiteY13" fmla="*/ 112010 h 559897"/>
                  <a:gd name="connsiteX14" fmla="*/ 335877 w 559897"/>
                  <a:gd name="connsiteY14" fmla="*/ 112010 h 559897"/>
                  <a:gd name="connsiteX15" fmla="*/ 335877 w 559897"/>
                  <a:gd name="connsiteY15" fmla="*/ 0 h 559897"/>
                  <a:gd name="connsiteX16" fmla="*/ 223867 w 559897"/>
                  <a:gd name="connsiteY16" fmla="*/ 0 h 559897"/>
                  <a:gd name="connsiteX17" fmla="*/ 223867 w 559897"/>
                  <a:gd name="connsiteY17" fmla="*/ 55928 h 559897"/>
                  <a:gd name="connsiteX18" fmla="*/ 167939 w 559897"/>
                  <a:gd name="connsiteY18" fmla="*/ 55928 h 559897"/>
                  <a:gd name="connsiteX19" fmla="*/ 167939 w 559897"/>
                  <a:gd name="connsiteY19" fmla="*/ 0 h 559897"/>
                  <a:gd name="connsiteX20" fmla="*/ 55928 w 559897"/>
                  <a:gd name="connsiteY20" fmla="*/ 0 h 55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9897" h="559897">
                    <a:moveTo>
                      <a:pt x="55928" y="0"/>
                    </a:moveTo>
                    <a:lnTo>
                      <a:pt x="55928" y="112010"/>
                    </a:lnTo>
                    <a:lnTo>
                      <a:pt x="0" y="112010"/>
                    </a:lnTo>
                    <a:lnTo>
                      <a:pt x="0" y="447887"/>
                    </a:lnTo>
                    <a:lnTo>
                      <a:pt x="55928" y="447887"/>
                    </a:lnTo>
                    <a:lnTo>
                      <a:pt x="55928" y="559897"/>
                    </a:lnTo>
                    <a:lnTo>
                      <a:pt x="559897" y="559897"/>
                    </a:lnTo>
                    <a:lnTo>
                      <a:pt x="559897" y="335877"/>
                    </a:lnTo>
                    <a:lnTo>
                      <a:pt x="503815" y="335877"/>
                    </a:lnTo>
                    <a:lnTo>
                      <a:pt x="503815" y="223867"/>
                    </a:lnTo>
                    <a:lnTo>
                      <a:pt x="391959" y="223867"/>
                    </a:lnTo>
                    <a:lnTo>
                      <a:pt x="391959" y="167938"/>
                    </a:lnTo>
                    <a:lnTo>
                      <a:pt x="223867" y="167938"/>
                    </a:lnTo>
                    <a:lnTo>
                      <a:pt x="223867" y="112010"/>
                    </a:lnTo>
                    <a:lnTo>
                      <a:pt x="335877" y="112010"/>
                    </a:lnTo>
                    <a:lnTo>
                      <a:pt x="335877" y="0"/>
                    </a:lnTo>
                    <a:lnTo>
                      <a:pt x="223867" y="0"/>
                    </a:lnTo>
                    <a:lnTo>
                      <a:pt x="223867" y="55928"/>
                    </a:lnTo>
                    <a:lnTo>
                      <a:pt x="167939" y="55928"/>
                    </a:lnTo>
                    <a:lnTo>
                      <a:pt x="167939" y="0"/>
                    </a:lnTo>
                    <a:lnTo>
                      <a:pt x="55928" y="0"/>
                    </a:lnTo>
                  </a:path>
                </a:pathLst>
              </a:custGeom>
              <a:solidFill>
                <a:srgbClr val="9FB5BA"/>
              </a:solidFill>
              <a:ln w="15358" cap="flat">
                <a:noFill/>
                <a:prstDash val="solid"/>
                <a:miter/>
              </a:ln>
            </p:spPr>
            <p:txBody>
              <a:bodyPr rtlCol="0" anchor="ctr"/>
              <a:lstStyle/>
              <a:p>
                <a:endParaRPr lang="en-US"/>
              </a:p>
            </p:txBody>
          </p:sp>
          <p:grpSp>
            <p:nvGrpSpPr>
              <p:cNvPr id="48" name="Graphic 610">
                <a:extLst>
                  <a:ext uri="{FF2B5EF4-FFF2-40B4-BE49-F238E27FC236}">
                    <a16:creationId xmlns:a16="http://schemas.microsoft.com/office/drawing/2014/main" id="{FF93BB5B-5BFD-8CC6-6336-612193EFC1EE}"/>
                  </a:ext>
                </a:extLst>
              </p:cNvPr>
              <p:cNvGrpSpPr/>
              <p:nvPr/>
            </p:nvGrpSpPr>
            <p:grpSpPr>
              <a:xfrm>
                <a:off x="5749094" y="1220705"/>
                <a:ext cx="951855" cy="951855"/>
                <a:chOff x="5749094" y="1220705"/>
                <a:chExt cx="951855" cy="951855"/>
              </a:xfrm>
              <a:noFill/>
            </p:grpSpPr>
            <p:sp>
              <p:nvSpPr>
                <p:cNvPr id="51" name="Freeform: Shape 50">
                  <a:extLst>
                    <a:ext uri="{FF2B5EF4-FFF2-40B4-BE49-F238E27FC236}">
                      <a16:creationId xmlns:a16="http://schemas.microsoft.com/office/drawing/2014/main" id="{B2211CE3-B3DA-6F0C-C7BB-73803DD68BC4}"/>
                    </a:ext>
                  </a:extLst>
                </p:cNvPr>
                <p:cNvSpPr/>
                <p:nvPr/>
              </p:nvSpPr>
              <p:spPr>
                <a:xfrm>
                  <a:off x="5749094" y="1220705"/>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92B3AB6-947F-772C-A119-A7575524CFD8}"/>
                    </a:ext>
                  </a:extLst>
                </p:cNvPr>
                <p:cNvSpPr/>
                <p:nvPr/>
              </p:nvSpPr>
              <p:spPr>
                <a:xfrm>
                  <a:off x="5749094" y="127663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488342C-0C67-D97E-1A00-64080DBCB399}"/>
                    </a:ext>
                  </a:extLst>
                </p:cNvPr>
                <p:cNvSpPr/>
                <p:nvPr/>
              </p:nvSpPr>
              <p:spPr>
                <a:xfrm>
                  <a:off x="5749094" y="133256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36E7BD0-8E81-F004-9881-168AB2F370F8}"/>
                    </a:ext>
                  </a:extLst>
                </p:cNvPr>
                <p:cNvSpPr/>
                <p:nvPr/>
              </p:nvSpPr>
              <p:spPr>
                <a:xfrm>
                  <a:off x="5749094" y="13886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DDEEB97C-344D-F1C5-77AD-131FC6552C69}"/>
                    </a:ext>
                  </a:extLst>
                </p:cNvPr>
                <p:cNvSpPr/>
                <p:nvPr/>
              </p:nvSpPr>
              <p:spPr>
                <a:xfrm>
                  <a:off x="5749094" y="144457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8A6E5BD-0A51-0E00-5E24-1832F8F643C7}"/>
                    </a:ext>
                  </a:extLst>
                </p:cNvPr>
                <p:cNvSpPr/>
                <p:nvPr/>
              </p:nvSpPr>
              <p:spPr>
                <a:xfrm>
                  <a:off x="5749094" y="15006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2341187-BB84-CD75-D380-7A40D13E7BB3}"/>
                    </a:ext>
                  </a:extLst>
                </p:cNvPr>
                <p:cNvSpPr/>
                <p:nvPr/>
              </p:nvSpPr>
              <p:spPr>
                <a:xfrm>
                  <a:off x="5749094" y="155658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A59D9F9-DC15-4871-9344-1BE35C92019E}"/>
                    </a:ext>
                  </a:extLst>
                </p:cNvPr>
                <p:cNvSpPr/>
                <p:nvPr/>
              </p:nvSpPr>
              <p:spPr>
                <a:xfrm>
                  <a:off x="5749094" y="161251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B97020E-94E6-DA15-926C-EB48354B48A8}"/>
                    </a:ext>
                  </a:extLst>
                </p:cNvPr>
                <p:cNvSpPr/>
                <p:nvPr/>
              </p:nvSpPr>
              <p:spPr>
                <a:xfrm>
                  <a:off x="5749094" y="166859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0BA511A-9B35-1966-1626-E174DD32C0C4}"/>
                    </a:ext>
                  </a:extLst>
                </p:cNvPr>
                <p:cNvSpPr/>
                <p:nvPr/>
              </p:nvSpPr>
              <p:spPr>
                <a:xfrm>
                  <a:off x="5749094" y="172452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8389CFB-E0EB-FBD7-F90A-C4EF334ECB4A}"/>
                    </a:ext>
                  </a:extLst>
                </p:cNvPr>
                <p:cNvSpPr/>
                <p:nvPr/>
              </p:nvSpPr>
              <p:spPr>
                <a:xfrm>
                  <a:off x="5749094" y="178060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5BD98D0-1CBF-E871-770D-17CA9657FBFB}"/>
                    </a:ext>
                  </a:extLst>
                </p:cNvPr>
                <p:cNvSpPr/>
                <p:nvPr/>
              </p:nvSpPr>
              <p:spPr>
                <a:xfrm>
                  <a:off x="5749094" y="183653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45D1CED-6CDF-0600-964A-9B0B64D2E9D3}"/>
                    </a:ext>
                  </a:extLst>
                </p:cNvPr>
                <p:cNvSpPr/>
                <p:nvPr/>
              </p:nvSpPr>
              <p:spPr>
                <a:xfrm>
                  <a:off x="5749094" y="189245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10FE59D-66C2-5E1C-DEDA-55525AB454BD}"/>
                    </a:ext>
                  </a:extLst>
                </p:cNvPr>
                <p:cNvSpPr/>
                <p:nvPr/>
              </p:nvSpPr>
              <p:spPr>
                <a:xfrm>
                  <a:off x="5749094" y="194854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50062C1-FD5E-750D-F072-4ED4109C9C53}"/>
                    </a:ext>
                  </a:extLst>
                </p:cNvPr>
                <p:cNvSpPr/>
                <p:nvPr/>
              </p:nvSpPr>
              <p:spPr>
                <a:xfrm>
                  <a:off x="5749094" y="200446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B22D599-97DA-BC99-EDB5-1975CDC7EDAD}"/>
                    </a:ext>
                  </a:extLst>
                </p:cNvPr>
                <p:cNvSpPr/>
                <p:nvPr/>
              </p:nvSpPr>
              <p:spPr>
                <a:xfrm>
                  <a:off x="5749094" y="206055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D86A0BF-D65F-8665-B892-9603446AD1C5}"/>
                    </a:ext>
                  </a:extLst>
                </p:cNvPr>
                <p:cNvSpPr/>
                <p:nvPr/>
              </p:nvSpPr>
              <p:spPr>
                <a:xfrm>
                  <a:off x="5749094" y="211647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8408E3B-19B5-810C-C9EE-6C85FF4927B6}"/>
                    </a:ext>
                  </a:extLst>
                </p:cNvPr>
                <p:cNvSpPr/>
                <p:nvPr/>
              </p:nvSpPr>
              <p:spPr>
                <a:xfrm>
                  <a:off x="6645022"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A978C8F-3E9E-0807-65EB-7B1F9943B0DD}"/>
                    </a:ext>
                  </a:extLst>
                </p:cNvPr>
                <p:cNvSpPr/>
                <p:nvPr/>
              </p:nvSpPr>
              <p:spPr>
                <a:xfrm>
                  <a:off x="658909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C74B603-4390-171F-B6DE-00483CF6CD06}"/>
                    </a:ext>
                  </a:extLst>
                </p:cNvPr>
                <p:cNvSpPr/>
                <p:nvPr/>
              </p:nvSpPr>
              <p:spPr>
                <a:xfrm>
                  <a:off x="653301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70C3BDF-26FC-94C6-1A88-AB5C644F3A94}"/>
                    </a:ext>
                  </a:extLst>
                </p:cNvPr>
                <p:cNvSpPr/>
                <p:nvPr/>
              </p:nvSpPr>
              <p:spPr>
                <a:xfrm>
                  <a:off x="647708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A06930A-8B80-86D7-0943-A288441960E7}"/>
                    </a:ext>
                  </a:extLst>
                </p:cNvPr>
                <p:cNvSpPr/>
                <p:nvPr/>
              </p:nvSpPr>
              <p:spPr>
                <a:xfrm>
                  <a:off x="642100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0EFB1E0-7379-28E4-C438-2231C3F2E68C}"/>
                    </a:ext>
                  </a:extLst>
                </p:cNvPr>
                <p:cNvSpPr/>
                <p:nvPr/>
              </p:nvSpPr>
              <p:spPr>
                <a:xfrm>
                  <a:off x="636507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EB99B55-3541-A38E-1ED8-84A64F5AF600}"/>
                    </a:ext>
                  </a:extLst>
                </p:cNvPr>
                <p:cNvSpPr/>
                <p:nvPr/>
              </p:nvSpPr>
              <p:spPr>
                <a:xfrm>
                  <a:off x="630914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E93182E-435A-0377-45CF-F02C66C1E572}"/>
                    </a:ext>
                  </a:extLst>
                </p:cNvPr>
                <p:cNvSpPr/>
                <p:nvPr/>
              </p:nvSpPr>
              <p:spPr>
                <a:xfrm>
                  <a:off x="625306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D240665-78F8-0E0F-BADB-61C51CB664D8}"/>
                    </a:ext>
                  </a:extLst>
                </p:cNvPr>
                <p:cNvSpPr/>
                <p:nvPr/>
              </p:nvSpPr>
              <p:spPr>
                <a:xfrm>
                  <a:off x="619713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8CF7DC5-9EA4-92BA-275E-8713BAA35140}"/>
                    </a:ext>
                  </a:extLst>
                </p:cNvPr>
                <p:cNvSpPr/>
                <p:nvPr/>
              </p:nvSpPr>
              <p:spPr>
                <a:xfrm>
                  <a:off x="614105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C07ED0A-E2C3-8100-9D3E-F2345A6DE320}"/>
                    </a:ext>
                  </a:extLst>
                </p:cNvPr>
                <p:cNvSpPr/>
                <p:nvPr/>
              </p:nvSpPr>
              <p:spPr>
                <a:xfrm>
                  <a:off x="608512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F47F21E-EAB7-5757-952E-69DABCBA3B33}"/>
                    </a:ext>
                  </a:extLst>
                </p:cNvPr>
                <p:cNvSpPr/>
                <p:nvPr/>
              </p:nvSpPr>
              <p:spPr>
                <a:xfrm>
                  <a:off x="602919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2C162A1E-E387-92DF-5FE9-8F450A71AD1B}"/>
                    </a:ext>
                  </a:extLst>
                </p:cNvPr>
                <p:cNvSpPr/>
                <p:nvPr/>
              </p:nvSpPr>
              <p:spPr>
                <a:xfrm>
                  <a:off x="597311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B20000B7-8DB4-1247-147F-92DF0E46658B}"/>
                    </a:ext>
                  </a:extLst>
                </p:cNvPr>
                <p:cNvSpPr/>
                <p:nvPr/>
              </p:nvSpPr>
              <p:spPr>
                <a:xfrm>
                  <a:off x="591718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E5A5EDBD-F5EF-8514-422A-F41F2AE701BC}"/>
                    </a:ext>
                  </a:extLst>
                </p:cNvPr>
                <p:cNvSpPr/>
                <p:nvPr/>
              </p:nvSpPr>
              <p:spPr>
                <a:xfrm>
                  <a:off x="5861104"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E6D34613-4680-A90E-F85F-853306498A68}"/>
                    </a:ext>
                  </a:extLst>
                </p:cNvPr>
                <p:cNvSpPr/>
                <p:nvPr/>
              </p:nvSpPr>
              <p:spPr>
                <a:xfrm>
                  <a:off x="580517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49" name="Freeform: Shape 48">
                <a:extLst>
                  <a:ext uri="{FF2B5EF4-FFF2-40B4-BE49-F238E27FC236}">
                    <a16:creationId xmlns:a16="http://schemas.microsoft.com/office/drawing/2014/main" id="{C4A323FE-E1B7-34FE-0E7A-B0E9466B0BEF}"/>
                  </a:ext>
                </a:extLst>
              </p:cNvPr>
              <p:cNvSpPr/>
              <p:nvPr/>
            </p:nvSpPr>
            <p:spPr>
              <a:xfrm>
                <a:off x="5743717" y="121563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50" name="Picture 49">
                <a:extLst>
                  <a:ext uri="{FF2B5EF4-FFF2-40B4-BE49-F238E27FC236}">
                    <a16:creationId xmlns:a16="http://schemas.microsoft.com/office/drawing/2014/main" id="{2D893A88-F727-FFDF-DB07-9C738C523591}"/>
                  </a:ext>
                </a:extLst>
              </p:cNvPr>
              <p:cNvPicPr>
                <a:picLocks noChangeAspect="1"/>
              </p:cNvPicPr>
              <p:nvPr/>
            </p:nvPicPr>
            <p:blipFill>
              <a:blip r:embed="rId5"/>
              <a:stretch>
                <a:fillRect/>
              </a:stretch>
            </p:blipFill>
            <p:spPr>
              <a:xfrm>
                <a:off x="5327543" y="1690112"/>
                <a:ext cx="874791" cy="874791"/>
              </a:xfrm>
              <a:custGeom>
                <a:avLst/>
                <a:gdLst>
                  <a:gd name="connsiteX0" fmla="*/ -167 w 874791"/>
                  <a:gd name="connsiteY0" fmla="*/ -423 h 874791"/>
                  <a:gd name="connsiteX1" fmla="*/ 874624 w 874791"/>
                  <a:gd name="connsiteY1" fmla="*/ -423 h 874791"/>
                  <a:gd name="connsiteX2" fmla="*/ 874624 w 874791"/>
                  <a:gd name="connsiteY2" fmla="*/ 874368 h 874791"/>
                  <a:gd name="connsiteX3" fmla="*/ -16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7" y="-423"/>
                    </a:moveTo>
                    <a:lnTo>
                      <a:pt x="874624" y="-423"/>
                    </a:lnTo>
                    <a:lnTo>
                      <a:pt x="874624" y="874368"/>
                    </a:lnTo>
                    <a:lnTo>
                      <a:pt x="-167" y="874368"/>
                    </a:lnTo>
                    <a:close/>
                  </a:path>
                </a:pathLst>
              </a:custGeom>
            </p:spPr>
          </p:pic>
        </p:grpSp>
        <p:cxnSp>
          <p:nvCxnSpPr>
            <p:cNvPr id="397" name="Straight Arrow Connector 396">
              <a:extLst>
                <a:ext uri="{FF2B5EF4-FFF2-40B4-BE49-F238E27FC236}">
                  <a16:creationId xmlns:a16="http://schemas.microsoft.com/office/drawing/2014/main" id="{0B5C1B02-4878-92E9-123F-9077FACD2845}"/>
                </a:ext>
              </a:extLst>
            </p:cNvPr>
            <p:cNvCxnSpPr>
              <a:cxnSpLocks/>
            </p:cNvCxnSpPr>
            <p:nvPr/>
          </p:nvCxnSpPr>
          <p:spPr>
            <a:xfrm>
              <a:off x="4359716"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C012DE0F-7F40-6D87-7568-11C7663497B4}"/>
              </a:ext>
            </a:extLst>
          </p:cNvPr>
          <p:cNvGrpSpPr/>
          <p:nvPr/>
        </p:nvGrpSpPr>
        <p:grpSpPr>
          <a:xfrm>
            <a:off x="7184370" y="3242169"/>
            <a:ext cx="1378862" cy="1349393"/>
            <a:chOff x="5156613" y="3242169"/>
            <a:chExt cx="1378862" cy="1349393"/>
          </a:xfrm>
        </p:grpSpPr>
        <p:grpSp>
          <p:nvGrpSpPr>
            <p:cNvPr id="84" name="Graphic 610">
              <a:extLst>
                <a:ext uri="{FF2B5EF4-FFF2-40B4-BE49-F238E27FC236}">
                  <a16:creationId xmlns:a16="http://schemas.microsoft.com/office/drawing/2014/main" id="{B5F6DEF7-3DA0-BFB5-E76B-40DFA1B1D002}"/>
                </a:ext>
              </a:extLst>
            </p:cNvPr>
            <p:cNvGrpSpPr/>
            <p:nvPr/>
          </p:nvGrpSpPr>
          <p:grpSpPr>
            <a:xfrm>
              <a:off x="5156613" y="3242169"/>
              <a:ext cx="1378862" cy="1349393"/>
              <a:chOff x="6554046" y="1217939"/>
              <a:chExt cx="1378862" cy="1349393"/>
            </a:xfrm>
          </p:grpSpPr>
          <p:sp>
            <p:nvSpPr>
              <p:cNvPr id="85" name="Freeform: Shape 84">
                <a:extLst>
                  <a:ext uri="{FF2B5EF4-FFF2-40B4-BE49-F238E27FC236}">
                    <a16:creationId xmlns:a16="http://schemas.microsoft.com/office/drawing/2014/main" id="{897F6F69-0268-DB3E-0F8F-A406445281E4}"/>
                  </a:ext>
                </a:extLst>
              </p:cNvPr>
              <p:cNvSpPr/>
              <p:nvPr/>
            </p:nvSpPr>
            <p:spPr>
              <a:xfrm>
                <a:off x="697029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CDFEFC4-F774-21BA-BBC8-6D67929F7941}"/>
                  </a:ext>
                </a:extLst>
              </p:cNvPr>
              <p:cNvSpPr/>
              <p:nvPr/>
            </p:nvSpPr>
            <p:spPr>
              <a:xfrm>
                <a:off x="7143613" y="1332561"/>
                <a:ext cx="560204" cy="671907"/>
              </a:xfrm>
              <a:custGeom>
                <a:avLst/>
                <a:gdLst>
                  <a:gd name="connsiteX0" fmla="*/ 112010 w 560204"/>
                  <a:gd name="connsiteY0" fmla="*/ 0 h 671907"/>
                  <a:gd name="connsiteX1" fmla="*/ 56082 w 560204"/>
                  <a:gd name="connsiteY1" fmla="*/ 0 h 671907"/>
                  <a:gd name="connsiteX2" fmla="*/ 56082 w 560204"/>
                  <a:gd name="connsiteY2" fmla="*/ 56082 h 671907"/>
                  <a:gd name="connsiteX3" fmla="*/ 0 w 560204"/>
                  <a:gd name="connsiteY3" fmla="*/ 56082 h 671907"/>
                  <a:gd name="connsiteX4" fmla="*/ 0 w 560204"/>
                  <a:gd name="connsiteY4" fmla="*/ 168092 h 671907"/>
                  <a:gd name="connsiteX5" fmla="*/ 56082 w 560204"/>
                  <a:gd name="connsiteY5" fmla="*/ 170397 h 671907"/>
                  <a:gd name="connsiteX6" fmla="*/ 56082 w 560204"/>
                  <a:gd name="connsiteY6" fmla="*/ 224020 h 671907"/>
                  <a:gd name="connsiteX7" fmla="*/ 110627 w 560204"/>
                  <a:gd name="connsiteY7" fmla="*/ 226171 h 671907"/>
                  <a:gd name="connsiteX8" fmla="*/ 111856 w 560204"/>
                  <a:gd name="connsiteY8" fmla="*/ 337721 h 671907"/>
                  <a:gd name="connsiteX9" fmla="*/ 56082 w 560204"/>
                  <a:gd name="connsiteY9" fmla="*/ 338489 h 671907"/>
                  <a:gd name="connsiteX10" fmla="*/ 56082 w 560204"/>
                  <a:gd name="connsiteY10" fmla="*/ 615979 h 671907"/>
                  <a:gd name="connsiteX11" fmla="*/ 167938 w 560204"/>
                  <a:gd name="connsiteY11" fmla="*/ 615979 h 671907"/>
                  <a:gd name="connsiteX12" fmla="*/ 167938 w 560204"/>
                  <a:gd name="connsiteY12" fmla="*/ 671907 h 671907"/>
                  <a:gd name="connsiteX13" fmla="*/ 224021 w 560204"/>
                  <a:gd name="connsiteY13" fmla="*/ 671907 h 671907"/>
                  <a:gd name="connsiteX14" fmla="*/ 336030 w 560204"/>
                  <a:gd name="connsiteY14" fmla="*/ 671907 h 671907"/>
                  <a:gd name="connsiteX15" fmla="*/ 448041 w 560204"/>
                  <a:gd name="connsiteY15" fmla="*/ 671907 h 671907"/>
                  <a:gd name="connsiteX16" fmla="*/ 448041 w 560204"/>
                  <a:gd name="connsiteY16" fmla="*/ 615979 h 671907"/>
                  <a:gd name="connsiteX17" fmla="*/ 504583 w 560204"/>
                  <a:gd name="connsiteY17" fmla="*/ 618130 h 671907"/>
                  <a:gd name="connsiteX18" fmla="*/ 504583 w 560204"/>
                  <a:gd name="connsiteY18" fmla="*/ 565121 h 671907"/>
                  <a:gd name="connsiteX19" fmla="*/ 560204 w 560204"/>
                  <a:gd name="connsiteY19" fmla="*/ 563124 h 671907"/>
                  <a:gd name="connsiteX20" fmla="*/ 560204 w 560204"/>
                  <a:gd name="connsiteY20" fmla="*/ 226479 h 671907"/>
                  <a:gd name="connsiteX21" fmla="*/ 446197 w 560204"/>
                  <a:gd name="connsiteY21" fmla="*/ 227554 h 671907"/>
                  <a:gd name="connsiteX22" fmla="*/ 447426 w 560204"/>
                  <a:gd name="connsiteY22" fmla="*/ 170550 h 671907"/>
                  <a:gd name="connsiteX23" fmla="*/ 338028 w 560204"/>
                  <a:gd name="connsiteY23" fmla="*/ 169168 h 671907"/>
                  <a:gd name="connsiteX24" fmla="*/ 336030 w 560204"/>
                  <a:gd name="connsiteY24" fmla="*/ 0 h 671907"/>
                  <a:gd name="connsiteX25" fmla="*/ 280102 w 560204"/>
                  <a:gd name="connsiteY25" fmla="*/ 0 h 671907"/>
                  <a:gd name="connsiteX26" fmla="*/ 280102 w 560204"/>
                  <a:gd name="connsiteY26" fmla="*/ 58540 h 671907"/>
                  <a:gd name="connsiteX27" fmla="*/ 168246 w 560204"/>
                  <a:gd name="connsiteY27" fmla="*/ 56389 h 671907"/>
                  <a:gd name="connsiteX28" fmla="*/ 167631 w 560204"/>
                  <a:gd name="connsiteY28" fmla="*/ 1383 h 67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204" h="671907">
                    <a:moveTo>
                      <a:pt x="112010" y="0"/>
                    </a:moveTo>
                    <a:lnTo>
                      <a:pt x="56082" y="0"/>
                    </a:lnTo>
                    <a:lnTo>
                      <a:pt x="56082" y="56082"/>
                    </a:lnTo>
                    <a:lnTo>
                      <a:pt x="0" y="56082"/>
                    </a:lnTo>
                    <a:lnTo>
                      <a:pt x="0" y="168092"/>
                    </a:lnTo>
                    <a:lnTo>
                      <a:pt x="56082" y="170397"/>
                    </a:lnTo>
                    <a:lnTo>
                      <a:pt x="56082" y="224020"/>
                    </a:lnTo>
                    <a:lnTo>
                      <a:pt x="110627" y="226171"/>
                    </a:lnTo>
                    <a:lnTo>
                      <a:pt x="111856" y="337721"/>
                    </a:lnTo>
                    <a:lnTo>
                      <a:pt x="56082" y="338489"/>
                    </a:lnTo>
                    <a:lnTo>
                      <a:pt x="56082" y="615979"/>
                    </a:lnTo>
                    <a:lnTo>
                      <a:pt x="167938" y="615979"/>
                    </a:lnTo>
                    <a:lnTo>
                      <a:pt x="167938" y="671907"/>
                    </a:lnTo>
                    <a:lnTo>
                      <a:pt x="224021" y="671907"/>
                    </a:lnTo>
                    <a:lnTo>
                      <a:pt x="336030" y="671907"/>
                    </a:lnTo>
                    <a:lnTo>
                      <a:pt x="448041" y="671907"/>
                    </a:lnTo>
                    <a:lnTo>
                      <a:pt x="448041" y="615979"/>
                    </a:lnTo>
                    <a:lnTo>
                      <a:pt x="504583" y="618130"/>
                    </a:lnTo>
                    <a:lnTo>
                      <a:pt x="504583" y="565121"/>
                    </a:lnTo>
                    <a:lnTo>
                      <a:pt x="560204" y="563124"/>
                    </a:lnTo>
                    <a:lnTo>
                      <a:pt x="560204" y="226479"/>
                    </a:lnTo>
                    <a:lnTo>
                      <a:pt x="446197" y="227554"/>
                    </a:lnTo>
                    <a:lnTo>
                      <a:pt x="447426" y="170550"/>
                    </a:lnTo>
                    <a:lnTo>
                      <a:pt x="338028" y="169168"/>
                    </a:lnTo>
                    <a:lnTo>
                      <a:pt x="336030" y="0"/>
                    </a:lnTo>
                    <a:lnTo>
                      <a:pt x="280102" y="0"/>
                    </a:lnTo>
                    <a:lnTo>
                      <a:pt x="280102" y="58540"/>
                    </a:lnTo>
                    <a:lnTo>
                      <a:pt x="168246" y="56389"/>
                    </a:lnTo>
                    <a:lnTo>
                      <a:pt x="167631" y="1383"/>
                    </a:lnTo>
                    <a:close/>
                  </a:path>
                </a:pathLst>
              </a:custGeom>
              <a:solidFill>
                <a:srgbClr val="9FB5BA"/>
              </a:solidFill>
              <a:ln w="15358" cap="flat">
                <a:noFill/>
                <a:prstDash val="solid"/>
                <a:miter/>
              </a:ln>
            </p:spPr>
            <p:txBody>
              <a:bodyPr rtlCol="0" anchor="ctr"/>
              <a:lstStyle/>
              <a:p>
                <a:endParaRPr lang="en-US"/>
              </a:p>
            </p:txBody>
          </p:sp>
          <p:grpSp>
            <p:nvGrpSpPr>
              <p:cNvPr id="87" name="Graphic 610">
                <a:extLst>
                  <a:ext uri="{FF2B5EF4-FFF2-40B4-BE49-F238E27FC236}">
                    <a16:creationId xmlns:a16="http://schemas.microsoft.com/office/drawing/2014/main" id="{E0682FFE-6C96-0E44-403A-8143DFCDFBC2}"/>
                  </a:ext>
                </a:extLst>
              </p:cNvPr>
              <p:cNvGrpSpPr/>
              <p:nvPr/>
            </p:nvGrpSpPr>
            <p:grpSpPr>
              <a:xfrm>
                <a:off x="6975674" y="1223009"/>
                <a:ext cx="951855" cy="951855"/>
                <a:chOff x="6975674" y="1223009"/>
                <a:chExt cx="951855" cy="951855"/>
              </a:xfrm>
              <a:noFill/>
            </p:grpSpPr>
            <p:sp>
              <p:nvSpPr>
                <p:cNvPr id="90" name="Freeform: Shape 89">
                  <a:extLst>
                    <a:ext uri="{FF2B5EF4-FFF2-40B4-BE49-F238E27FC236}">
                      <a16:creationId xmlns:a16="http://schemas.microsoft.com/office/drawing/2014/main" id="{469047FD-D2AE-7C71-ED4D-41841B35886F}"/>
                    </a:ext>
                  </a:extLst>
                </p:cNvPr>
                <p:cNvSpPr/>
                <p:nvPr/>
              </p:nvSpPr>
              <p:spPr>
                <a:xfrm>
                  <a:off x="6975674" y="122300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AE84E0D-A995-8AA6-5910-9C3882DA70BF}"/>
                    </a:ext>
                  </a:extLst>
                </p:cNvPr>
                <p:cNvSpPr/>
                <p:nvPr/>
              </p:nvSpPr>
              <p:spPr>
                <a:xfrm>
                  <a:off x="697567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4FA31E0-63F3-0687-E3BE-EC58802D10B4}"/>
                    </a:ext>
                  </a:extLst>
                </p:cNvPr>
                <p:cNvSpPr/>
                <p:nvPr/>
              </p:nvSpPr>
              <p:spPr>
                <a:xfrm>
                  <a:off x="697567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D670BCC4-54DD-0203-1CA3-4CD55C5459F2}"/>
                    </a:ext>
                  </a:extLst>
                </p:cNvPr>
                <p:cNvSpPr/>
                <p:nvPr/>
              </p:nvSpPr>
              <p:spPr>
                <a:xfrm>
                  <a:off x="697567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F68F886-2677-17F5-2551-9F4B26DC8CD4}"/>
                    </a:ext>
                  </a:extLst>
                </p:cNvPr>
                <p:cNvSpPr/>
                <p:nvPr/>
              </p:nvSpPr>
              <p:spPr>
                <a:xfrm>
                  <a:off x="697567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1FF8BDC-B832-2134-F340-5FCDCE283B58}"/>
                    </a:ext>
                  </a:extLst>
                </p:cNvPr>
                <p:cNvSpPr/>
                <p:nvPr/>
              </p:nvSpPr>
              <p:spPr>
                <a:xfrm>
                  <a:off x="697567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80716A8-7C47-C0C2-6F34-8E87ACF7B23E}"/>
                    </a:ext>
                  </a:extLst>
                </p:cNvPr>
                <p:cNvSpPr/>
                <p:nvPr/>
              </p:nvSpPr>
              <p:spPr>
                <a:xfrm>
                  <a:off x="697567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7D9BCCF0-0373-6CD8-75E8-AB9DCFF61CC3}"/>
                    </a:ext>
                  </a:extLst>
                </p:cNvPr>
                <p:cNvSpPr/>
                <p:nvPr/>
              </p:nvSpPr>
              <p:spPr>
                <a:xfrm>
                  <a:off x="697567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57FA21D4-2873-5A23-12E0-4ED3709F594F}"/>
                    </a:ext>
                  </a:extLst>
                </p:cNvPr>
                <p:cNvSpPr/>
                <p:nvPr/>
              </p:nvSpPr>
              <p:spPr>
                <a:xfrm>
                  <a:off x="697567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DD971DB-F6FA-C12C-E0CE-CCE5C42902D3}"/>
                    </a:ext>
                  </a:extLst>
                </p:cNvPr>
                <p:cNvSpPr/>
                <p:nvPr/>
              </p:nvSpPr>
              <p:spPr>
                <a:xfrm>
                  <a:off x="697567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E5BA4744-6AE7-3D63-1EF8-1A05BADD9866}"/>
                    </a:ext>
                  </a:extLst>
                </p:cNvPr>
                <p:cNvSpPr/>
                <p:nvPr/>
              </p:nvSpPr>
              <p:spPr>
                <a:xfrm>
                  <a:off x="697567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A6C4D94E-B9C1-FA66-8ED6-B27E8AF387CE}"/>
                    </a:ext>
                  </a:extLst>
                </p:cNvPr>
                <p:cNvSpPr/>
                <p:nvPr/>
              </p:nvSpPr>
              <p:spPr>
                <a:xfrm>
                  <a:off x="697567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48092DBB-509D-2DCE-9EBA-993847E949E7}"/>
                    </a:ext>
                  </a:extLst>
                </p:cNvPr>
                <p:cNvSpPr/>
                <p:nvPr/>
              </p:nvSpPr>
              <p:spPr>
                <a:xfrm>
                  <a:off x="697567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76EBC02-836B-7D38-F987-ECE9C178C4B2}"/>
                    </a:ext>
                  </a:extLst>
                </p:cNvPr>
                <p:cNvSpPr/>
                <p:nvPr/>
              </p:nvSpPr>
              <p:spPr>
                <a:xfrm>
                  <a:off x="697567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E0C7092A-F230-5AD1-6BFA-5063D34AC590}"/>
                    </a:ext>
                  </a:extLst>
                </p:cNvPr>
                <p:cNvSpPr/>
                <p:nvPr/>
              </p:nvSpPr>
              <p:spPr>
                <a:xfrm>
                  <a:off x="697567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2F01580-57BB-CFB6-63F5-D088AE2EB7FE}"/>
                    </a:ext>
                  </a:extLst>
                </p:cNvPr>
                <p:cNvSpPr/>
                <p:nvPr/>
              </p:nvSpPr>
              <p:spPr>
                <a:xfrm>
                  <a:off x="697567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9308F02-3D44-A7BE-5712-A5A611B579F0}"/>
                    </a:ext>
                  </a:extLst>
                </p:cNvPr>
                <p:cNvSpPr/>
                <p:nvPr/>
              </p:nvSpPr>
              <p:spPr>
                <a:xfrm>
                  <a:off x="697567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BCA46E23-B1A3-A218-B7BE-BC152C9DB256}"/>
                    </a:ext>
                  </a:extLst>
                </p:cNvPr>
                <p:cNvSpPr/>
                <p:nvPr/>
              </p:nvSpPr>
              <p:spPr>
                <a:xfrm>
                  <a:off x="787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8CAE4BE-7E56-39E6-A7AF-5CCF6942F98C}"/>
                    </a:ext>
                  </a:extLst>
                </p:cNvPr>
                <p:cNvSpPr/>
                <p:nvPr/>
              </p:nvSpPr>
              <p:spPr>
                <a:xfrm>
                  <a:off x="781552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AC053E1-B9CB-24A6-3ACD-54CF0DD575FC}"/>
                    </a:ext>
                  </a:extLst>
                </p:cNvPr>
                <p:cNvSpPr/>
                <p:nvPr/>
              </p:nvSpPr>
              <p:spPr>
                <a:xfrm>
                  <a:off x="77595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6B092FA-522E-452C-810C-ED69D91C3BA1}"/>
                    </a:ext>
                  </a:extLst>
                </p:cNvPr>
                <p:cNvSpPr/>
                <p:nvPr/>
              </p:nvSpPr>
              <p:spPr>
                <a:xfrm>
                  <a:off x="770351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5EAF3E4-0699-F1E1-C00B-176F752975F4}"/>
                    </a:ext>
                  </a:extLst>
                </p:cNvPr>
                <p:cNvSpPr/>
                <p:nvPr/>
              </p:nvSpPr>
              <p:spPr>
                <a:xfrm>
                  <a:off x="76475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76A355A-6737-9FE2-1F52-358846815EB6}"/>
                    </a:ext>
                  </a:extLst>
                </p:cNvPr>
                <p:cNvSpPr/>
                <p:nvPr/>
              </p:nvSpPr>
              <p:spPr>
                <a:xfrm>
                  <a:off x="75916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33A16F6-A577-AD29-26DD-367EF1406CD4}"/>
                    </a:ext>
                  </a:extLst>
                </p:cNvPr>
                <p:cNvSpPr/>
                <p:nvPr/>
              </p:nvSpPr>
              <p:spPr>
                <a:xfrm>
                  <a:off x="75355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D0E2EB7-3A75-CE13-E47D-2947870150F9}"/>
                    </a:ext>
                  </a:extLst>
                </p:cNvPr>
                <p:cNvSpPr/>
                <p:nvPr/>
              </p:nvSpPr>
              <p:spPr>
                <a:xfrm>
                  <a:off x="74796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C553214-BE0B-C47A-C74E-5A13D2419FE7}"/>
                    </a:ext>
                  </a:extLst>
                </p:cNvPr>
                <p:cNvSpPr/>
                <p:nvPr/>
              </p:nvSpPr>
              <p:spPr>
                <a:xfrm>
                  <a:off x="742356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DA04520-51F2-A272-CC49-621B11FA9F7E}"/>
                    </a:ext>
                  </a:extLst>
                </p:cNvPr>
                <p:cNvSpPr/>
                <p:nvPr/>
              </p:nvSpPr>
              <p:spPr>
                <a:xfrm>
                  <a:off x="73676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648C613A-7277-6DBC-3D9F-770593FFF20E}"/>
                    </a:ext>
                  </a:extLst>
                </p:cNvPr>
                <p:cNvSpPr/>
                <p:nvPr/>
              </p:nvSpPr>
              <p:spPr>
                <a:xfrm>
                  <a:off x="731155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87FB137-1906-89B6-2F18-BD8856F12A88}"/>
                    </a:ext>
                  </a:extLst>
                </p:cNvPr>
                <p:cNvSpPr/>
                <p:nvPr/>
              </p:nvSpPr>
              <p:spPr>
                <a:xfrm>
                  <a:off x="725562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CCBEC0C3-5791-0595-B473-6AEE3E7C6E86}"/>
                    </a:ext>
                  </a:extLst>
                </p:cNvPr>
                <p:cNvSpPr/>
                <p:nvPr/>
              </p:nvSpPr>
              <p:spPr>
                <a:xfrm>
                  <a:off x="7199695"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C3A522E-74D0-78BB-BA3F-42E2EE43A9D2}"/>
                    </a:ext>
                  </a:extLst>
                </p:cNvPr>
                <p:cNvSpPr/>
                <p:nvPr/>
              </p:nvSpPr>
              <p:spPr>
                <a:xfrm>
                  <a:off x="714361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C505A24-6771-F772-73EE-6F878ADAD8EF}"/>
                    </a:ext>
                  </a:extLst>
                </p:cNvPr>
                <p:cNvSpPr/>
                <p:nvPr/>
              </p:nvSpPr>
              <p:spPr>
                <a:xfrm>
                  <a:off x="708768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4FE13637-D9F7-3202-D973-C7C3C2B74725}"/>
                    </a:ext>
                  </a:extLst>
                </p:cNvPr>
                <p:cNvSpPr/>
                <p:nvPr/>
              </p:nvSpPr>
              <p:spPr>
                <a:xfrm>
                  <a:off x="703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88" name="Freeform: Shape 87">
                <a:extLst>
                  <a:ext uri="{FF2B5EF4-FFF2-40B4-BE49-F238E27FC236}">
                    <a16:creationId xmlns:a16="http://schemas.microsoft.com/office/drawing/2014/main" id="{EDB8405D-9649-54F3-DE07-EA660921D486}"/>
                  </a:ext>
                </a:extLst>
              </p:cNvPr>
              <p:cNvSpPr/>
              <p:nvPr/>
            </p:nvSpPr>
            <p:spPr>
              <a:xfrm>
                <a:off x="697029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89" name="Picture 88">
                <a:extLst>
                  <a:ext uri="{FF2B5EF4-FFF2-40B4-BE49-F238E27FC236}">
                    <a16:creationId xmlns:a16="http://schemas.microsoft.com/office/drawing/2014/main" id="{AC4D81DA-80A6-E851-CAAF-3A1325726B12}"/>
                  </a:ext>
                </a:extLst>
              </p:cNvPr>
              <p:cNvPicPr>
                <a:picLocks noChangeAspect="1"/>
              </p:cNvPicPr>
              <p:nvPr/>
            </p:nvPicPr>
            <p:blipFill>
              <a:blip r:embed="rId5"/>
              <a:stretch>
                <a:fillRect/>
              </a:stretch>
            </p:blipFill>
            <p:spPr>
              <a:xfrm>
                <a:off x="6554046" y="1692541"/>
                <a:ext cx="874791" cy="874791"/>
              </a:xfrm>
              <a:custGeom>
                <a:avLst/>
                <a:gdLst>
                  <a:gd name="connsiteX0" fmla="*/ -87 w 874791"/>
                  <a:gd name="connsiteY0" fmla="*/ -423 h 874791"/>
                  <a:gd name="connsiteX1" fmla="*/ 874704 w 874791"/>
                  <a:gd name="connsiteY1" fmla="*/ -423 h 874791"/>
                  <a:gd name="connsiteX2" fmla="*/ 874704 w 874791"/>
                  <a:gd name="connsiteY2" fmla="*/ 874368 h 874791"/>
                  <a:gd name="connsiteX3" fmla="*/ -8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423"/>
                    </a:moveTo>
                    <a:lnTo>
                      <a:pt x="874704" y="-423"/>
                    </a:lnTo>
                    <a:lnTo>
                      <a:pt x="874704" y="874368"/>
                    </a:lnTo>
                    <a:lnTo>
                      <a:pt x="-87" y="874368"/>
                    </a:lnTo>
                    <a:close/>
                  </a:path>
                </a:pathLst>
              </a:custGeom>
            </p:spPr>
          </p:pic>
        </p:grpSp>
        <p:cxnSp>
          <p:nvCxnSpPr>
            <p:cNvPr id="401" name="Straight Arrow Connector 400">
              <a:extLst>
                <a:ext uri="{FF2B5EF4-FFF2-40B4-BE49-F238E27FC236}">
                  <a16:creationId xmlns:a16="http://schemas.microsoft.com/office/drawing/2014/main" id="{352285FE-08C9-F2AB-C374-49E197C368AA}"/>
                </a:ext>
              </a:extLst>
            </p:cNvPr>
            <p:cNvCxnSpPr>
              <a:cxnSpLocks/>
            </p:cNvCxnSpPr>
            <p:nvPr/>
          </p:nvCxnSpPr>
          <p:spPr>
            <a:xfrm>
              <a:off x="5586438"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3" name="Group 412">
            <a:extLst>
              <a:ext uri="{FF2B5EF4-FFF2-40B4-BE49-F238E27FC236}">
                <a16:creationId xmlns:a16="http://schemas.microsoft.com/office/drawing/2014/main" id="{F5D375A0-309A-1310-A241-97F94735C7FB}"/>
              </a:ext>
            </a:extLst>
          </p:cNvPr>
          <p:cNvGrpSpPr/>
          <p:nvPr/>
        </p:nvGrpSpPr>
        <p:grpSpPr>
          <a:xfrm>
            <a:off x="8389869" y="3242169"/>
            <a:ext cx="1378892" cy="1349393"/>
            <a:chOff x="6362112" y="3242169"/>
            <a:chExt cx="1378892" cy="1349393"/>
          </a:xfrm>
        </p:grpSpPr>
        <p:grpSp>
          <p:nvGrpSpPr>
            <p:cNvPr id="123" name="Graphic 610">
              <a:extLst>
                <a:ext uri="{FF2B5EF4-FFF2-40B4-BE49-F238E27FC236}">
                  <a16:creationId xmlns:a16="http://schemas.microsoft.com/office/drawing/2014/main" id="{D4FB9FA8-AE4B-76F2-ACAC-C37F74F3FE3F}"/>
                </a:ext>
              </a:extLst>
            </p:cNvPr>
            <p:cNvGrpSpPr/>
            <p:nvPr/>
          </p:nvGrpSpPr>
          <p:grpSpPr>
            <a:xfrm>
              <a:off x="6362112" y="3242169"/>
              <a:ext cx="1378892" cy="1349393"/>
              <a:chOff x="7759545" y="1217939"/>
              <a:chExt cx="1378892" cy="1349393"/>
            </a:xfrm>
          </p:grpSpPr>
          <p:sp>
            <p:nvSpPr>
              <p:cNvPr id="124" name="Freeform: Shape 123">
                <a:extLst>
                  <a:ext uri="{FF2B5EF4-FFF2-40B4-BE49-F238E27FC236}">
                    <a16:creationId xmlns:a16="http://schemas.microsoft.com/office/drawing/2014/main" id="{8B674084-7461-C946-0C81-6DDCC2969CF7}"/>
                  </a:ext>
                </a:extLst>
              </p:cNvPr>
              <p:cNvSpPr/>
              <p:nvPr/>
            </p:nvSpPr>
            <p:spPr>
              <a:xfrm>
                <a:off x="817582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9665CF82-28E8-C39A-17D6-4631E64E5F6A}"/>
                  </a:ext>
                </a:extLst>
              </p:cNvPr>
              <p:cNvSpPr/>
              <p:nvPr/>
            </p:nvSpPr>
            <p:spPr>
              <a:xfrm>
                <a:off x="8347914" y="1333790"/>
                <a:ext cx="561586" cy="673443"/>
              </a:xfrm>
              <a:custGeom>
                <a:avLst/>
                <a:gdLst>
                  <a:gd name="connsiteX0" fmla="*/ 57157 w 561586"/>
                  <a:gd name="connsiteY0" fmla="*/ 0 h 673443"/>
                  <a:gd name="connsiteX1" fmla="*/ 56697 w 561586"/>
                  <a:gd name="connsiteY1" fmla="*/ 222791 h 673443"/>
                  <a:gd name="connsiteX2" fmla="*/ 0 w 561586"/>
                  <a:gd name="connsiteY2" fmla="*/ 226786 h 673443"/>
                  <a:gd name="connsiteX3" fmla="*/ 0 w 561586"/>
                  <a:gd name="connsiteY3" fmla="*/ 281178 h 673443"/>
                  <a:gd name="connsiteX4" fmla="*/ 922 w 561586"/>
                  <a:gd name="connsiteY4" fmla="*/ 504891 h 673443"/>
                  <a:gd name="connsiteX5" fmla="*/ 57157 w 561586"/>
                  <a:gd name="connsiteY5" fmla="*/ 505198 h 673443"/>
                  <a:gd name="connsiteX6" fmla="*/ 57157 w 561586"/>
                  <a:gd name="connsiteY6" fmla="*/ 617208 h 673443"/>
                  <a:gd name="connsiteX7" fmla="*/ 114315 w 561586"/>
                  <a:gd name="connsiteY7" fmla="*/ 617823 h 673443"/>
                  <a:gd name="connsiteX8" fmla="*/ 113393 w 561586"/>
                  <a:gd name="connsiteY8" fmla="*/ 673444 h 673443"/>
                  <a:gd name="connsiteX9" fmla="*/ 393956 w 561586"/>
                  <a:gd name="connsiteY9" fmla="*/ 672983 h 673443"/>
                  <a:gd name="connsiteX10" fmla="*/ 393956 w 561586"/>
                  <a:gd name="connsiteY10" fmla="*/ 617208 h 673443"/>
                  <a:gd name="connsiteX11" fmla="*/ 448655 w 561586"/>
                  <a:gd name="connsiteY11" fmla="*/ 617362 h 673443"/>
                  <a:gd name="connsiteX12" fmla="*/ 449116 w 561586"/>
                  <a:gd name="connsiteY12" fmla="*/ 564046 h 673443"/>
                  <a:gd name="connsiteX13" fmla="*/ 504276 w 561586"/>
                  <a:gd name="connsiteY13" fmla="*/ 560051 h 673443"/>
                  <a:gd name="connsiteX14" fmla="*/ 505812 w 561586"/>
                  <a:gd name="connsiteY14" fmla="*/ 506427 h 673443"/>
                  <a:gd name="connsiteX15" fmla="*/ 560973 w 561586"/>
                  <a:gd name="connsiteY15" fmla="*/ 505352 h 673443"/>
                  <a:gd name="connsiteX16" fmla="*/ 561587 w 561586"/>
                  <a:gd name="connsiteY16" fmla="*/ 280102 h 673443"/>
                  <a:gd name="connsiteX17" fmla="*/ 506274 w 561586"/>
                  <a:gd name="connsiteY17" fmla="*/ 281485 h 673443"/>
                  <a:gd name="connsiteX18" fmla="*/ 506274 w 561586"/>
                  <a:gd name="connsiteY18" fmla="*/ 226786 h 673443"/>
                  <a:gd name="connsiteX19" fmla="*/ 450038 w 561586"/>
                  <a:gd name="connsiteY19" fmla="*/ 226786 h 673443"/>
                  <a:gd name="connsiteX20" fmla="*/ 392881 w 561586"/>
                  <a:gd name="connsiteY20" fmla="*/ 225403 h 673443"/>
                  <a:gd name="connsiteX21" fmla="*/ 394417 w 561586"/>
                  <a:gd name="connsiteY21" fmla="*/ 168707 h 673443"/>
                  <a:gd name="connsiteX22" fmla="*/ 392419 w 561586"/>
                  <a:gd name="connsiteY22" fmla="*/ 113393 h 673443"/>
                  <a:gd name="connsiteX23" fmla="*/ 339103 w 561586"/>
                  <a:gd name="connsiteY23" fmla="*/ 112625 h 673443"/>
                  <a:gd name="connsiteX24" fmla="*/ 337720 w 561586"/>
                  <a:gd name="connsiteY24" fmla="*/ 57157 h 673443"/>
                  <a:gd name="connsiteX25" fmla="*/ 227247 w 561586"/>
                  <a:gd name="connsiteY25" fmla="*/ 57772 h 673443"/>
                  <a:gd name="connsiteX26" fmla="*/ 224789 w 561586"/>
                  <a:gd name="connsiteY26" fmla="*/ 1536 h 673443"/>
                  <a:gd name="connsiteX27" fmla="*/ 57157 w 561586"/>
                  <a:gd name="connsiteY27" fmla="*/ 0 h 67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586" h="673443">
                    <a:moveTo>
                      <a:pt x="57157" y="0"/>
                    </a:moveTo>
                    <a:lnTo>
                      <a:pt x="56697" y="222791"/>
                    </a:lnTo>
                    <a:lnTo>
                      <a:pt x="0" y="226786"/>
                    </a:lnTo>
                    <a:lnTo>
                      <a:pt x="0" y="281178"/>
                    </a:lnTo>
                    <a:lnTo>
                      <a:pt x="922" y="504891"/>
                    </a:lnTo>
                    <a:lnTo>
                      <a:pt x="57157" y="505198"/>
                    </a:lnTo>
                    <a:lnTo>
                      <a:pt x="57157" y="617208"/>
                    </a:lnTo>
                    <a:lnTo>
                      <a:pt x="114315" y="617823"/>
                    </a:lnTo>
                    <a:lnTo>
                      <a:pt x="113393" y="673444"/>
                    </a:lnTo>
                    <a:lnTo>
                      <a:pt x="393956" y="672983"/>
                    </a:lnTo>
                    <a:lnTo>
                      <a:pt x="393956" y="617208"/>
                    </a:lnTo>
                    <a:lnTo>
                      <a:pt x="448655" y="617362"/>
                    </a:lnTo>
                    <a:lnTo>
                      <a:pt x="449116" y="564046"/>
                    </a:lnTo>
                    <a:lnTo>
                      <a:pt x="504276" y="560051"/>
                    </a:lnTo>
                    <a:lnTo>
                      <a:pt x="505812" y="506427"/>
                    </a:lnTo>
                    <a:lnTo>
                      <a:pt x="560973" y="505352"/>
                    </a:lnTo>
                    <a:lnTo>
                      <a:pt x="561587" y="280102"/>
                    </a:lnTo>
                    <a:lnTo>
                      <a:pt x="506274" y="281485"/>
                    </a:lnTo>
                    <a:lnTo>
                      <a:pt x="506274" y="226786"/>
                    </a:lnTo>
                    <a:lnTo>
                      <a:pt x="450038" y="226786"/>
                    </a:lnTo>
                    <a:lnTo>
                      <a:pt x="392881" y="225403"/>
                    </a:lnTo>
                    <a:lnTo>
                      <a:pt x="394417" y="168707"/>
                    </a:lnTo>
                    <a:lnTo>
                      <a:pt x="392419" y="113393"/>
                    </a:lnTo>
                    <a:lnTo>
                      <a:pt x="339103" y="112625"/>
                    </a:lnTo>
                    <a:lnTo>
                      <a:pt x="337720" y="57157"/>
                    </a:lnTo>
                    <a:lnTo>
                      <a:pt x="227247" y="57772"/>
                    </a:lnTo>
                    <a:lnTo>
                      <a:pt x="224789" y="1536"/>
                    </a:lnTo>
                    <a:lnTo>
                      <a:pt x="57157" y="0"/>
                    </a:lnTo>
                  </a:path>
                </a:pathLst>
              </a:custGeom>
              <a:solidFill>
                <a:srgbClr val="9FB5BA"/>
              </a:solidFill>
              <a:ln w="15358" cap="flat">
                <a:noFill/>
                <a:prstDash val="solid"/>
                <a:miter/>
              </a:ln>
            </p:spPr>
            <p:txBody>
              <a:bodyPr rtlCol="0" anchor="ctr"/>
              <a:lstStyle/>
              <a:p>
                <a:endParaRPr lang="en-US"/>
              </a:p>
            </p:txBody>
          </p:sp>
          <p:grpSp>
            <p:nvGrpSpPr>
              <p:cNvPr id="126" name="Graphic 610">
                <a:extLst>
                  <a:ext uri="{FF2B5EF4-FFF2-40B4-BE49-F238E27FC236}">
                    <a16:creationId xmlns:a16="http://schemas.microsoft.com/office/drawing/2014/main" id="{371A871C-995D-67F8-713A-466B1EB9EA4A}"/>
                  </a:ext>
                </a:extLst>
              </p:cNvPr>
              <p:cNvGrpSpPr/>
              <p:nvPr/>
            </p:nvGrpSpPr>
            <p:grpSpPr>
              <a:xfrm>
                <a:off x="8181204" y="1223009"/>
                <a:ext cx="951855" cy="951855"/>
                <a:chOff x="8181204" y="1223009"/>
                <a:chExt cx="951855" cy="951855"/>
              </a:xfrm>
              <a:noFill/>
            </p:grpSpPr>
            <p:sp>
              <p:nvSpPr>
                <p:cNvPr id="129" name="Freeform: Shape 128">
                  <a:extLst>
                    <a:ext uri="{FF2B5EF4-FFF2-40B4-BE49-F238E27FC236}">
                      <a16:creationId xmlns:a16="http://schemas.microsoft.com/office/drawing/2014/main" id="{582835AC-B9A6-7743-1D9E-C4E52337AF73}"/>
                    </a:ext>
                  </a:extLst>
                </p:cNvPr>
                <p:cNvSpPr/>
                <p:nvPr/>
              </p:nvSpPr>
              <p:spPr>
                <a:xfrm>
                  <a:off x="8181204" y="1223009"/>
                  <a:ext cx="951855" cy="951855"/>
                </a:xfrm>
                <a:custGeom>
                  <a:avLst/>
                  <a:gdLst>
                    <a:gd name="connsiteX0" fmla="*/ 0 w 951855"/>
                    <a:gd name="connsiteY0" fmla="*/ 0 h 951855"/>
                    <a:gd name="connsiteX1" fmla="*/ 951855 w 951855"/>
                    <a:gd name="connsiteY1" fmla="*/ 0 h 951855"/>
                    <a:gd name="connsiteX2" fmla="*/ 951855 w 951855"/>
                    <a:gd name="connsiteY2" fmla="*/ 951856 h 951855"/>
                    <a:gd name="connsiteX3" fmla="*/ -1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5" y="0"/>
                      </a:lnTo>
                      <a:lnTo>
                        <a:pt x="951855" y="951856"/>
                      </a:lnTo>
                      <a:lnTo>
                        <a:pt x="-1" y="951856"/>
                      </a:lnTo>
                      <a:close/>
                    </a:path>
                  </a:pathLst>
                </a:custGeom>
                <a:noFill/>
                <a:ln w="7679" cap="flat">
                  <a:solidFill>
                    <a:srgbClr val="808080"/>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4F859AB5-1820-18CA-EF29-76FAB2A2C5AE}"/>
                    </a:ext>
                  </a:extLst>
                </p:cNvPr>
                <p:cNvSpPr/>
                <p:nvPr/>
              </p:nvSpPr>
              <p:spPr>
                <a:xfrm>
                  <a:off x="818120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3B7770F6-372B-AE43-34EE-43ABE942017E}"/>
                    </a:ext>
                  </a:extLst>
                </p:cNvPr>
                <p:cNvSpPr/>
                <p:nvPr/>
              </p:nvSpPr>
              <p:spPr>
                <a:xfrm>
                  <a:off x="818120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21E84B6E-8C2F-ED09-93B7-6C768A44C694}"/>
                    </a:ext>
                  </a:extLst>
                </p:cNvPr>
                <p:cNvSpPr/>
                <p:nvPr/>
              </p:nvSpPr>
              <p:spPr>
                <a:xfrm>
                  <a:off x="818120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B6EF4B9D-E239-D1B2-19B4-93043A8446B2}"/>
                    </a:ext>
                  </a:extLst>
                </p:cNvPr>
                <p:cNvSpPr/>
                <p:nvPr/>
              </p:nvSpPr>
              <p:spPr>
                <a:xfrm>
                  <a:off x="818120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A0EAA13-C68D-FEDE-F609-20DD2D72C39C}"/>
                    </a:ext>
                  </a:extLst>
                </p:cNvPr>
                <p:cNvSpPr/>
                <p:nvPr/>
              </p:nvSpPr>
              <p:spPr>
                <a:xfrm>
                  <a:off x="818120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7A67B496-F487-ECD0-FF9F-76E893CD3241}"/>
                    </a:ext>
                  </a:extLst>
                </p:cNvPr>
                <p:cNvSpPr/>
                <p:nvPr/>
              </p:nvSpPr>
              <p:spPr>
                <a:xfrm>
                  <a:off x="818120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25A4AE42-1B5C-5998-0314-D02AFFE81913}"/>
                    </a:ext>
                  </a:extLst>
                </p:cNvPr>
                <p:cNvSpPr/>
                <p:nvPr/>
              </p:nvSpPr>
              <p:spPr>
                <a:xfrm>
                  <a:off x="818120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0B4B537B-B59C-F0B6-E4E4-C652E0D1FB8D}"/>
                    </a:ext>
                  </a:extLst>
                </p:cNvPr>
                <p:cNvSpPr/>
                <p:nvPr/>
              </p:nvSpPr>
              <p:spPr>
                <a:xfrm>
                  <a:off x="818120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B7DA1B3-4CD3-FBBE-FA79-158E9C857C8E}"/>
                    </a:ext>
                  </a:extLst>
                </p:cNvPr>
                <p:cNvSpPr/>
                <p:nvPr/>
              </p:nvSpPr>
              <p:spPr>
                <a:xfrm>
                  <a:off x="818120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B279EB50-3E83-404F-48C5-860293B0977E}"/>
                    </a:ext>
                  </a:extLst>
                </p:cNvPr>
                <p:cNvSpPr/>
                <p:nvPr/>
              </p:nvSpPr>
              <p:spPr>
                <a:xfrm>
                  <a:off x="818120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B6CBAF3-29F3-76FD-EC0C-58F092AE5567}"/>
                    </a:ext>
                  </a:extLst>
                </p:cNvPr>
                <p:cNvSpPr/>
                <p:nvPr/>
              </p:nvSpPr>
              <p:spPr>
                <a:xfrm>
                  <a:off x="818120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AD5A3D78-124B-4960-BACA-317A8248A784}"/>
                    </a:ext>
                  </a:extLst>
                </p:cNvPr>
                <p:cNvSpPr/>
                <p:nvPr/>
              </p:nvSpPr>
              <p:spPr>
                <a:xfrm>
                  <a:off x="818120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74B9622D-F5DA-7B52-54DE-C2C9019439A0}"/>
                    </a:ext>
                  </a:extLst>
                </p:cNvPr>
                <p:cNvSpPr/>
                <p:nvPr/>
              </p:nvSpPr>
              <p:spPr>
                <a:xfrm>
                  <a:off x="818120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C79E47E3-22FB-2623-C71A-B3E42E854B9B}"/>
                    </a:ext>
                  </a:extLst>
                </p:cNvPr>
                <p:cNvSpPr/>
                <p:nvPr/>
              </p:nvSpPr>
              <p:spPr>
                <a:xfrm>
                  <a:off x="818120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787FC667-8083-C1C6-4E86-74DCC9E96468}"/>
                    </a:ext>
                  </a:extLst>
                </p:cNvPr>
                <p:cNvSpPr/>
                <p:nvPr/>
              </p:nvSpPr>
              <p:spPr>
                <a:xfrm>
                  <a:off x="818120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9AC92D2-D9EF-1276-F2B2-925EB3911239}"/>
                    </a:ext>
                  </a:extLst>
                </p:cNvPr>
                <p:cNvSpPr/>
                <p:nvPr/>
              </p:nvSpPr>
              <p:spPr>
                <a:xfrm>
                  <a:off x="818120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B1D8650-385C-7FE0-0CA6-070B2200790F}"/>
                    </a:ext>
                  </a:extLst>
                </p:cNvPr>
                <p:cNvSpPr/>
                <p:nvPr/>
              </p:nvSpPr>
              <p:spPr>
                <a:xfrm>
                  <a:off x="9076978"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5AA4745-7480-6F6E-8B35-46575B33B5E6}"/>
                    </a:ext>
                  </a:extLst>
                </p:cNvPr>
                <p:cNvSpPr/>
                <p:nvPr/>
              </p:nvSpPr>
              <p:spPr>
                <a:xfrm>
                  <a:off x="902105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08739EC-15BC-F6B6-3F0D-E6C853D1993C}"/>
                    </a:ext>
                  </a:extLst>
                </p:cNvPr>
                <p:cNvSpPr/>
                <p:nvPr/>
              </p:nvSpPr>
              <p:spPr>
                <a:xfrm>
                  <a:off x="896512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A7B334C-404E-CDC2-989B-3462308C9EE3}"/>
                    </a:ext>
                  </a:extLst>
                </p:cNvPr>
                <p:cNvSpPr/>
                <p:nvPr/>
              </p:nvSpPr>
              <p:spPr>
                <a:xfrm>
                  <a:off x="890904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E4BA7BB-2DC1-870D-5106-6A44CF5AFDF3}"/>
                    </a:ext>
                  </a:extLst>
                </p:cNvPr>
                <p:cNvSpPr/>
                <p:nvPr/>
              </p:nvSpPr>
              <p:spPr>
                <a:xfrm>
                  <a:off x="885311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C3463E9F-3893-83D4-B817-5CA2C8673810}"/>
                    </a:ext>
                  </a:extLst>
                </p:cNvPr>
                <p:cNvSpPr/>
                <p:nvPr/>
              </p:nvSpPr>
              <p:spPr>
                <a:xfrm>
                  <a:off x="879703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44D7A6F-9A4D-A91D-F1B9-B14A15795036}"/>
                    </a:ext>
                  </a:extLst>
                </p:cNvPr>
                <p:cNvSpPr/>
                <p:nvPr/>
              </p:nvSpPr>
              <p:spPr>
                <a:xfrm>
                  <a:off x="874110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E8306FEA-AE00-1369-91A6-3A9054BFDF8F}"/>
                    </a:ext>
                  </a:extLst>
                </p:cNvPr>
                <p:cNvSpPr/>
                <p:nvPr/>
              </p:nvSpPr>
              <p:spPr>
                <a:xfrm>
                  <a:off x="868517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C028F5E2-6870-6EF3-BB82-FB9DF0E2C525}"/>
                    </a:ext>
                  </a:extLst>
                </p:cNvPr>
                <p:cNvSpPr/>
                <p:nvPr/>
              </p:nvSpPr>
              <p:spPr>
                <a:xfrm>
                  <a:off x="86290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34E00529-2A17-FCA6-91C9-E0C4F7B5E9ED}"/>
                    </a:ext>
                  </a:extLst>
                </p:cNvPr>
                <p:cNvSpPr/>
                <p:nvPr/>
              </p:nvSpPr>
              <p:spPr>
                <a:xfrm>
                  <a:off x="857316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8C72A99E-449E-FAC7-9B1A-1B26B6FC1DD2}"/>
                    </a:ext>
                  </a:extLst>
                </p:cNvPr>
                <p:cNvSpPr/>
                <p:nvPr/>
              </p:nvSpPr>
              <p:spPr>
                <a:xfrm>
                  <a:off x="85170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C51A4FE8-56D2-F28F-F4B4-039D25EE429A}"/>
                    </a:ext>
                  </a:extLst>
                </p:cNvPr>
                <p:cNvSpPr/>
                <p:nvPr/>
              </p:nvSpPr>
              <p:spPr>
                <a:xfrm>
                  <a:off x="84611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8B3A4B41-1BC5-2FE0-3F02-49E72F006A85}"/>
                    </a:ext>
                  </a:extLst>
                </p:cNvPr>
                <p:cNvSpPr/>
                <p:nvPr/>
              </p:nvSpPr>
              <p:spPr>
                <a:xfrm>
                  <a:off x="84050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532ADFA-0EC1-D875-CDCF-1F91C47FA552}"/>
                    </a:ext>
                  </a:extLst>
                </p:cNvPr>
                <p:cNvSpPr/>
                <p:nvPr/>
              </p:nvSpPr>
              <p:spPr>
                <a:xfrm>
                  <a:off x="83491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FB96526-9299-9FE5-439B-E398E18925F1}"/>
                    </a:ext>
                  </a:extLst>
                </p:cNvPr>
                <p:cNvSpPr/>
                <p:nvPr/>
              </p:nvSpPr>
              <p:spPr>
                <a:xfrm>
                  <a:off x="829321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B3DA4E8-DC62-00E4-608D-129B47726DE6}"/>
                    </a:ext>
                  </a:extLst>
                </p:cNvPr>
                <p:cNvSpPr/>
                <p:nvPr/>
              </p:nvSpPr>
              <p:spPr>
                <a:xfrm>
                  <a:off x="82371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27" name="Freeform: Shape 126">
                <a:extLst>
                  <a:ext uri="{FF2B5EF4-FFF2-40B4-BE49-F238E27FC236}">
                    <a16:creationId xmlns:a16="http://schemas.microsoft.com/office/drawing/2014/main" id="{354AC61A-E584-C498-D01F-78842A3BEEB1}"/>
                  </a:ext>
                </a:extLst>
              </p:cNvPr>
              <p:cNvSpPr/>
              <p:nvPr/>
            </p:nvSpPr>
            <p:spPr>
              <a:xfrm>
                <a:off x="817582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128" name="Picture 127">
                <a:extLst>
                  <a:ext uri="{FF2B5EF4-FFF2-40B4-BE49-F238E27FC236}">
                    <a16:creationId xmlns:a16="http://schemas.microsoft.com/office/drawing/2014/main" id="{951BDF64-3C19-115E-91F5-79143A278ECB}"/>
                  </a:ext>
                </a:extLst>
              </p:cNvPr>
              <p:cNvPicPr>
                <a:picLocks noChangeAspect="1"/>
              </p:cNvPicPr>
              <p:nvPr/>
            </p:nvPicPr>
            <p:blipFill>
              <a:blip r:embed="rId5"/>
              <a:stretch>
                <a:fillRect/>
              </a:stretch>
            </p:blipFill>
            <p:spPr>
              <a:xfrm>
                <a:off x="7759545" y="1692541"/>
                <a:ext cx="874791" cy="874791"/>
              </a:xfrm>
              <a:custGeom>
                <a:avLst/>
                <a:gdLst>
                  <a:gd name="connsiteX0" fmla="*/ -9 w 874791"/>
                  <a:gd name="connsiteY0" fmla="*/ -423 h 874791"/>
                  <a:gd name="connsiteX1" fmla="*/ 874783 w 874791"/>
                  <a:gd name="connsiteY1" fmla="*/ -423 h 874791"/>
                  <a:gd name="connsiteX2" fmla="*/ 874783 w 874791"/>
                  <a:gd name="connsiteY2" fmla="*/ 874368 h 874791"/>
                  <a:gd name="connsiteX3" fmla="*/ -9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423"/>
                    </a:moveTo>
                    <a:lnTo>
                      <a:pt x="874783" y="-423"/>
                    </a:lnTo>
                    <a:lnTo>
                      <a:pt x="874783" y="874368"/>
                    </a:lnTo>
                    <a:lnTo>
                      <a:pt x="-9" y="874368"/>
                    </a:lnTo>
                    <a:close/>
                  </a:path>
                </a:pathLst>
              </a:custGeom>
            </p:spPr>
          </p:pic>
        </p:grpSp>
        <p:cxnSp>
          <p:nvCxnSpPr>
            <p:cNvPr id="403" name="Straight Arrow Connector 402">
              <a:extLst>
                <a:ext uri="{FF2B5EF4-FFF2-40B4-BE49-F238E27FC236}">
                  <a16:creationId xmlns:a16="http://schemas.microsoft.com/office/drawing/2014/main" id="{5DCC6AD8-924C-444C-AD21-9FE2788E1D84}"/>
                </a:ext>
              </a:extLst>
            </p:cNvPr>
            <p:cNvCxnSpPr>
              <a:cxnSpLocks/>
            </p:cNvCxnSpPr>
            <p:nvPr/>
          </p:nvCxnSpPr>
          <p:spPr>
            <a:xfrm>
              <a:off x="6794099"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6" name="Group 415">
            <a:extLst>
              <a:ext uri="{FF2B5EF4-FFF2-40B4-BE49-F238E27FC236}">
                <a16:creationId xmlns:a16="http://schemas.microsoft.com/office/drawing/2014/main" id="{2EEF0D46-5D84-FA65-CF99-1E5A2034F787}"/>
              </a:ext>
            </a:extLst>
          </p:cNvPr>
          <p:cNvGrpSpPr/>
          <p:nvPr/>
        </p:nvGrpSpPr>
        <p:grpSpPr>
          <a:xfrm>
            <a:off x="5951492" y="4429722"/>
            <a:ext cx="1372560" cy="1344376"/>
            <a:chOff x="3923735" y="4429722"/>
            <a:chExt cx="1372560" cy="1344376"/>
          </a:xfrm>
        </p:grpSpPr>
        <p:grpSp>
          <p:nvGrpSpPr>
            <p:cNvPr id="162" name="Graphic 610">
              <a:extLst>
                <a:ext uri="{FF2B5EF4-FFF2-40B4-BE49-F238E27FC236}">
                  <a16:creationId xmlns:a16="http://schemas.microsoft.com/office/drawing/2014/main" id="{BEC2C7D9-6A2E-1952-9CEF-0507A34D29A8}"/>
                </a:ext>
              </a:extLst>
            </p:cNvPr>
            <p:cNvGrpSpPr/>
            <p:nvPr/>
          </p:nvGrpSpPr>
          <p:grpSpPr>
            <a:xfrm>
              <a:off x="4333684" y="4429722"/>
              <a:ext cx="962611" cy="962611"/>
              <a:chOff x="5731117" y="2405492"/>
              <a:chExt cx="962611" cy="962611"/>
            </a:xfrm>
          </p:grpSpPr>
          <p:sp>
            <p:nvSpPr>
              <p:cNvPr id="163" name="Freeform: Shape 162">
                <a:extLst>
                  <a:ext uri="{FF2B5EF4-FFF2-40B4-BE49-F238E27FC236}">
                    <a16:creationId xmlns:a16="http://schemas.microsoft.com/office/drawing/2014/main" id="{8D65ABEF-F2DC-9B4D-61BD-650C8FA0BD5D}"/>
                  </a:ext>
                </a:extLst>
              </p:cNvPr>
              <p:cNvSpPr/>
              <p:nvPr/>
            </p:nvSpPr>
            <p:spPr>
              <a:xfrm>
                <a:off x="5731117" y="2406875"/>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C411407-2888-DDD3-1AB0-A038D55EC93E}"/>
                  </a:ext>
                </a:extLst>
              </p:cNvPr>
              <p:cNvSpPr/>
              <p:nvPr/>
            </p:nvSpPr>
            <p:spPr>
              <a:xfrm>
                <a:off x="5849274" y="2467874"/>
                <a:ext cx="672060" cy="727067"/>
              </a:xfrm>
              <a:custGeom>
                <a:avLst/>
                <a:gdLst>
                  <a:gd name="connsiteX0" fmla="*/ 222330 w 672060"/>
                  <a:gd name="connsiteY0" fmla="*/ 154 h 727067"/>
                  <a:gd name="connsiteX1" fmla="*/ 222330 w 672060"/>
                  <a:gd name="connsiteY1" fmla="*/ 54545 h 727067"/>
                  <a:gd name="connsiteX2" fmla="*/ 167324 w 672060"/>
                  <a:gd name="connsiteY2" fmla="*/ 55775 h 727067"/>
                  <a:gd name="connsiteX3" fmla="*/ 167324 w 672060"/>
                  <a:gd name="connsiteY3" fmla="*/ 110474 h 727067"/>
                  <a:gd name="connsiteX4" fmla="*/ 167324 w 672060"/>
                  <a:gd name="connsiteY4" fmla="*/ 166402 h 727067"/>
                  <a:gd name="connsiteX5" fmla="*/ 111549 w 672060"/>
                  <a:gd name="connsiteY5" fmla="*/ 167017 h 727067"/>
                  <a:gd name="connsiteX6" fmla="*/ 111549 w 672060"/>
                  <a:gd name="connsiteY6" fmla="*/ 222330 h 727067"/>
                  <a:gd name="connsiteX7" fmla="*/ 55160 w 672060"/>
                  <a:gd name="connsiteY7" fmla="*/ 224020 h 727067"/>
                  <a:gd name="connsiteX8" fmla="*/ 55775 w 672060"/>
                  <a:gd name="connsiteY8" fmla="*/ 389193 h 727067"/>
                  <a:gd name="connsiteX9" fmla="*/ 0 w 672060"/>
                  <a:gd name="connsiteY9" fmla="*/ 390576 h 727067"/>
                  <a:gd name="connsiteX10" fmla="*/ 0 w 672060"/>
                  <a:gd name="connsiteY10" fmla="*/ 446350 h 727067"/>
                  <a:gd name="connsiteX11" fmla="*/ 53777 w 672060"/>
                  <a:gd name="connsiteY11" fmla="*/ 446350 h 727067"/>
                  <a:gd name="connsiteX12" fmla="*/ 55160 w 672060"/>
                  <a:gd name="connsiteY12" fmla="*/ 502125 h 727067"/>
                  <a:gd name="connsiteX13" fmla="*/ 111242 w 672060"/>
                  <a:gd name="connsiteY13" fmla="*/ 502125 h 727067"/>
                  <a:gd name="connsiteX14" fmla="*/ 111242 w 672060"/>
                  <a:gd name="connsiteY14" fmla="*/ 558514 h 727067"/>
                  <a:gd name="connsiteX15" fmla="*/ 111242 w 672060"/>
                  <a:gd name="connsiteY15" fmla="*/ 611677 h 727067"/>
                  <a:gd name="connsiteX16" fmla="*/ 167170 w 672060"/>
                  <a:gd name="connsiteY16" fmla="*/ 611677 h 727067"/>
                  <a:gd name="connsiteX17" fmla="*/ 167324 w 672060"/>
                  <a:gd name="connsiteY17" fmla="*/ 723687 h 727067"/>
                  <a:gd name="connsiteX18" fmla="*/ 558668 w 672060"/>
                  <a:gd name="connsiteY18" fmla="*/ 727067 h 727067"/>
                  <a:gd name="connsiteX19" fmla="*/ 559282 w 672060"/>
                  <a:gd name="connsiteY19" fmla="*/ 669295 h 727067"/>
                  <a:gd name="connsiteX20" fmla="*/ 670063 w 672060"/>
                  <a:gd name="connsiteY20" fmla="*/ 670678 h 727067"/>
                  <a:gd name="connsiteX21" fmla="*/ 672061 w 672060"/>
                  <a:gd name="connsiteY21" fmla="*/ 446504 h 727067"/>
                  <a:gd name="connsiteX22" fmla="*/ 613674 w 672060"/>
                  <a:gd name="connsiteY22" fmla="*/ 446504 h 727067"/>
                  <a:gd name="connsiteX23" fmla="*/ 613674 w 672060"/>
                  <a:gd name="connsiteY23" fmla="*/ 335109 h 727067"/>
                  <a:gd name="connsiteX24" fmla="*/ 559282 w 672060"/>
                  <a:gd name="connsiteY24" fmla="*/ 335723 h 727067"/>
                  <a:gd name="connsiteX25" fmla="*/ 557900 w 672060"/>
                  <a:gd name="connsiteY25" fmla="*/ 279334 h 727067"/>
                  <a:gd name="connsiteX26" fmla="*/ 449116 w 672060"/>
                  <a:gd name="connsiteY26" fmla="*/ 277951 h 727067"/>
                  <a:gd name="connsiteX27" fmla="*/ 446504 w 672060"/>
                  <a:gd name="connsiteY27" fmla="*/ 110781 h 727067"/>
                  <a:gd name="connsiteX28" fmla="*/ 336030 w 672060"/>
                  <a:gd name="connsiteY28" fmla="*/ 110474 h 727067"/>
                  <a:gd name="connsiteX29" fmla="*/ 335108 w 672060"/>
                  <a:gd name="connsiteY29" fmla="*/ 0 h 7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2060" h="727067">
                    <a:moveTo>
                      <a:pt x="222330" y="154"/>
                    </a:moveTo>
                    <a:lnTo>
                      <a:pt x="222330" y="54545"/>
                    </a:lnTo>
                    <a:lnTo>
                      <a:pt x="167324" y="55775"/>
                    </a:lnTo>
                    <a:lnTo>
                      <a:pt x="167324" y="110474"/>
                    </a:lnTo>
                    <a:lnTo>
                      <a:pt x="167324" y="166402"/>
                    </a:lnTo>
                    <a:lnTo>
                      <a:pt x="111549" y="167017"/>
                    </a:lnTo>
                    <a:lnTo>
                      <a:pt x="111549" y="222330"/>
                    </a:lnTo>
                    <a:lnTo>
                      <a:pt x="55160" y="224020"/>
                    </a:lnTo>
                    <a:lnTo>
                      <a:pt x="55775" y="389193"/>
                    </a:lnTo>
                    <a:lnTo>
                      <a:pt x="0" y="390576"/>
                    </a:lnTo>
                    <a:lnTo>
                      <a:pt x="0" y="446350"/>
                    </a:lnTo>
                    <a:lnTo>
                      <a:pt x="53777" y="446350"/>
                    </a:lnTo>
                    <a:lnTo>
                      <a:pt x="55160" y="502125"/>
                    </a:lnTo>
                    <a:lnTo>
                      <a:pt x="111242" y="502125"/>
                    </a:lnTo>
                    <a:lnTo>
                      <a:pt x="111242" y="558514"/>
                    </a:lnTo>
                    <a:lnTo>
                      <a:pt x="111242" y="611677"/>
                    </a:lnTo>
                    <a:lnTo>
                      <a:pt x="167170" y="611677"/>
                    </a:lnTo>
                    <a:lnTo>
                      <a:pt x="167324" y="723687"/>
                    </a:lnTo>
                    <a:lnTo>
                      <a:pt x="558668" y="727067"/>
                    </a:lnTo>
                    <a:lnTo>
                      <a:pt x="559282" y="669295"/>
                    </a:lnTo>
                    <a:lnTo>
                      <a:pt x="670063" y="670678"/>
                    </a:lnTo>
                    <a:lnTo>
                      <a:pt x="672061" y="446504"/>
                    </a:lnTo>
                    <a:lnTo>
                      <a:pt x="613674" y="446504"/>
                    </a:lnTo>
                    <a:cubicBezTo>
                      <a:pt x="613674" y="446504"/>
                      <a:pt x="613674" y="333111"/>
                      <a:pt x="613674" y="335109"/>
                    </a:cubicBezTo>
                    <a:cubicBezTo>
                      <a:pt x="613674" y="337106"/>
                      <a:pt x="559282" y="335723"/>
                      <a:pt x="559282" y="335723"/>
                    </a:cubicBezTo>
                    <a:lnTo>
                      <a:pt x="557900" y="279334"/>
                    </a:lnTo>
                    <a:lnTo>
                      <a:pt x="449116" y="277951"/>
                    </a:lnTo>
                    <a:lnTo>
                      <a:pt x="446504" y="110781"/>
                    </a:lnTo>
                    <a:lnTo>
                      <a:pt x="336030" y="110474"/>
                    </a:lnTo>
                    <a:lnTo>
                      <a:pt x="335108" y="0"/>
                    </a:lnTo>
                  </a:path>
                </a:pathLst>
              </a:custGeom>
              <a:solidFill>
                <a:srgbClr val="9FB5BA"/>
              </a:solidFill>
              <a:ln w="15358" cap="flat">
                <a:noFill/>
                <a:prstDash val="solid"/>
                <a:miter/>
              </a:ln>
            </p:spPr>
            <p:txBody>
              <a:bodyPr rtlCol="0" anchor="ctr"/>
              <a:lstStyle/>
              <a:p>
                <a:endParaRPr lang="en-US"/>
              </a:p>
            </p:txBody>
          </p:sp>
          <p:grpSp>
            <p:nvGrpSpPr>
              <p:cNvPr id="165" name="Graphic 610">
                <a:extLst>
                  <a:ext uri="{FF2B5EF4-FFF2-40B4-BE49-F238E27FC236}">
                    <a16:creationId xmlns:a16="http://schemas.microsoft.com/office/drawing/2014/main" id="{9F20F79E-CE7C-93CA-874E-3BB20EBEE12C}"/>
                  </a:ext>
                </a:extLst>
              </p:cNvPr>
              <p:cNvGrpSpPr/>
              <p:nvPr/>
            </p:nvGrpSpPr>
            <p:grpSpPr>
              <a:xfrm>
                <a:off x="5736495" y="2410563"/>
                <a:ext cx="951855" cy="951855"/>
                <a:chOff x="5736495" y="2410563"/>
                <a:chExt cx="951855" cy="951855"/>
              </a:xfrm>
              <a:noFill/>
            </p:grpSpPr>
            <p:sp>
              <p:nvSpPr>
                <p:cNvPr id="168" name="Freeform: Shape 167">
                  <a:extLst>
                    <a:ext uri="{FF2B5EF4-FFF2-40B4-BE49-F238E27FC236}">
                      <a16:creationId xmlns:a16="http://schemas.microsoft.com/office/drawing/2014/main" id="{8D04CB2F-AFE8-52BC-0196-A2925B4283C6}"/>
                    </a:ext>
                  </a:extLst>
                </p:cNvPr>
                <p:cNvSpPr/>
                <p:nvPr/>
              </p:nvSpPr>
              <p:spPr>
                <a:xfrm>
                  <a:off x="5736495" y="2410563"/>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BE5C1F4-3322-3587-4C93-5DF2E090C063}"/>
                    </a:ext>
                  </a:extLst>
                </p:cNvPr>
                <p:cNvSpPr/>
                <p:nvPr/>
              </p:nvSpPr>
              <p:spPr>
                <a:xfrm>
                  <a:off x="5736495" y="24664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22173C78-0CD8-8EA8-FAB1-CDE141E56D8B}"/>
                    </a:ext>
                  </a:extLst>
                </p:cNvPr>
                <p:cNvSpPr/>
                <p:nvPr/>
              </p:nvSpPr>
              <p:spPr>
                <a:xfrm>
                  <a:off x="5736495" y="25225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CC4BC085-DA44-6F46-16E2-0E159C6704D2}"/>
                    </a:ext>
                  </a:extLst>
                </p:cNvPr>
                <p:cNvSpPr/>
                <p:nvPr/>
              </p:nvSpPr>
              <p:spPr>
                <a:xfrm>
                  <a:off x="5736495" y="25785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947F39D3-3021-C514-6896-279D82660E7D}"/>
                    </a:ext>
                  </a:extLst>
                </p:cNvPr>
                <p:cNvSpPr/>
                <p:nvPr/>
              </p:nvSpPr>
              <p:spPr>
                <a:xfrm>
                  <a:off x="5736495" y="26345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97CDD20D-6D20-DD13-29DB-E3A89FC356D6}"/>
                    </a:ext>
                  </a:extLst>
                </p:cNvPr>
                <p:cNvSpPr/>
                <p:nvPr/>
              </p:nvSpPr>
              <p:spPr>
                <a:xfrm>
                  <a:off x="5736495" y="269051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1884B81-6855-6589-8ACF-DCB15EC2FF94}"/>
                    </a:ext>
                  </a:extLst>
                </p:cNvPr>
                <p:cNvSpPr/>
                <p:nvPr/>
              </p:nvSpPr>
              <p:spPr>
                <a:xfrm>
                  <a:off x="5736495" y="274659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8BA40167-41B7-8AF7-2EBF-44FFEC458842}"/>
                    </a:ext>
                  </a:extLst>
                </p:cNvPr>
                <p:cNvSpPr/>
                <p:nvPr/>
              </p:nvSpPr>
              <p:spPr>
                <a:xfrm>
                  <a:off x="5736495" y="280252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C0D0BC71-CDD5-7BB9-E7A3-EABED543088F}"/>
                    </a:ext>
                  </a:extLst>
                </p:cNvPr>
                <p:cNvSpPr/>
                <p:nvPr/>
              </p:nvSpPr>
              <p:spPr>
                <a:xfrm>
                  <a:off x="5736495" y="28584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C98760E9-2F31-40AB-A5BE-4027713C9DE2}"/>
                    </a:ext>
                  </a:extLst>
                </p:cNvPr>
                <p:cNvSpPr/>
                <p:nvPr/>
              </p:nvSpPr>
              <p:spPr>
                <a:xfrm>
                  <a:off x="5736495" y="29145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EA86553A-51B7-E5DB-D35C-BA4C4C94127B}"/>
                    </a:ext>
                  </a:extLst>
                </p:cNvPr>
                <p:cNvSpPr/>
                <p:nvPr/>
              </p:nvSpPr>
              <p:spPr>
                <a:xfrm>
                  <a:off x="5736495" y="297046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36B13C-0DC9-4479-D4B5-BE3C0883B9AC}"/>
                    </a:ext>
                  </a:extLst>
                </p:cNvPr>
                <p:cNvSpPr/>
                <p:nvPr/>
              </p:nvSpPr>
              <p:spPr>
                <a:xfrm>
                  <a:off x="5736495" y="302654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052677FE-FC79-DA6E-A57A-139F9FAE8E35}"/>
                    </a:ext>
                  </a:extLst>
                </p:cNvPr>
                <p:cNvSpPr/>
                <p:nvPr/>
              </p:nvSpPr>
              <p:spPr>
                <a:xfrm>
                  <a:off x="5736495" y="30824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8BC2D9EA-CB4D-E6E5-3A09-E0B581AEF202}"/>
                    </a:ext>
                  </a:extLst>
                </p:cNvPr>
                <p:cNvSpPr/>
                <p:nvPr/>
              </p:nvSpPr>
              <p:spPr>
                <a:xfrm>
                  <a:off x="5736495" y="31383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05283257-1711-1520-95EA-C9CDEF5B9730}"/>
                    </a:ext>
                  </a:extLst>
                </p:cNvPr>
                <p:cNvSpPr/>
                <p:nvPr/>
              </p:nvSpPr>
              <p:spPr>
                <a:xfrm>
                  <a:off x="5736495" y="31944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C1D2A6F4-041A-B16C-8289-77AFAE430862}"/>
                    </a:ext>
                  </a:extLst>
                </p:cNvPr>
                <p:cNvSpPr/>
                <p:nvPr/>
              </p:nvSpPr>
              <p:spPr>
                <a:xfrm>
                  <a:off x="5736495" y="32504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71A8C35C-95BA-2AC0-1CB2-FA166C147372}"/>
                    </a:ext>
                  </a:extLst>
                </p:cNvPr>
                <p:cNvSpPr/>
                <p:nvPr/>
              </p:nvSpPr>
              <p:spPr>
                <a:xfrm>
                  <a:off x="5736495" y="33064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DCE3D2A-5968-3636-1DAE-0B9D010FEFD6}"/>
                    </a:ext>
                  </a:extLst>
                </p:cNvPr>
                <p:cNvSpPr/>
                <p:nvPr/>
              </p:nvSpPr>
              <p:spPr>
                <a:xfrm>
                  <a:off x="663242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FA42EED-6C5C-62AF-0FD4-D6C1FBD96E3D}"/>
                    </a:ext>
                  </a:extLst>
                </p:cNvPr>
                <p:cNvSpPr/>
                <p:nvPr/>
              </p:nvSpPr>
              <p:spPr>
                <a:xfrm>
                  <a:off x="6576340"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B99A9AB0-9CAE-6D34-6828-31A8B93410D6}"/>
                    </a:ext>
                  </a:extLst>
                </p:cNvPr>
                <p:cNvSpPr/>
                <p:nvPr/>
              </p:nvSpPr>
              <p:spPr>
                <a:xfrm>
                  <a:off x="652041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1C658097-4C63-F50E-671D-038F155035BC}"/>
                    </a:ext>
                  </a:extLst>
                </p:cNvPr>
                <p:cNvSpPr/>
                <p:nvPr/>
              </p:nvSpPr>
              <p:spPr>
                <a:xfrm>
                  <a:off x="646448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77FF41B0-B134-FF0B-77A1-8B8687A5CA56}"/>
                    </a:ext>
                  </a:extLst>
                </p:cNvPr>
                <p:cNvSpPr/>
                <p:nvPr/>
              </p:nvSpPr>
              <p:spPr>
                <a:xfrm>
                  <a:off x="640840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62EE85B1-1BB7-036D-267F-74B5BCA4690D}"/>
                    </a:ext>
                  </a:extLst>
                </p:cNvPr>
                <p:cNvSpPr/>
                <p:nvPr/>
              </p:nvSpPr>
              <p:spPr>
                <a:xfrm>
                  <a:off x="635247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688CA07E-50B7-EB2D-270B-CB8B20E1C241}"/>
                    </a:ext>
                  </a:extLst>
                </p:cNvPr>
                <p:cNvSpPr/>
                <p:nvPr/>
              </p:nvSpPr>
              <p:spPr>
                <a:xfrm>
                  <a:off x="629639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20F63BD8-859B-AF35-AB73-CACA490C5BF2}"/>
                    </a:ext>
                  </a:extLst>
                </p:cNvPr>
                <p:cNvSpPr/>
                <p:nvPr/>
              </p:nvSpPr>
              <p:spPr>
                <a:xfrm>
                  <a:off x="624046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1F4C0E4A-1234-56F3-6344-63AD2BEB338F}"/>
                    </a:ext>
                  </a:extLst>
                </p:cNvPr>
                <p:cNvSpPr/>
                <p:nvPr/>
              </p:nvSpPr>
              <p:spPr>
                <a:xfrm>
                  <a:off x="618438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FEC99627-5255-2D40-3E0F-E0C6A39940F8}"/>
                    </a:ext>
                  </a:extLst>
                </p:cNvPr>
                <p:cNvSpPr/>
                <p:nvPr/>
              </p:nvSpPr>
              <p:spPr>
                <a:xfrm>
                  <a:off x="612845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917390F-9E04-5D29-3303-01EAB920B390}"/>
                    </a:ext>
                  </a:extLst>
                </p:cNvPr>
                <p:cNvSpPr/>
                <p:nvPr/>
              </p:nvSpPr>
              <p:spPr>
                <a:xfrm>
                  <a:off x="607252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3A7CA216-6CFD-C571-CB24-721BEE996082}"/>
                    </a:ext>
                  </a:extLst>
                </p:cNvPr>
                <p:cNvSpPr/>
                <p:nvPr/>
              </p:nvSpPr>
              <p:spPr>
                <a:xfrm>
                  <a:off x="601644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6E0ADD24-D8CE-439C-7ECA-4A5B49E91A21}"/>
                    </a:ext>
                  </a:extLst>
                </p:cNvPr>
                <p:cNvSpPr/>
                <p:nvPr/>
              </p:nvSpPr>
              <p:spPr>
                <a:xfrm>
                  <a:off x="596051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05C3A345-C9B9-4785-BFE2-3A6BD1FFFDE5}"/>
                    </a:ext>
                  </a:extLst>
                </p:cNvPr>
                <p:cNvSpPr/>
                <p:nvPr/>
              </p:nvSpPr>
              <p:spPr>
                <a:xfrm>
                  <a:off x="5904433"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2A92B9DE-2D05-AD6C-DA77-7DC19E48E5D4}"/>
                    </a:ext>
                  </a:extLst>
                </p:cNvPr>
                <p:cNvSpPr/>
                <p:nvPr/>
              </p:nvSpPr>
              <p:spPr>
                <a:xfrm>
                  <a:off x="584850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5F02AC0-0E41-0B4E-D3A1-B30CF2FA48CB}"/>
                    </a:ext>
                  </a:extLst>
                </p:cNvPr>
                <p:cNvSpPr/>
                <p:nvPr/>
              </p:nvSpPr>
              <p:spPr>
                <a:xfrm>
                  <a:off x="5792577"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66" name="Freeform: Shape 165">
                <a:extLst>
                  <a:ext uri="{FF2B5EF4-FFF2-40B4-BE49-F238E27FC236}">
                    <a16:creationId xmlns:a16="http://schemas.microsoft.com/office/drawing/2014/main" id="{77B85C99-A6C2-A6C9-658B-B91FA8C077E7}"/>
                  </a:ext>
                </a:extLst>
              </p:cNvPr>
              <p:cNvSpPr/>
              <p:nvPr/>
            </p:nvSpPr>
            <p:spPr>
              <a:xfrm>
                <a:off x="5731117" y="2405492"/>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grpSp>
        <p:cxnSp>
          <p:nvCxnSpPr>
            <p:cNvPr id="404" name="Straight Arrow Connector 403">
              <a:extLst>
                <a:ext uri="{FF2B5EF4-FFF2-40B4-BE49-F238E27FC236}">
                  <a16:creationId xmlns:a16="http://schemas.microsoft.com/office/drawing/2014/main" id="{1FE961B2-0039-25D7-8149-9E95FF1CE7BF}"/>
                </a:ext>
              </a:extLst>
            </p:cNvPr>
            <p:cNvCxnSpPr>
              <a:cxnSpLocks/>
            </p:cNvCxnSpPr>
            <p:nvPr/>
          </p:nvCxnSpPr>
          <p:spPr>
            <a:xfrm>
              <a:off x="4359716"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05" name="Picture 404">
              <a:extLst>
                <a:ext uri="{FF2B5EF4-FFF2-40B4-BE49-F238E27FC236}">
                  <a16:creationId xmlns:a16="http://schemas.microsoft.com/office/drawing/2014/main" id="{56632EBC-BA53-A34F-08A9-F35EB3E7B547}"/>
                </a:ext>
              </a:extLst>
            </p:cNvPr>
            <p:cNvPicPr>
              <a:picLocks noChangeAspect="1"/>
            </p:cNvPicPr>
            <p:nvPr/>
          </p:nvPicPr>
          <p:blipFill>
            <a:blip r:embed="rId5"/>
            <a:stretch>
              <a:fillRect/>
            </a:stretch>
          </p:blipFill>
          <p:spPr>
            <a:xfrm>
              <a:off x="3923735" y="4899307"/>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grpSp>
        <p:nvGrpSpPr>
          <p:cNvPr id="415" name="Group 414">
            <a:extLst>
              <a:ext uri="{FF2B5EF4-FFF2-40B4-BE49-F238E27FC236}">
                <a16:creationId xmlns:a16="http://schemas.microsoft.com/office/drawing/2014/main" id="{EE623DD9-2E02-46FF-C1F5-D5EF3A4C41E0}"/>
              </a:ext>
            </a:extLst>
          </p:cNvPr>
          <p:cNvGrpSpPr/>
          <p:nvPr/>
        </p:nvGrpSpPr>
        <p:grpSpPr>
          <a:xfrm>
            <a:off x="7184370" y="4432181"/>
            <a:ext cx="1378861" cy="1349321"/>
            <a:chOff x="5156613" y="4432181"/>
            <a:chExt cx="1378861" cy="1349321"/>
          </a:xfrm>
        </p:grpSpPr>
        <p:grpSp>
          <p:nvGrpSpPr>
            <p:cNvPr id="201" name="Graphic 610">
              <a:extLst>
                <a:ext uri="{FF2B5EF4-FFF2-40B4-BE49-F238E27FC236}">
                  <a16:creationId xmlns:a16="http://schemas.microsoft.com/office/drawing/2014/main" id="{F22726B0-99EE-0D8E-D1E2-98ED731F69A6}"/>
                </a:ext>
              </a:extLst>
            </p:cNvPr>
            <p:cNvGrpSpPr/>
            <p:nvPr/>
          </p:nvGrpSpPr>
          <p:grpSpPr>
            <a:xfrm>
              <a:off x="5156613" y="4432181"/>
              <a:ext cx="1378861" cy="1349321"/>
              <a:chOff x="6554046" y="2407951"/>
              <a:chExt cx="1378861" cy="1349321"/>
            </a:xfrm>
          </p:grpSpPr>
          <p:sp>
            <p:nvSpPr>
              <p:cNvPr id="202" name="Freeform: Shape 201">
                <a:extLst>
                  <a:ext uri="{FF2B5EF4-FFF2-40B4-BE49-F238E27FC236}">
                    <a16:creationId xmlns:a16="http://schemas.microsoft.com/office/drawing/2014/main" id="{1E3C0A4A-7345-BC1D-D72C-82BB7DA95885}"/>
                  </a:ext>
                </a:extLst>
              </p:cNvPr>
              <p:cNvSpPr/>
              <p:nvPr/>
            </p:nvSpPr>
            <p:spPr>
              <a:xfrm>
                <a:off x="6970297" y="2409333"/>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EA0D614D-D657-F528-EBB1-5800F48DEC3B}"/>
                  </a:ext>
                </a:extLst>
              </p:cNvPr>
              <p:cNvSpPr/>
              <p:nvPr/>
            </p:nvSpPr>
            <p:spPr>
              <a:xfrm>
                <a:off x="7199848" y="2580806"/>
                <a:ext cx="559743" cy="561740"/>
              </a:xfrm>
              <a:custGeom>
                <a:avLst/>
                <a:gdLst>
                  <a:gd name="connsiteX0" fmla="*/ 390576 w 559743"/>
                  <a:gd name="connsiteY0" fmla="*/ 0 h 561740"/>
                  <a:gd name="connsiteX1" fmla="*/ 279795 w 559743"/>
                  <a:gd name="connsiteY1" fmla="*/ 0 h 561740"/>
                  <a:gd name="connsiteX2" fmla="*/ 279795 w 559743"/>
                  <a:gd name="connsiteY2" fmla="*/ 53777 h 561740"/>
                  <a:gd name="connsiteX3" fmla="*/ 112010 w 559743"/>
                  <a:gd name="connsiteY3" fmla="*/ 56389 h 561740"/>
                  <a:gd name="connsiteX4" fmla="*/ 112010 w 559743"/>
                  <a:gd name="connsiteY4" fmla="*/ 109398 h 561740"/>
                  <a:gd name="connsiteX5" fmla="*/ 2612 w 559743"/>
                  <a:gd name="connsiteY5" fmla="*/ 112778 h 561740"/>
                  <a:gd name="connsiteX6" fmla="*/ 0 w 559743"/>
                  <a:gd name="connsiteY6" fmla="*/ 281178 h 561740"/>
                  <a:gd name="connsiteX7" fmla="*/ 55775 w 559743"/>
                  <a:gd name="connsiteY7" fmla="*/ 281178 h 561740"/>
                  <a:gd name="connsiteX8" fmla="*/ 55621 w 559743"/>
                  <a:gd name="connsiteY8" fmla="*/ 447733 h 561740"/>
                  <a:gd name="connsiteX9" fmla="*/ 54392 w 559743"/>
                  <a:gd name="connsiteY9" fmla="*/ 557131 h 561740"/>
                  <a:gd name="connsiteX10" fmla="*/ 502740 w 559743"/>
                  <a:gd name="connsiteY10" fmla="*/ 561741 h 561740"/>
                  <a:gd name="connsiteX11" fmla="*/ 503969 w 559743"/>
                  <a:gd name="connsiteY11" fmla="*/ 504122 h 561740"/>
                  <a:gd name="connsiteX12" fmla="*/ 559743 w 559743"/>
                  <a:gd name="connsiteY12" fmla="*/ 504737 h 561740"/>
                  <a:gd name="connsiteX13" fmla="*/ 559743 w 559743"/>
                  <a:gd name="connsiteY13" fmla="*/ 394724 h 561740"/>
                  <a:gd name="connsiteX14" fmla="*/ 505966 w 559743"/>
                  <a:gd name="connsiteY14" fmla="*/ 392727 h 561740"/>
                  <a:gd name="connsiteX15" fmla="*/ 504583 w 559743"/>
                  <a:gd name="connsiteY15" fmla="*/ 277951 h 561740"/>
                  <a:gd name="connsiteX16" fmla="*/ 504583 w 559743"/>
                  <a:gd name="connsiteY16" fmla="*/ 223559 h 561740"/>
                  <a:gd name="connsiteX17" fmla="*/ 501972 w 559743"/>
                  <a:gd name="connsiteY17" fmla="*/ 171165 h 561740"/>
                  <a:gd name="connsiteX18" fmla="*/ 392573 w 559743"/>
                  <a:gd name="connsiteY18" fmla="*/ 169782 h 561740"/>
                  <a:gd name="connsiteX19" fmla="*/ 393188 w 559743"/>
                  <a:gd name="connsiteY19" fmla="*/ 114776 h 561740"/>
                  <a:gd name="connsiteX20" fmla="*/ 448962 w 559743"/>
                  <a:gd name="connsiteY20" fmla="*/ 111396 h 561740"/>
                  <a:gd name="connsiteX21" fmla="*/ 445582 w 559743"/>
                  <a:gd name="connsiteY21" fmla="*/ 768 h 561740"/>
                  <a:gd name="connsiteX22" fmla="*/ 390576 w 559743"/>
                  <a:gd name="connsiteY22" fmla="*/ 0 h 56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9743" h="561740">
                    <a:moveTo>
                      <a:pt x="390576" y="0"/>
                    </a:moveTo>
                    <a:lnTo>
                      <a:pt x="279795" y="0"/>
                    </a:lnTo>
                    <a:lnTo>
                      <a:pt x="279795" y="53777"/>
                    </a:lnTo>
                    <a:lnTo>
                      <a:pt x="112010" y="56389"/>
                    </a:lnTo>
                    <a:lnTo>
                      <a:pt x="112010" y="109398"/>
                    </a:lnTo>
                    <a:lnTo>
                      <a:pt x="2612" y="112778"/>
                    </a:lnTo>
                    <a:lnTo>
                      <a:pt x="0" y="281178"/>
                    </a:lnTo>
                    <a:lnTo>
                      <a:pt x="55775" y="281178"/>
                    </a:lnTo>
                    <a:lnTo>
                      <a:pt x="55621" y="447733"/>
                    </a:lnTo>
                    <a:lnTo>
                      <a:pt x="54392" y="557131"/>
                    </a:lnTo>
                    <a:lnTo>
                      <a:pt x="502740" y="561741"/>
                    </a:lnTo>
                    <a:lnTo>
                      <a:pt x="503969" y="504122"/>
                    </a:lnTo>
                    <a:lnTo>
                      <a:pt x="559743" y="504737"/>
                    </a:lnTo>
                    <a:lnTo>
                      <a:pt x="559743" y="394724"/>
                    </a:lnTo>
                    <a:lnTo>
                      <a:pt x="505966" y="392727"/>
                    </a:lnTo>
                    <a:lnTo>
                      <a:pt x="504583" y="277951"/>
                    </a:lnTo>
                    <a:lnTo>
                      <a:pt x="504583" y="223559"/>
                    </a:lnTo>
                    <a:lnTo>
                      <a:pt x="501972" y="171165"/>
                    </a:lnTo>
                    <a:lnTo>
                      <a:pt x="392573" y="169782"/>
                    </a:lnTo>
                    <a:lnTo>
                      <a:pt x="393188" y="114776"/>
                    </a:lnTo>
                    <a:lnTo>
                      <a:pt x="448962" y="111396"/>
                    </a:lnTo>
                    <a:lnTo>
                      <a:pt x="445582" y="768"/>
                    </a:lnTo>
                    <a:lnTo>
                      <a:pt x="390576" y="0"/>
                    </a:lnTo>
                  </a:path>
                </a:pathLst>
              </a:custGeom>
              <a:solidFill>
                <a:srgbClr val="9FB5BA"/>
              </a:solidFill>
              <a:ln w="15358" cap="flat">
                <a:noFill/>
                <a:prstDash val="solid"/>
                <a:miter/>
              </a:ln>
            </p:spPr>
            <p:txBody>
              <a:bodyPr rtlCol="0" anchor="ctr"/>
              <a:lstStyle/>
              <a:p>
                <a:endParaRPr lang="en-US"/>
              </a:p>
            </p:txBody>
          </p:sp>
          <p:grpSp>
            <p:nvGrpSpPr>
              <p:cNvPr id="204" name="Graphic 610">
                <a:extLst>
                  <a:ext uri="{FF2B5EF4-FFF2-40B4-BE49-F238E27FC236}">
                    <a16:creationId xmlns:a16="http://schemas.microsoft.com/office/drawing/2014/main" id="{BDE5575C-2DC5-7B18-49F4-5AD157D678FC}"/>
                  </a:ext>
                </a:extLst>
              </p:cNvPr>
              <p:cNvGrpSpPr/>
              <p:nvPr/>
            </p:nvGrpSpPr>
            <p:grpSpPr>
              <a:xfrm>
                <a:off x="6975674" y="2413021"/>
                <a:ext cx="951855" cy="951855"/>
                <a:chOff x="6975674" y="2413021"/>
                <a:chExt cx="951855" cy="951855"/>
              </a:xfrm>
              <a:noFill/>
            </p:grpSpPr>
            <p:sp>
              <p:nvSpPr>
                <p:cNvPr id="207" name="Freeform: Shape 206">
                  <a:extLst>
                    <a:ext uri="{FF2B5EF4-FFF2-40B4-BE49-F238E27FC236}">
                      <a16:creationId xmlns:a16="http://schemas.microsoft.com/office/drawing/2014/main" id="{2E6C95F8-382F-FCD1-889C-743738506581}"/>
                    </a:ext>
                  </a:extLst>
                </p:cNvPr>
                <p:cNvSpPr/>
                <p:nvPr/>
              </p:nvSpPr>
              <p:spPr>
                <a:xfrm>
                  <a:off x="6975674" y="2413021"/>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915E5695-75C1-5A8D-4B69-D859894B3FA1}"/>
                    </a:ext>
                  </a:extLst>
                </p:cNvPr>
                <p:cNvSpPr/>
                <p:nvPr/>
              </p:nvSpPr>
              <p:spPr>
                <a:xfrm>
                  <a:off x="6975674" y="246894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F7A5B8CB-902F-CE68-CFFD-A607A9728B68}"/>
                    </a:ext>
                  </a:extLst>
                </p:cNvPr>
                <p:cNvSpPr/>
                <p:nvPr/>
              </p:nvSpPr>
              <p:spPr>
                <a:xfrm>
                  <a:off x="6975674" y="25250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B46D3238-1C25-DEBB-4C96-5A2C5918BA9E}"/>
                    </a:ext>
                  </a:extLst>
                </p:cNvPr>
                <p:cNvSpPr/>
                <p:nvPr/>
              </p:nvSpPr>
              <p:spPr>
                <a:xfrm>
                  <a:off x="6975674" y="258095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B5CDEF8F-9BD8-CC3F-5874-F1F9D261125F}"/>
                    </a:ext>
                  </a:extLst>
                </p:cNvPr>
                <p:cNvSpPr/>
                <p:nvPr/>
              </p:nvSpPr>
              <p:spPr>
                <a:xfrm>
                  <a:off x="6975674" y="263704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9D5B1914-8824-37C2-51FE-1771D815C8C7}"/>
                    </a:ext>
                  </a:extLst>
                </p:cNvPr>
                <p:cNvSpPr/>
                <p:nvPr/>
              </p:nvSpPr>
              <p:spPr>
                <a:xfrm>
                  <a:off x="6975674" y="26929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12A8C477-E1B5-A3CC-1CB0-5F13F6A209C4}"/>
                    </a:ext>
                  </a:extLst>
                </p:cNvPr>
                <p:cNvSpPr/>
                <p:nvPr/>
              </p:nvSpPr>
              <p:spPr>
                <a:xfrm>
                  <a:off x="6975674" y="27488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55D96447-2628-39C5-C5EC-F8579B611B19}"/>
                    </a:ext>
                  </a:extLst>
                </p:cNvPr>
                <p:cNvSpPr/>
                <p:nvPr/>
              </p:nvSpPr>
              <p:spPr>
                <a:xfrm>
                  <a:off x="6975674" y="28049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1E009211-4D6A-DD18-3752-C64523307DBC}"/>
                    </a:ext>
                  </a:extLst>
                </p:cNvPr>
                <p:cNvSpPr/>
                <p:nvPr/>
              </p:nvSpPr>
              <p:spPr>
                <a:xfrm>
                  <a:off x="6975674" y="28609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A767B8A5-7E60-08D8-6984-B9B718FB560F}"/>
                    </a:ext>
                  </a:extLst>
                </p:cNvPr>
                <p:cNvSpPr/>
                <p:nvPr/>
              </p:nvSpPr>
              <p:spPr>
                <a:xfrm>
                  <a:off x="6975674" y="29169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18A07F33-6495-8207-F012-4228A64F46B0}"/>
                    </a:ext>
                  </a:extLst>
                </p:cNvPr>
                <p:cNvSpPr/>
                <p:nvPr/>
              </p:nvSpPr>
              <p:spPr>
                <a:xfrm>
                  <a:off x="6975674" y="297291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6D924086-9F33-87EA-EA59-85F69169ABBD}"/>
                    </a:ext>
                  </a:extLst>
                </p:cNvPr>
                <p:cNvSpPr/>
                <p:nvPr/>
              </p:nvSpPr>
              <p:spPr>
                <a:xfrm>
                  <a:off x="6975674" y="302884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EDF9E8D5-7411-F026-36E1-F59360A8E2A7}"/>
                    </a:ext>
                  </a:extLst>
                </p:cNvPr>
                <p:cNvSpPr/>
                <p:nvPr/>
              </p:nvSpPr>
              <p:spPr>
                <a:xfrm>
                  <a:off x="6975674" y="308492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ADD0F24A-B766-E76D-B8A9-B16D4D4F3852}"/>
                    </a:ext>
                  </a:extLst>
                </p:cNvPr>
                <p:cNvSpPr/>
                <p:nvPr/>
              </p:nvSpPr>
              <p:spPr>
                <a:xfrm>
                  <a:off x="6975674" y="314085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836AB3D3-BFEC-BDDC-2F6E-3100207EA0F2}"/>
                    </a:ext>
                  </a:extLst>
                </p:cNvPr>
                <p:cNvSpPr/>
                <p:nvPr/>
              </p:nvSpPr>
              <p:spPr>
                <a:xfrm>
                  <a:off x="6975674" y="319693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7CF5BBAC-A8D9-FD3B-143D-9107FF86AA05}"/>
                    </a:ext>
                  </a:extLst>
                </p:cNvPr>
                <p:cNvSpPr/>
                <p:nvPr/>
              </p:nvSpPr>
              <p:spPr>
                <a:xfrm>
                  <a:off x="6975674" y="325286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CF02D8A9-B08E-BC59-0393-749ED3F86166}"/>
                    </a:ext>
                  </a:extLst>
                </p:cNvPr>
                <p:cNvSpPr/>
                <p:nvPr/>
              </p:nvSpPr>
              <p:spPr>
                <a:xfrm>
                  <a:off x="6975674" y="330879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00F8FE71-A202-3FA8-9E4F-0F7DF0F6017B}"/>
                    </a:ext>
                  </a:extLst>
                </p:cNvPr>
                <p:cNvSpPr/>
                <p:nvPr/>
              </p:nvSpPr>
              <p:spPr>
                <a:xfrm>
                  <a:off x="787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7B92858-EEA4-98E8-BBA2-85E863AA8A7F}"/>
                    </a:ext>
                  </a:extLst>
                </p:cNvPr>
                <p:cNvSpPr/>
                <p:nvPr/>
              </p:nvSpPr>
              <p:spPr>
                <a:xfrm>
                  <a:off x="781552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8DBBE91A-15BC-1EC1-5E02-CBD1EA565AFC}"/>
                    </a:ext>
                  </a:extLst>
                </p:cNvPr>
                <p:cNvSpPr/>
                <p:nvPr/>
              </p:nvSpPr>
              <p:spPr>
                <a:xfrm>
                  <a:off x="775959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3121647B-98AD-2517-2441-00DF2A65F4A7}"/>
                    </a:ext>
                  </a:extLst>
                </p:cNvPr>
                <p:cNvSpPr/>
                <p:nvPr/>
              </p:nvSpPr>
              <p:spPr>
                <a:xfrm>
                  <a:off x="770351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06270E24-B8D0-E4B6-7E1F-94DDA7542C37}"/>
                    </a:ext>
                  </a:extLst>
                </p:cNvPr>
                <p:cNvSpPr/>
                <p:nvPr/>
              </p:nvSpPr>
              <p:spPr>
                <a:xfrm>
                  <a:off x="764758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345FE59F-88BD-A597-6076-F5875906BD00}"/>
                    </a:ext>
                  </a:extLst>
                </p:cNvPr>
                <p:cNvSpPr/>
                <p:nvPr/>
              </p:nvSpPr>
              <p:spPr>
                <a:xfrm>
                  <a:off x="759165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EF7320F-50F1-53CF-BA12-EB51EEF26149}"/>
                    </a:ext>
                  </a:extLst>
                </p:cNvPr>
                <p:cNvSpPr/>
                <p:nvPr/>
              </p:nvSpPr>
              <p:spPr>
                <a:xfrm>
                  <a:off x="753557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3FA8044B-C95C-18D8-1A3D-AFE2EE17C10F}"/>
                    </a:ext>
                  </a:extLst>
                </p:cNvPr>
                <p:cNvSpPr/>
                <p:nvPr/>
              </p:nvSpPr>
              <p:spPr>
                <a:xfrm>
                  <a:off x="747964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411CED6B-2A11-F4B3-3CA2-033BCF3379E4}"/>
                    </a:ext>
                  </a:extLst>
                </p:cNvPr>
                <p:cNvSpPr/>
                <p:nvPr/>
              </p:nvSpPr>
              <p:spPr>
                <a:xfrm>
                  <a:off x="742356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45A8EC01-DF17-F6BD-0C48-F87386593886}"/>
                    </a:ext>
                  </a:extLst>
                </p:cNvPr>
                <p:cNvSpPr/>
                <p:nvPr/>
              </p:nvSpPr>
              <p:spPr>
                <a:xfrm>
                  <a:off x="736763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90CB4B9-E0DC-17EF-C934-6774814C3799}"/>
                    </a:ext>
                  </a:extLst>
                </p:cNvPr>
                <p:cNvSpPr/>
                <p:nvPr/>
              </p:nvSpPr>
              <p:spPr>
                <a:xfrm>
                  <a:off x="731155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687C88F-BE05-5D15-ACD6-1ED782171809}"/>
                    </a:ext>
                  </a:extLst>
                </p:cNvPr>
                <p:cNvSpPr/>
                <p:nvPr/>
              </p:nvSpPr>
              <p:spPr>
                <a:xfrm>
                  <a:off x="725562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5E21FC55-7556-1526-A86A-C4CA9CE25F5A}"/>
                    </a:ext>
                  </a:extLst>
                </p:cNvPr>
                <p:cNvSpPr/>
                <p:nvPr/>
              </p:nvSpPr>
              <p:spPr>
                <a:xfrm>
                  <a:off x="7199695"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69B5A293-96BA-FCEB-CD09-B82756720CB8}"/>
                    </a:ext>
                  </a:extLst>
                </p:cNvPr>
                <p:cNvSpPr/>
                <p:nvPr/>
              </p:nvSpPr>
              <p:spPr>
                <a:xfrm>
                  <a:off x="714361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4BA75863-3D17-8CA3-5C8A-71852B4255A6}"/>
                    </a:ext>
                  </a:extLst>
                </p:cNvPr>
                <p:cNvSpPr/>
                <p:nvPr/>
              </p:nvSpPr>
              <p:spPr>
                <a:xfrm>
                  <a:off x="7087684"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F3AD160D-CAC1-D5D2-C4E6-D13187B98951}"/>
                    </a:ext>
                  </a:extLst>
                </p:cNvPr>
                <p:cNvSpPr/>
                <p:nvPr/>
              </p:nvSpPr>
              <p:spPr>
                <a:xfrm>
                  <a:off x="703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05" name="Freeform: Shape 204">
                <a:extLst>
                  <a:ext uri="{FF2B5EF4-FFF2-40B4-BE49-F238E27FC236}">
                    <a16:creationId xmlns:a16="http://schemas.microsoft.com/office/drawing/2014/main" id="{A9035E15-A782-C9FF-F7EB-DF00078AE6DD}"/>
                  </a:ext>
                </a:extLst>
              </p:cNvPr>
              <p:cNvSpPr/>
              <p:nvPr/>
            </p:nvSpPr>
            <p:spPr>
              <a:xfrm>
                <a:off x="6970297" y="2407951"/>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06" name="Picture 205">
                <a:extLst>
                  <a:ext uri="{FF2B5EF4-FFF2-40B4-BE49-F238E27FC236}">
                    <a16:creationId xmlns:a16="http://schemas.microsoft.com/office/drawing/2014/main" id="{B6B31677-B165-5F1B-849B-1DFDA95D16C8}"/>
                  </a:ext>
                </a:extLst>
              </p:cNvPr>
              <p:cNvPicPr>
                <a:picLocks noChangeAspect="1"/>
              </p:cNvPicPr>
              <p:nvPr/>
            </p:nvPicPr>
            <p:blipFill>
              <a:blip r:embed="rId5"/>
              <a:stretch>
                <a:fillRect/>
              </a:stretch>
            </p:blipFill>
            <p:spPr>
              <a:xfrm>
                <a:off x="6554046" y="2882480"/>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cxnSp>
          <p:nvCxnSpPr>
            <p:cNvPr id="406" name="Straight Arrow Connector 405">
              <a:extLst>
                <a:ext uri="{FF2B5EF4-FFF2-40B4-BE49-F238E27FC236}">
                  <a16:creationId xmlns:a16="http://schemas.microsoft.com/office/drawing/2014/main" id="{75CCEEC5-1989-BD76-0B4E-C0A1C505E13D}"/>
                </a:ext>
              </a:extLst>
            </p:cNvPr>
            <p:cNvCxnSpPr>
              <a:cxnSpLocks/>
            </p:cNvCxnSpPr>
            <p:nvPr/>
          </p:nvCxnSpPr>
          <p:spPr>
            <a:xfrm>
              <a:off x="5594008"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4" name="Group 413">
            <a:extLst>
              <a:ext uri="{FF2B5EF4-FFF2-40B4-BE49-F238E27FC236}">
                <a16:creationId xmlns:a16="http://schemas.microsoft.com/office/drawing/2014/main" id="{DC361B23-4E8B-FBFF-103D-6D12C0FAD4C3}"/>
              </a:ext>
            </a:extLst>
          </p:cNvPr>
          <p:cNvGrpSpPr/>
          <p:nvPr/>
        </p:nvGrpSpPr>
        <p:grpSpPr>
          <a:xfrm>
            <a:off x="8384461" y="4424498"/>
            <a:ext cx="1378769" cy="1349382"/>
            <a:chOff x="6356704" y="4424498"/>
            <a:chExt cx="1378769" cy="1349382"/>
          </a:xfrm>
        </p:grpSpPr>
        <p:grpSp>
          <p:nvGrpSpPr>
            <p:cNvPr id="240" name="Graphic 610">
              <a:extLst>
                <a:ext uri="{FF2B5EF4-FFF2-40B4-BE49-F238E27FC236}">
                  <a16:creationId xmlns:a16="http://schemas.microsoft.com/office/drawing/2014/main" id="{1CF8EB90-09C6-A35A-6E9A-6C38D79F20E8}"/>
                </a:ext>
              </a:extLst>
            </p:cNvPr>
            <p:cNvGrpSpPr/>
            <p:nvPr/>
          </p:nvGrpSpPr>
          <p:grpSpPr>
            <a:xfrm>
              <a:off x="6356704" y="4424498"/>
              <a:ext cx="1378769" cy="1349382"/>
              <a:chOff x="7754137" y="2400268"/>
              <a:chExt cx="1378769" cy="1349382"/>
            </a:xfrm>
          </p:grpSpPr>
          <p:sp>
            <p:nvSpPr>
              <p:cNvPr id="241" name="Freeform: Shape 240">
                <a:extLst>
                  <a:ext uri="{FF2B5EF4-FFF2-40B4-BE49-F238E27FC236}">
                    <a16:creationId xmlns:a16="http://schemas.microsoft.com/office/drawing/2014/main" id="{04DC3D7E-4AD1-9E75-82E4-763AE83AF1B2}"/>
                  </a:ext>
                </a:extLst>
              </p:cNvPr>
              <p:cNvSpPr/>
              <p:nvPr/>
            </p:nvSpPr>
            <p:spPr>
              <a:xfrm>
                <a:off x="8170295" y="2401651"/>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2B04C18-C4D4-E22F-86F8-754889BF2EE9}"/>
                  </a:ext>
                </a:extLst>
              </p:cNvPr>
              <p:cNvSpPr/>
              <p:nvPr/>
            </p:nvSpPr>
            <p:spPr>
              <a:xfrm>
                <a:off x="8343150" y="2572201"/>
                <a:ext cx="504122" cy="615517"/>
              </a:xfrm>
              <a:custGeom>
                <a:avLst/>
                <a:gdLst>
                  <a:gd name="connsiteX0" fmla="*/ 111088 w 504122"/>
                  <a:gd name="connsiteY0" fmla="*/ 113086 h 615517"/>
                  <a:gd name="connsiteX1" fmla="*/ 56543 w 504122"/>
                  <a:gd name="connsiteY1" fmla="*/ 113086 h 615517"/>
                  <a:gd name="connsiteX2" fmla="*/ 56389 w 504122"/>
                  <a:gd name="connsiteY2" fmla="*/ 165787 h 615517"/>
                  <a:gd name="connsiteX3" fmla="*/ 614 w 504122"/>
                  <a:gd name="connsiteY3" fmla="*/ 165787 h 615517"/>
                  <a:gd name="connsiteX4" fmla="*/ 0 w 504122"/>
                  <a:gd name="connsiteY4" fmla="*/ 281946 h 615517"/>
                  <a:gd name="connsiteX5" fmla="*/ 56543 w 504122"/>
                  <a:gd name="connsiteY5" fmla="*/ 281946 h 615517"/>
                  <a:gd name="connsiteX6" fmla="*/ 55621 w 504122"/>
                  <a:gd name="connsiteY6" fmla="*/ 444968 h 615517"/>
                  <a:gd name="connsiteX7" fmla="*/ 768 w 504122"/>
                  <a:gd name="connsiteY7" fmla="*/ 450345 h 615517"/>
                  <a:gd name="connsiteX8" fmla="*/ 0 w 504122"/>
                  <a:gd name="connsiteY8" fmla="*/ 561126 h 615517"/>
                  <a:gd name="connsiteX9" fmla="*/ 169782 w 504122"/>
                  <a:gd name="connsiteY9" fmla="*/ 563124 h 615517"/>
                  <a:gd name="connsiteX10" fmla="*/ 168553 w 504122"/>
                  <a:gd name="connsiteY10" fmla="*/ 615518 h 615517"/>
                  <a:gd name="connsiteX11" fmla="*/ 336492 w 504122"/>
                  <a:gd name="connsiteY11" fmla="*/ 615518 h 615517"/>
                  <a:gd name="connsiteX12" fmla="*/ 336952 w 504122"/>
                  <a:gd name="connsiteY12" fmla="*/ 563738 h 615517"/>
                  <a:gd name="connsiteX13" fmla="*/ 500742 w 504122"/>
                  <a:gd name="connsiteY13" fmla="*/ 561126 h 615517"/>
                  <a:gd name="connsiteX14" fmla="*/ 504122 w 504122"/>
                  <a:gd name="connsiteY14" fmla="*/ 223559 h 615517"/>
                  <a:gd name="connsiteX15" fmla="*/ 449116 w 504122"/>
                  <a:gd name="connsiteY15" fmla="*/ 225557 h 615517"/>
                  <a:gd name="connsiteX16" fmla="*/ 447733 w 504122"/>
                  <a:gd name="connsiteY16" fmla="*/ 167170 h 615517"/>
                  <a:gd name="connsiteX17" fmla="*/ 504122 w 504122"/>
                  <a:gd name="connsiteY17" fmla="*/ 169167 h 615517"/>
                  <a:gd name="connsiteX18" fmla="*/ 504122 w 504122"/>
                  <a:gd name="connsiteY18" fmla="*/ 1229 h 615517"/>
                  <a:gd name="connsiteX19" fmla="*/ 281331 w 504122"/>
                  <a:gd name="connsiteY19" fmla="*/ 0 h 615517"/>
                  <a:gd name="connsiteX20" fmla="*/ 281946 w 504122"/>
                  <a:gd name="connsiteY20" fmla="*/ 57004 h 615517"/>
                  <a:gd name="connsiteX21" fmla="*/ 112778 w 504122"/>
                  <a:gd name="connsiteY21" fmla="*/ 56389 h 615517"/>
                  <a:gd name="connsiteX22" fmla="*/ 111088 w 504122"/>
                  <a:gd name="connsiteY22" fmla="*/ 113086 h 61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4122" h="615517">
                    <a:moveTo>
                      <a:pt x="111088" y="113086"/>
                    </a:moveTo>
                    <a:lnTo>
                      <a:pt x="56543" y="113086"/>
                    </a:lnTo>
                    <a:lnTo>
                      <a:pt x="56389" y="165787"/>
                    </a:lnTo>
                    <a:lnTo>
                      <a:pt x="614" y="165787"/>
                    </a:lnTo>
                    <a:lnTo>
                      <a:pt x="0" y="281946"/>
                    </a:lnTo>
                    <a:lnTo>
                      <a:pt x="56543" y="281946"/>
                    </a:lnTo>
                    <a:lnTo>
                      <a:pt x="55621" y="444968"/>
                    </a:lnTo>
                    <a:lnTo>
                      <a:pt x="768" y="450345"/>
                    </a:lnTo>
                    <a:lnTo>
                      <a:pt x="0" y="561126"/>
                    </a:lnTo>
                    <a:lnTo>
                      <a:pt x="169782" y="563124"/>
                    </a:lnTo>
                    <a:lnTo>
                      <a:pt x="168553" y="615518"/>
                    </a:lnTo>
                    <a:lnTo>
                      <a:pt x="336492" y="615518"/>
                    </a:lnTo>
                    <a:lnTo>
                      <a:pt x="336952" y="563738"/>
                    </a:lnTo>
                    <a:lnTo>
                      <a:pt x="500742" y="561126"/>
                    </a:lnTo>
                    <a:lnTo>
                      <a:pt x="504122" y="223559"/>
                    </a:lnTo>
                    <a:lnTo>
                      <a:pt x="449116" y="225557"/>
                    </a:lnTo>
                    <a:lnTo>
                      <a:pt x="447733" y="167170"/>
                    </a:lnTo>
                    <a:lnTo>
                      <a:pt x="504122" y="169167"/>
                    </a:lnTo>
                    <a:lnTo>
                      <a:pt x="504122" y="1229"/>
                    </a:lnTo>
                    <a:lnTo>
                      <a:pt x="281331" y="0"/>
                    </a:lnTo>
                    <a:lnTo>
                      <a:pt x="281946" y="57004"/>
                    </a:lnTo>
                    <a:lnTo>
                      <a:pt x="112778" y="56389"/>
                    </a:lnTo>
                    <a:lnTo>
                      <a:pt x="111088" y="113086"/>
                    </a:lnTo>
                  </a:path>
                </a:pathLst>
              </a:custGeom>
              <a:solidFill>
                <a:srgbClr val="9FB5BA"/>
              </a:solidFill>
              <a:ln w="15358" cap="flat">
                <a:noFill/>
                <a:prstDash val="solid"/>
                <a:miter/>
              </a:ln>
            </p:spPr>
            <p:txBody>
              <a:bodyPr rtlCol="0" anchor="ctr"/>
              <a:lstStyle/>
              <a:p>
                <a:endParaRPr lang="en-US"/>
              </a:p>
            </p:txBody>
          </p:sp>
          <p:grpSp>
            <p:nvGrpSpPr>
              <p:cNvPr id="243" name="Graphic 610">
                <a:extLst>
                  <a:ext uri="{FF2B5EF4-FFF2-40B4-BE49-F238E27FC236}">
                    <a16:creationId xmlns:a16="http://schemas.microsoft.com/office/drawing/2014/main" id="{1B36098F-8CB8-C26F-2AF6-9108167655DC}"/>
                  </a:ext>
                </a:extLst>
              </p:cNvPr>
              <p:cNvGrpSpPr/>
              <p:nvPr/>
            </p:nvGrpSpPr>
            <p:grpSpPr>
              <a:xfrm>
                <a:off x="8175827" y="2405339"/>
                <a:ext cx="951855" cy="951855"/>
                <a:chOff x="8175827" y="2405339"/>
                <a:chExt cx="951855" cy="951855"/>
              </a:xfrm>
              <a:noFill/>
            </p:grpSpPr>
            <p:sp>
              <p:nvSpPr>
                <p:cNvPr id="246" name="Freeform: Shape 245">
                  <a:extLst>
                    <a:ext uri="{FF2B5EF4-FFF2-40B4-BE49-F238E27FC236}">
                      <a16:creationId xmlns:a16="http://schemas.microsoft.com/office/drawing/2014/main" id="{1FA7261F-F3C4-3CA7-5DBB-8D4E793E63D8}"/>
                    </a:ext>
                  </a:extLst>
                </p:cNvPr>
                <p:cNvSpPr/>
                <p:nvPr/>
              </p:nvSpPr>
              <p:spPr>
                <a:xfrm>
                  <a:off x="8175827" y="240533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040032C0-D638-8C3E-7F04-7AE7C2A420AE}"/>
                    </a:ext>
                  </a:extLst>
                </p:cNvPr>
                <p:cNvSpPr/>
                <p:nvPr/>
              </p:nvSpPr>
              <p:spPr>
                <a:xfrm>
                  <a:off x="8175827" y="246142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29822886-CA67-264C-32B6-35EF78184224}"/>
                    </a:ext>
                  </a:extLst>
                </p:cNvPr>
                <p:cNvSpPr/>
                <p:nvPr/>
              </p:nvSpPr>
              <p:spPr>
                <a:xfrm>
                  <a:off x="8175827" y="251734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57200AA6-3690-13A6-3297-7356868D2EC2}"/>
                    </a:ext>
                  </a:extLst>
                </p:cNvPr>
                <p:cNvSpPr/>
                <p:nvPr/>
              </p:nvSpPr>
              <p:spPr>
                <a:xfrm>
                  <a:off x="8175827" y="257343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7EBE156-65B4-7D86-6BCB-7A0E378E05DA}"/>
                    </a:ext>
                  </a:extLst>
                </p:cNvPr>
                <p:cNvSpPr/>
                <p:nvPr/>
              </p:nvSpPr>
              <p:spPr>
                <a:xfrm>
                  <a:off x="8175827" y="262935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06934DE7-78FC-07A2-F748-2208A52C28AE}"/>
                    </a:ext>
                  </a:extLst>
                </p:cNvPr>
                <p:cNvSpPr/>
                <p:nvPr/>
              </p:nvSpPr>
              <p:spPr>
                <a:xfrm>
                  <a:off x="8175827" y="26852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B9D4BCA9-209C-7697-4AFD-C0724D3FAB47}"/>
                    </a:ext>
                  </a:extLst>
                </p:cNvPr>
                <p:cNvSpPr/>
                <p:nvPr/>
              </p:nvSpPr>
              <p:spPr>
                <a:xfrm>
                  <a:off x="8175827" y="274136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D3BA10E4-8EAF-DE13-B919-352E701F7CC4}"/>
                    </a:ext>
                  </a:extLst>
                </p:cNvPr>
                <p:cNvSpPr/>
                <p:nvPr/>
              </p:nvSpPr>
              <p:spPr>
                <a:xfrm>
                  <a:off x="8175827" y="27972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FCC05DF9-CD4A-9CE9-2F69-74BDC86FF26A}"/>
                    </a:ext>
                  </a:extLst>
                </p:cNvPr>
                <p:cNvSpPr/>
                <p:nvPr/>
              </p:nvSpPr>
              <p:spPr>
                <a:xfrm>
                  <a:off x="8175827" y="285337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C0DC92E4-1A7F-6B9D-581D-8572E24194A3}"/>
                    </a:ext>
                  </a:extLst>
                </p:cNvPr>
                <p:cNvSpPr/>
                <p:nvPr/>
              </p:nvSpPr>
              <p:spPr>
                <a:xfrm>
                  <a:off x="8175827" y="290930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6A199BDA-2BC2-826F-9DBE-44055F5FBD67}"/>
                    </a:ext>
                  </a:extLst>
                </p:cNvPr>
                <p:cNvSpPr/>
                <p:nvPr/>
              </p:nvSpPr>
              <p:spPr>
                <a:xfrm>
                  <a:off x="8175827" y="296523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E59819D-DEEB-59C7-1DCC-4A0D4B0FBE29}"/>
                    </a:ext>
                  </a:extLst>
                </p:cNvPr>
                <p:cNvSpPr/>
                <p:nvPr/>
              </p:nvSpPr>
              <p:spPr>
                <a:xfrm>
                  <a:off x="8175827" y="302131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50B7A03A-CEFD-D4EF-EAFA-2A7D99FB370E}"/>
                    </a:ext>
                  </a:extLst>
                </p:cNvPr>
                <p:cNvSpPr/>
                <p:nvPr/>
              </p:nvSpPr>
              <p:spPr>
                <a:xfrm>
                  <a:off x="8175827" y="30772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FDD283FA-0B4E-25F4-D748-FDD496357A88}"/>
                    </a:ext>
                  </a:extLst>
                </p:cNvPr>
                <p:cNvSpPr/>
                <p:nvPr/>
              </p:nvSpPr>
              <p:spPr>
                <a:xfrm>
                  <a:off x="8175827" y="31333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A27BB613-28F0-E06E-B4ED-654C5BACA8FA}"/>
                    </a:ext>
                  </a:extLst>
                </p:cNvPr>
                <p:cNvSpPr/>
                <p:nvPr/>
              </p:nvSpPr>
              <p:spPr>
                <a:xfrm>
                  <a:off x="8175827" y="31892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65C47C43-24A8-D439-DD9E-AB85EF623165}"/>
                    </a:ext>
                  </a:extLst>
                </p:cNvPr>
                <p:cNvSpPr/>
                <p:nvPr/>
              </p:nvSpPr>
              <p:spPr>
                <a:xfrm>
                  <a:off x="8175827" y="324518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E72508-B67A-581F-8986-BEB981753E3A}"/>
                    </a:ext>
                  </a:extLst>
                </p:cNvPr>
                <p:cNvSpPr/>
                <p:nvPr/>
              </p:nvSpPr>
              <p:spPr>
                <a:xfrm>
                  <a:off x="8175827" y="33012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3849CBC-AE2A-F173-4BA0-9A76379A6879}"/>
                    </a:ext>
                  </a:extLst>
                </p:cNvPr>
                <p:cNvSpPr/>
                <p:nvPr/>
              </p:nvSpPr>
              <p:spPr>
                <a:xfrm>
                  <a:off x="907160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A6562A0E-0FBC-DA71-28DC-8DE822353289}"/>
                    </a:ext>
                  </a:extLst>
                </p:cNvPr>
                <p:cNvSpPr/>
                <p:nvPr/>
              </p:nvSpPr>
              <p:spPr>
                <a:xfrm>
                  <a:off x="901567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749A0993-394D-D2D1-2A6A-2B592329B114}"/>
                    </a:ext>
                  </a:extLst>
                </p:cNvPr>
                <p:cNvSpPr/>
                <p:nvPr/>
              </p:nvSpPr>
              <p:spPr>
                <a:xfrm>
                  <a:off x="895959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161A4F35-F127-518A-2587-2CD733F602EB}"/>
                    </a:ext>
                  </a:extLst>
                </p:cNvPr>
                <p:cNvSpPr/>
                <p:nvPr/>
              </p:nvSpPr>
              <p:spPr>
                <a:xfrm>
                  <a:off x="890366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B0A41484-FCBB-D42C-393D-381565E2F4D9}"/>
                    </a:ext>
                  </a:extLst>
                </p:cNvPr>
                <p:cNvSpPr/>
                <p:nvPr/>
              </p:nvSpPr>
              <p:spPr>
                <a:xfrm>
                  <a:off x="884773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86E323E2-4214-D517-6E16-BB61ACDB28A8}"/>
                    </a:ext>
                  </a:extLst>
                </p:cNvPr>
                <p:cNvSpPr/>
                <p:nvPr/>
              </p:nvSpPr>
              <p:spPr>
                <a:xfrm>
                  <a:off x="879165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010430E9-C77C-0461-C4BF-1966E617BD3E}"/>
                    </a:ext>
                  </a:extLst>
                </p:cNvPr>
                <p:cNvSpPr/>
                <p:nvPr/>
              </p:nvSpPr>
              <p:spPr>
                <a:xfrm>
                  <a:off x="873572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9C533C9A-C0DA-DB67-7F8F-1500622FF079}"/>
                    </a:ext>
                  </a:extLst>
                </p:cNvPr>
                <p:cNvSpPr/>
                <p:nvPr/>
              </p:nvSpPr>
              <p:spPr>
                <a:xfrm>
                  <a:off x="867964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AE7A67E-A10E-E4C8-723A-FD12D79DE06A}"/>
                    </a:ext>
                  </a:extLst>
                </p:cNvPr>
                <p:cNvSpPr/>
                <p:nvPr/>
              </p:nvSpPr>
              <p:spPr>
                <a:xfrm>
                  <a:off x="862371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8E8E3C5A-EEFA-846A-4160-B6BBDF2858CA}"/>
                    </a:ext>
                  </a:extLst>
                </p:cNvPr>
                <p:cNvSpPr/>
                <p:nvPr/>
              </p:nvSpPr>
              <p:spPr>
                <a:xfrm>
                  <a:off x="856763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DD25B45A-DF02-E130-92A3-3B8FDC9DD9A1}"/>
                    </a:ext>
                  </a:extLst>
                </p:cNvPr>
                <p:cNvSpPr/>
                <p:nvPr/>
              </p:nvSpPr>
              <p:spPr>
                <a:xfrm>
                  <a:off x="851170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20AAAD9D-D684-08FD-CB76-F5F06F756E79}"/>
                    </a:ext>
                  </a:extLst>
                </p:cNvPr>
                <p:cNvSpPr/>
                <p:nvPr/>
              </p:nvSpPr>
              <p:spPr>
                <a:xfrm>
                  <a:off x="845577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0BD248B8-A46E-713B-5F87-0F1D6D60CB8F}"/>
                    </a:ext>
                  </a:extLst>
                </p:cNvPr>
                <p:cNvSpPr/>
                <p:nvPr/>
              </p:nvSpPr>
              <p:spPr>
                <a:xfrm>
                  <a:off x="839969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B432A539-7274-E211-2081-9A0D023AB7EB}"/>
                    </a:ext>
                  </a:extLst>
                </p:cNvPr>
                <p:cNvSpPr/>
                <p:nvPr/>
              </p:nvSpPr>
              <p:spPr>
                <a:xfrm>
                  <a:off x="834376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3FD73E38-4754-2E97-2A3B-91CFD29A5AD3}"/>
                    </a:ext>
                  </a:extLst>
                </p:cNvPr>
                <p:cNvSpPr/>
                <p:nvPr/>
              </p:nvSpPr>
              <p:spPr>
                <a:xfrm>
                  <a:off x="828768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962FE2BD-2802-B06A-9C32-750AE9EF269B}"/>
                    </a:ext>
                  </a:extLst>
                </p:cNvPr>
                <p:cNvSpPr/>
                <p:nvPr/>
              </p:nvSpPr>
              <p:spPr>
                <a:xfrm>
                  <a:off x="823175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44" name="Freeform: Shape 243">
                <a:extLst>
                  <a:ext uri="{FF2B5EF4-FFF2-40B4-BE49-F238E27FC236}">
                    <a16:creationId xmlns:a16="http://schemas.microsoft.com/office/drawing/2014/main" id="{30C8E265-F1AE-41B6-B6BE-6BFEE4D2B209}"/>
                  </a:ext>
                </a:extLst>
              </p:cNvPr>
              <p:cNvSpPr/>
              <p:nvPr/>
            </p:nvSpPr>
            <p:spPr>
              <a:xfrm>
                <a:off x="8170295" y="2400268"/>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245" name="Picture 244">
                <a:extLst>
                  <a:ext uri="{FF2B5EF4-FFF2-40B4-BE49-F238E27FC236}">
                    <a16:creationId xmlns:a16="http://schemas.microsoft.com/office/drawing/2014/main" id="{5CA00DFF-4FA5-8FE0-18DF-C372CD00BABA}"/>
                  </a:ext>
                </a:extLst>
              </p:cNvPr>
              <p:cNvPicPr>
                <a:picLocks noChangeAspect="1"/>
              </p:cNvPicPr>
              <p:nvPr/>
            </p:nvPicPr>
            <p:blipFill>
              <a:blip r:embed="rId5"/>
              <a:stretch>
                <a:fillRect/>
              </a:stretch>
            </p:blipFill>
            <p:spPr>
              <a:xfrm>
                <a:off x="7754137" y="2874859"/>
                <a:ext cx="874791" cy="874791"/>
              </a:xfrm>
              <a:custGeom>
                <a:avLst/>
                <a:gdLst>
                  <a:gd name="connsiteX0" fmla="*/ -9 w 874791"/>
                  <a:gd name="connsiteY0" fmla="*/ -346 h 874791"/>
                  <a:gd name="connsiteX1" fmla="*/ 874782 w 874791"/>
                  <a:gd name="connsiteY1" fmla="*/ -346 h 874791"/>
                  <a:gd name="connsiteX2" fmla="*/ 874782 w 874791"/>
                  <a:gd name="connsiteY2" fmla="*/ 874445 h 874791"/>
                  <a:gd name="connsiteX3" fmla="*/ -9 w 874791"/>
                  <a:gd name="connsiteY3" fmla="*/ 874445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346"/>
                    </a:moveTo>
                    <a:lnTo>
                      <a:pt x="874782" y="-346"/>
                    </a:lnTo>
                    <a:lnTo>
                      <a:pt x="874782" y="874445"/>
                    </a:lnTo>
                    <a:lnTo>
                      <a:pt x="-9" y="874445"/>
                    </a:lnTo>
                    <a:close/>
                  </a:path>
                </a:pathLst>
              </a:custGeom>
            </p:spPr>
          </p:pic>
        </p:grpSp>
        <p:cxnSp>
          <p:nvCxnSpPr>
            <p:cNvPr id="407" name="Straight Arrow Connector 406">
              <a:extLst>
                <a:ext uri="{FF2B5EF4-FFF2-40B4-BE49-F238E27FC236}">
                  <a16:creationId xmlns:a16="http://schemas.microsoft.com/office/drawing/2014/main" id="{263B5A89-14DE-78B0-B376-5A99C30BC39F}"/>
                </a:ext>
              </a:extLst>
            </p:cNvPr>
            <p:cNvCxnSpPr>
              <a:cxnSpLocks/>
            </p:cNvCxnSpPr>
            <p:nvPr/>
          </p:nvCxnSpPr>
          <p:spPr>
            <a:xfrm>
              <a:off x="6784204"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9" name="Group 418">
            <a:extLst>
              <a:ext uri="{FF2B5EF4-FFF2-40B4-BE49-F238E27FC236}">
                <a16:creationId xmlns:a16="http://schemas.microsoft.com/office/drawing/2014/main" id="{A21B54BE-9116-9E0A-2939-92BFB62D4B23}"/>
              </a:ext>
            </a:extLst>
          </p:cNvPr>
          <p:cNvGrpSpPr/>
          <p:nvPr/>
        </p:nvGrpSpPr>
        <p:grpSpPr>
          <a:xfrm>
            <a:off x="8384461" y="5610054"/>
            <a:ext cx="1378769" cy="1349397"/>
            <a:chOff x="6356704" y="5610054"/>
            <a:chExt cx="1378769" cy="1349397"/>
          </a:xfrm>
        </p:grpSpPr>
        <p:grpSp>
          <p:nvGrpSpPr>
            <p:cNvPr id="318" name="Graphic 610">
              <a:extLst>
                <a:ext uri="{FF2B5EF4-FFF2-40B4-BE49-F238E27FC236}">
                  <a16:creationId xmlns:a16="http://schemas.microsoft.com/office/drawing/2014/main" id="{27F8EC36-BC67-867A-CA37-2FAC84DF731D}"/>
                </a:ext>
              </a:extLst>
            </p:cNvPr>
            <p:cNvGrpSpPr/>
            <p:nvPr/>
          </p:nvGrpSpPr>
          <p:grpSpPr>
            <a:xfrm>
              <a:off x="6356704" y="5610054"/>
              <a:ext cx="1378769" cy="1349397"/>
              <a:chOff x="7754137" y="3585824"/>
              <a:chExt cx="1378769" cy="1349397"/>
            </a:xfrm>
          </p:grpSpPr>
          <p:sp>
            <p:nvSpPr>
              <p:cNvPr id="319" name="Freeform: Shape 318">
                <a:extLst>
                  <a:ext uri="{FF2B5EF4-FFF2-40B4-BE49-F238E27FC236}">
                    <a16:creationId xmlns:a16="http://schemas.microsoft.com/office/drawing/2014/main" id="{975FD168-5109-DCF8-CE64-614FA8489B4B}"/>
                  </a:ext>
                </a:extLst>
              </p:cNvPr>
              <p:cNvSpPr/>
              <p:nvPr/>
            </p:nvSpPr>
            <p:spPr>
              <a:xfrm>
                <a:off x="8170295"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02E145C8-1796-0CA8-A1B9-E279A2673D87}"/>
                  </a:ext>
                </a:extLst>
              </p:cNvPr>
              <p:cNvSpPr/>
              <p:nvPr/>
            </p:nvSpPr>
            <p:spPr>
              <a:xfrm>
                <a:off x="8343919" y="3701983"/>
                <a:ext cx="615825" cy="616900"/>
              </a:xfrm>
              <a:custGeom>
                <a:avLst/>
                <a:gdLst>
                  <a:gd name="connsiteX0" fmla="*/ 111396 w 615825"/>
                  <a:gd name="connsiteY0" fmla="*/ 55314 h 616900"/>
                  <a:gd name="connsiteX1" fmla="*/ 2919 w 615825"/>
                  <a:gd name="connsiteY1" fmla="*/ 57311 h 616900"/>
                  <a:gd name="connsiteX2" fmla="*/ 0 w 615825"/>
                  <a:gd name="connsiteY2" fmla="*/ 172087 h 616900"/>
                  <a:gd name="connsiteX3" fmla="*/ 0 w 615825"/>
                  <a:gd name="connsiteY3" fmla="*/ 224942 h 616900"/>
                  <a:gd name="connsiteX4" fmla="*/ 113393 w 615825"/>
                  <a:gd name="connsiteY4" fmla="*/ 225403 h 616900"/>
                  <a:gd name="connsiteX5" fmla="*/ 113393 w 615825"/>
                  <a:gd name="connsiteY5" fmla="*/ 446811 h 616900"/>
                  <a:gd name="connsiteX6" fmla="*/ 165019 w 615825"/>
                  <a:gd name="connsiteY6" fmla="*/ 449270 h 616900"/>
                  <a:gd name="connsiteX7" fmla="*/ 168092 w 615825"/>
                  <a:gd name="connsiteY7" fmla="*/ 613367 h 616900"/>
                  <a:gd name="connsiteX8" fmla="*/ 557592 w 615825"/>
                  <a:gd name="connsiteY8" fmla="*/ 616901 h 616900"/>
                  <a:gd name="connsiteX9" fmla="*/ 559589 w 615825"/>
                  <a:gd name="connsiteY9" fmla="*/ 505966 h 616900"/>
                  <a:gd name="connsiteX10" fmla="*/ 615826 w 615825"/>
                  <a:gd name="connsiteY10" fmla="*/ 505966 h 616900"/>
                  <a:gd name="connsiteX11" fmla="*/ 615826 w 615825"/>
                  <a:gd name="connsiteY11" fmla="*/ 336952 h 616900"/>
                  <a:gd name="connsiteX12" fmla="*/ 559743 w 615825"/>
                  <a:gd name="connsiteY12" fmla="*/ 336030 h 616900"/>
                  <a:gd name="connsiteX13" fmla="*/ 559589 w 615825"/>
                  <a:gd name="connsiteY13" fmla="*/ 227401 h 616900"/>
                  <a:gd name="connsiteX14" fmla="*/ 452650 w 615825"/>
                  <a:gd name="connsiteY14" fmla="*/ 223867 h 616900"/>
                  <a:gd name="connsiteX15" fmla="*/ 448194 w 615825"/>
                  <a:gd name="connsiteY15" fmla="*/ 168246 h 616900"/>
                  <a:gd name="connsiteX16" fmla="*/ 394878 w 615825"/>
                  <a:gd name="connsiteY16" fmla="*/ 170704 h 616900"/>
                  <a:gd name="connsiteX17" fmla="*/ 396414 w 615825"/>
                  <a:gd name="connsiteY17" fmla="*/ 114008 h 616900"/>
                  <a:gd name="connsiteX18" fmla="*/ 336184 w 615825"/>
                  <a:gd name="connsiteY18" fmla="*/ 114008 h 616900"/>
                  <a:gd name="connsiteX19" fmla="*/ 335724 w 615825"/>
                  <a:gd name="connsiteY19" fmla="*/ 55314 h 616900"/>
                  <a:gd name="connsiteX20" fmla="*/ 279795 w 615825"/>
                  <a:gd name="connsiteY20" fmla="*/ 55314 h 616900"/>
                  <a:gd name="connsiteX21" fmla="*/ 277951 w 615825"/>
                  <a:gd name="connsiteY21" fmla="*/ 1998 h 616900"/>
                  <a:gd name="connsiteX22" fmla="*/ 226786 w 615825"/>
                  <a:gd name="connsiteY22" fmla="*/ 0 h 616900"/>
                  <a:gd name="connsiteX23" fmla="*/ 222483 w 615825"/>
                  <a:gd name="connsiteY23" fmla="*/ 55621 h 61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5825" h="616900">
                    <a:moveTo>
                      <a:pt x="111396" y="55314"/>
                    </a:moveTo>
                    <a:lnTo>
                      <a:pt x="2919" y="57311"/>
                    </a:lnTo>
                    <a:lnTo>
                      <a:pt x="0" y="172087"/>
                    </a:lnTo>
                    <a:lnTo>
                      <a:pt x="0" y="224942"/>
                    </a:lnTo>
                    <a:lnTo>
                      <a:pt x="113393" y="225403"/>
                    </a:lnTo>
                    <a:lnTo>
                      <a:pt x="113393" y="446811"/>
                    </a:lnTo>
                    <a:lnTo>
                      <a:pt x="165019" y="449270"/>
                    </a:lnTo>
                    <a:lnTo>
                      <a:pt x="168092" y="613367"/>
                    </a:lnTo>
                    <a:lnTo>
                      <a:pt x="557592" y="616901"/>
                    </a:lnTo>
                    <a:lnTo>
                      <a:pt x="559589" y="505966"/>
                    </a:lnTo>
                    <a:lnTo>
                      <a:pt x="615826" y="505966"/>
                    </a:lnTo>
                    <a:lnTo>
                      <a:pt x="615826" y="336952"/>
                    </a:lnTo>
                    <a:lnTo>
                      <a:pt x="559743" y="336030"/>
                    </a:lnTo>
                    <a:lnTo>
                      <a:pt x="559589" y="227401"/>
                    </a:lnTo>
                    <a:lnTo>
                      <a:pt x="452650" y="223867"/>
                    </a:lnTo>
                    <a:lnTo>
                      <a:pt x="448194" y="168246"/>
                    </a:lnTo>
                    <a:lnTo>
                      <a:pt x="394878" y="170704"/>
                    </a:lnTo>
                    <a:lnTo>
                      <a:pt x="396414" y="114008"/>
                    </a:lnTo>
                    <a:lnTo>
                      <a:pt x="336184" y="114008"/>
                    </a:lnTo>
                    <a:lnTo>
                      <a:pt x="335724" y="55314"/>
                    </a:lnTo>
                    <a:lnTo>
                      <a:pt x="279795" y="55314"/>
                    </a:lnTo>
                    <a:lnTo>
                      <a:pt x="277951" y="1998"/>
                    </a:lnTo>
                    <a:lnTo>
                      <a:pt x="226786" y="0"/>
                    </a:lnTo>
                    <a:lnTo>
                      <a:pt x="222483" y="55621"/>
                    </a:lnTo>
                  </a:path>
                </a:pathLst>
              </a:custGeom>
              <a:solidFill>
                <a:srgbClr val="9FB5BA"/>
              </a:solidFill>
              <a:ln w="15358" cap="flat">
                <a:noFill/>
                <a:prstDash val="solid"/>
                <a:miter/>
              </a:ln>
            </p:spPr>
            <p:txBody>
              <a:bodyPr rtlCol="0" anchor="ctr"/>
              <a:lstStyle/>
              <a:p>
                <a:endParaRPr lang="en-US"/>
              </a:p>
            </p:txBody>
          </p:sp>
          <p:grpSp>
            <p:nvGrpSpPr>
              <p:cNvPr id="321" name="Graphic 610">
                <a:extLst>
                  <a:ext uri="{FF2B5EF4-FFF2-40B4-BE49-F238E27FC236}">
                    <a16:creationId xmlns:a16="http://schemas.microsoft.com/office/drawing/2014/main" id="{26AF920E-AF10-625D-D5CE-B55D61B35985}"/>
                  </a:ext>
                </a:extLst>
              </p:cNvPr>
              <p:cNvGrpSpPr/>
              <p:nvPr/>
            </p:nvGrpSpPr>
            <p:grpSpPr>
              <a:xfrm>
                <a:off x="8175827" y="3590894"/>
                <a:ext cx="951855" cy="951855"/>
                <a:chOff x="8175827" y="3590894"/>
                <a:chExt cx="951855" cy="951855"/>
              </a:xfrm>
              <a:noFill/>
            </p:grpSpPr>
            <p:sp>
              <p:nvSpPr>
                <p:cNvPr id="324" name="Freeform: Shape 323">
                  <a:extLst>
                    <a:ext uri="{FF2B5EF4-FFF2-40B4-BE49-F238E27FC236}">
                      <a16:creationId xmlns:a16="http://schemas.microsoft.com/office/drawing/2014/main" id="{E1D93113-D7E0-E843-552D-3B0BFFB4D065}"/>
                    </a:ext>
                  </a:extLst>
                </p:cNvPr>
                <p:cNvSpPr/>
                <p:nvPr/>
              </p:nvSpPr>
              <p:spPr>
                <a:xfrm>
                  <a:off x="8175827"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381F54B0-1232-5C8F-9DDA-008B15812C75}"/>
                    </a:ext>
                  </a:extLst>
                </p:cNvPr>
                <p:cNvSpPr/>
                <p:nvPr/>
              </p:nvSpPr>
              <p:spPr>
                <a:xfrm>
                  <a:off x="8175827" y="36469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C716C0A5-A42B-BB61-1147-17803CB8A725}"/>
                    </a:ext>
                  </a:extLst>
                </p:cNvPr>
                <p:cNvSpPr/>
                <p:nvPr/>
              </p:nvSpPr>
              <p:spPr>
                <a:xfrm>
                  <a:off x="8175827" y="370290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D0DD60E-FBA1-AF29-CBA7-6D9308356337}"/>
                    </a:ext>
                  </a:extLst>
                </p:cNvPr>
                <p:cNvSpPr/>
                <p:nvPr/>
              </p:nvSpPr>
              <p:spPr>
                <a:xfrm>
                  <a:off x="8175827" y="375898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16E56F6C-BD8B-B676-804C-B2259F31626D}"/>
                    </a:ext>
                  </a:extLst>
                </p:cNvPr>
                <p:cNvSpPr/>
                <p:nvPr/>
              </p:nvSpPr>
              <p:spPr>
                <a:xfrm>
                  <a:off x="8175827" y="38149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300A3A5-96CC-AEE9-5D8B-BC7C9D0CB82F}"/>
                    </a:ext>
                  </a:extLst>
                </p:cNvPr>
                <p:cNvSpPr/>
                <p:nvPr/>
              </p:nvSpPr>
              <p:spPr>
                <a:xfrm>
                  <a:off x="8175827" y="38708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5B66F3AD-0F65-220E-2A7C-C59ADF37A941}"/>
                    </a:ext>
                  </a:extLst>
                </p:cNvPr>
                <p:cNvSpPr/>
                <p:nvPr/>
              </p:nvSpPr>
              <p:spPr>
                <a:xfrm>
                  <a:off x="8175827" y="39269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27AE20EF-8775-AAAA-32CF-3C2128CF1737}"/>
                    </a:ext>
                  </a:extLst>
                </p:cNvPr>
                <p:cNvSpPr/>
                <p:nvPr/>
              </p:nvSpPr>
              <p:spPr>
                <a:xfrm>
                  <a:off x="8175827" y="39828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F77A1ED5-C762-D42D-4E6A-EE75356A4B3B}"/>
                    </a:ext>
                  </a:extLst>
                </p:cNvPr>
                <p:cNvSpPr/>
                <p:nvPr/>
              </p:nvSpPr>
              <p:spPr>
                <a:xfrm>
                  <a:off x="8175827" y="40389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02C6E062-9F67-9899-1371-716DA58023AD}"/>
                    </a:ext>
                  </a:extLst>
                </p:cNvPr>
                <p:cNvSpPr/>
                <p:nvPr/>
              </p:nvSpPr>
              <p:spPr>
                <a:xfrm>
                  <a:off x="8175827" y="40948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8C1F2E9E-746D-D01D-5845-C35976EF82B1}"/>
                    </a:ext>
                  </a:extLst>
                </p:cNvPr>
                <p:cNvSpPr/>
                <p:nvPr/>
              </p:nvSpPr>
              <p:spPr>
                <a:xfrm>
                  <a:off x="8175827" y="415094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07BB5C35-662D-7C82-CB42-71FF070A8456}"/>
                    </a:ext>
                  </a:extLst>
                </p:cNvPr>
                <p:cNvSpPr/>
                <p:nvPr/>
              </p:nvSpPr>
              <p:spPr>
                <a:xfrm>
                  <a:off x="8175827" y="420687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97497B2E-36CE-68AC-ECB7-A28C46D9B9E6}"/>
                    </a:ext>
                  </a:extLst>
                </p:cNvPr>
                <p:cNvSpPr/>
                <p:nvPr/>
              </p:nvSpPr>
              <p:spPr>
                <a:xfrm>
                  <a:off x="8175827" y="426280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AB3507CF-DB09-D54E-48C6-60F03AE2F147}"/>
                    </a:ext>
                  </a:extLst>
                </p:cNvPr>
                <p:cNvSpPr/>
                <p:nvPr/>
              </p:nvSpPr>
              <p:spPr>
                <a:xfrm>
                  <a:off x="8175827" y="431888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6949F999-D720-2F25-D13A-56E92619040D}"/>
                    </a:ext>
                  </a:extLst>
                </p:cNvPr>
                <p:cNvSpPr/>
                <p:nvPr/>
              </p:nvSpPr>
              <p:spPr>
                <a:xfrm>
                  <a:off x="8175827" y="437481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53ABBB50-C89E-A9A8-A5AB-ABABBAAAD831}"/>
                    </a:ext>
                  </a:extLst>
                </p:cNvPr>
                <p:cNvSpPr/>
                <p:nvPr/>
              </p:nvSpPr>
              <p:spPr>
                <a:xfrm>
                  <a:off x="8175827" y="443089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08948DE7-D9D6-BB63-17B0-3C41BFB108FF}"/>
                    </a:ext>
                  </a:extLst>
                </p:cNvPr>
                <p:cNvSpPr/>
                <p:nvPr/>
              </p:nvSpPr>
              <p:spPr>
                <a:xfrm>
                  <a:off x="8175827" y="448682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923239B2-BD5A-91D6-4451-BC24E95A4799}"/>
                    </a:ext>
                  </a:extLst>
                </p:cNvPr>
                <p:cNvSpPr/>
                <p:nvPr/>
              </p:nvSpPr>
              <p:spPr>
                <a:xfrm>
                  <a:off x="907160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9B63849-01FA-6A66-B56D-766ED653C3F8}"/>
                    </a:ext>
                  </a:extLst>
                </p:cNvPr>
                <p:cNvSpPr/>
                <p:nvPr/>
              </p:nvSpPr>
              <p:spPr>
                <a:xfrm>
                  <a:off x="901567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9EB79EB3-7734-B0C1-A0CD-C1529A39DC07}"/>
                    </a:ext>
                  </a:extLst>
                </p:cNvPr>
                <p:cNvSpPr/>
                <p:nvPr/>
              </p:nvSpPr>
              <p:spPr>
                <a:xfrm>
                  <a:off x="895959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7CF05576-182E-CB66-B7A0-9496438F678E}"/>
                    </a:ext>
                  </a:extLst>
                </p:cNvPr>
                <p:cNvSpPr/>
                <p:nvPr/>
              </p:nvSpPr>
              <p:spPr>
                <a:xfrm>
                  <a:off x="890366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1ED6947-235C-F681-A998-797C0E874A2E}"/>
                    </a:ext>
                  </a:extLst>
                </p:cNvPr>
                <p:cNvSpPr/>
                <p:nvPr/>
              </p:nvSpPr>
              <p:spPr>
                <a:xfrm>
                  <a:off x="88477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269A18A0-EA10-9F00-E86B-EA26144A3331}"/>
                    </a:ext>
                  </a:extLst>
                </p:cNvPr>
                <p:cNvSpPr/>
                <p:nvPr/>
              </p:nvSpPr>
              <p:spPr>
                <a:xfrm>
                  <a:off x="87916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72A78CF4-7B64-D59C-E136-E887CF95E475}"/>
                    </a:ext>
                  </a:extLst>
                </p:cNvPr>
                <p:cNvSpPr/>
                <p:nvPr/>
              </p:nvSpPr>
              <p:spPr>
                <a:xfrm>
                  <a:off x="873572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6FCA1447-ECF4-594B-CC27-45B8ABD98BE7}"/>
                    </a:ext>
                  </a:extLst>
                </p:cNvPr>
                <p:cNvSpPr/>
                <p:nvPr/>
              </p:nvSpPr>
              <p:spPr>
                <a:xfrm>
                  <a:off x="86796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FE043D49-5CD3-AD48-3A43-0FEB703F24DD}"/>
                    </a:ext>
                  </a:extLst>
                </p:cNvPr>
                <p:cNvSpPr/>
                <p:nvPr/>
              </p:nvSpPr>
              <p:spPr>
                <a:xfrm>
                  <a:off x="86237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03A598E-DC5B-AB88-F2B0-9CC99F94B486}"/>
                    </a:ext>
                  </a:extLst>
                </p:cNvPr>
                <p:cNvSpPr/>
                <p:nvPr/>
              </p:nvSpPr>
              <p:spPr>
                <a:xfrm>
                  <a:off x="856763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1F31853C-5E61-FED4-305C-B42F9C94386E}"/>
                    </a:ext>
                  </a:extLst>
                </p:cNvPr>
                <p:cNvSpPr/>
                <p:nvPr/>
              </p:nvSpPr>
              <p:spPr>
                <a:xfrm>
                  <a:off x="85117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DB9BD65D-AE80-0A91-B6F0-981DB16EC650}"/>
                    </a:ext>
                  </a:extLst>
                </p:cNvPr>
                <p:cNvSpPr/>
                <p:nvPr/>
              </p:nvSpPr>
              <p:spPr>
                <a:xfrm>
                  <a:off x="845577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D146F6F1-13A8-6C1B-8FDD-5A796FE13E7C}"/>
                    </a:ext>
                  </a:extLst>
                </p:cNvPr>
                <p:cNvSpPr/>
                <p:nvPr/>
              </p:nvSpPr>
              <p:spPr>
                <a:xfrm>
                  <a:off x="83996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3DC479B2-AABB-797A-6C6F-32666ECD4A62}"/>
                    </a:ext>
                  </a:extLst>
                </p:cNvPr>
                <p:cNvSpPr/>
                <p:nvPr/>
              </p:nvSpPr>
              <p:spPr>
                <a:xfrm>
                  <a:off x="83437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29C7DE69-8A28-3BC7-FF83-DA84F87D0B90}"/>
                    </a:ext>
                  </a:extLst>
                </p:cNvPr>
                <p:cNvSpPr/>
                <p:nvPr/>
              </p:nvSpPr>
              <p:spPr>
                <a:xfrm>
                  <a:off x="82876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CFE582C7-EF37-4221-9BB7-6F32098F620E}"/>
                    </a:ext>
                  </a:extLst>
                </p:cNvPr>
                <p:cNvSpPr/>
                <p:nvPr/>
              </p:nvSpPr>
              <p:spPr>
                <a:xfrm>
                  <a:off x="82317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22" name="Freeform: Shape 321">
                <a:extLst>
                  <a:ext uri="{FF2B5EF4-FFF2-40B4-BE49-F238E27FC236}">
                    <a16:creationId xmlns:a16="http://schemas.microsoft.com/office/drawing/2014/main" id="{E0B6A9EA-ED6B-E3B9-C70A-3602F0B58ED6}"/>
                  </a:ext>
                </a:extLst>
              </p:cNvPr>
              <p:cNvSpPr/>
              <p:nvPr/>
            </p:nvSpPr>
            <p:spPr>
              <a:xfrm>
                <a:off x="8170295"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323" name="Picture 322">
                <a:extLst>
                  <a:ext uri="{FF2B5EF4-FFF2-40B4-BE49-F238E27FC236}">
                    <a16:creationId xmlns:a16="http://schemas.microsoft.com/office/drawing/2014/main" id="{5FA21F27-3715-C335-F53A-353DBF20197A}"/>
                  </a:ext>
                </a:extLst>
              </p:cNvPr>
              <p:cNvPicPr>
                <a:picLocks noChangeAspect="1"/>
              </p:cNvPicPr>
              <p:nvPr/>
            </p:nvPicPr>
            <p:blipFill>
              <a:blip r:embed="rId5"/>
              <a:stretch>
                <a:fillRect/>
              </a:stretch>
            </p:blipFill>
            <p:spPr>
              <a:xfrm>
                <a:off x="7754137" y="4060430"/>
                <a:ext cx="874791" cy="874791"/>
              </a:xfrm>
              <a:custGeom>
                <a:avLst/>
                <a:gdLst>
                  <a:gd name="connsiteX0" fmla="*/ -9 w 874791"/>
                  <a:gd name="connsiteY0" fmla="*/ -269 h 874791"/>
                  <a:gd name="connsiteX1" fmla="*/ 874782 w 874791"/>
                  <a:gd name="connsiteY1" fmla="*/ -269 h 874791"/>
                  <a:gd name="connsiteX2" fmla="*/ 874782 w 874791"/>
                  <a:gd name="connsiteY2" fmla="*/ 874522 h 874791"/>
                  <a:gd name="connsiteX3" fmla="*/ -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269"/>
                    </a:moveTo>
                    <a:lnTo>
                      <a:pt x="874782" y="-269"/>
                    </a:lnTo>
                    <a:lnTo>
                      <a:pt x="874782" y="874522"/>
                    </a:lnTo>
                    <a:lnTo>
                      <a:pt x="-9" y="874522"/>
                    </a:lnTo>
                    <a:close/>
                  </a:path>
                </a:pathLst>
              </a:custGeom>
            </p:spPr>
          </p:pic>
        </p:grpSp>
        <p:cxnSp>
          <p:nvCxnSpPr>
            <p:cNvPr id="408" name="Straight Arrow Connector 407">
              <a:extLst>
                <a:ext uri="{FF2B5EF4-FFF2-40B4-BE49-F238E27FC236}">
                  <a16:creationId xmlns:a16="http://schemas.microsoft.com/office/drawing/2014/main" id="{69DDC61B-A335-83C6-5A40-F0E00BCE7AAF}"/>
                </a:ext>
              </a:extLst>
            </p:cNvPr>
            <p:cNvCxnSpPr>
              <a:cxnSpLocks/>
            </p:cNvCxnSpPr>
            <p:nvPr/>
          </p:nvCxnSpPr>
          <p:spPr>
            <a:xfrm>
              <a:off x="6784204"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35AC6375-BD39-9333-1F1D-7BC50F37BE51}"/>
              </a:ext>
            </a:extLst>
          </p:cNvPr>
          <p:cNvGrpSpPr/>
          <p:nvPr/>
        </p:nvGrpSpPr>
        <p:grpSpPr>
          <a:xfrm>
            <a:off x="7163366" y="5610054"/>
            <a:ext cx="1378815" cy="1349397"/>
            <a:chOff x="5135609" y="5610054"/>
            <a:chExt cx="1378815" cy="1349397"/>
          </a:xfrm>
        </p:grpSpPr>
        <p:grpSp>
          <p:nvGrpSpPr>
            <p:cNvPr id="357" name="Graphic 610">
              <a:extLst>
                <a:ext uri="{FF2B5EF4-FFF2-40B4-BE49-F238E27FC236}">
                  <a16:creationId xmlns:a16="http://schemas.microsoft.com/office/drawing/2014/main" id="{FB1209E9-BD28-6F0D-C1A7-ACAC3E212194}"/>
                </a:ext>
              </a:extLst>
            </p:cNvPr>
            <p:cNvGrpSpPr/>
            <p:nvPr/>
          </p:nvGrpSpPr>
          <p:grpSpPr>
            <a:xfrm>
              <a:off x="5135609" y="5610054"/>
              <a:ext cx="1378815" cy="1349397"/>
              <a:chOff x="6533042" y="3585824"/>
              <a:chExt cx="1378815" cy="1349397"/>
            </a:xfrm>
          </p:grpSpPr>
          <p:sp>
            <p:nvSpPr>
              <p:cNvPr id="358" name="Freeform: Shape 357">
                <a:extLst>
                  <a:ext uri="{FF2B5EF4-FFF2-40B4-BE49-F238E27FC236}">
                    <a16:creationId xmlns:a16="http://schemas.microsoft.com/office/drawing/2014/main" id="{12617A9B-A693-1F7E-742C-C324BE7C5C30}"/>
                  </a:ext>
                </a:extLst>
              </p:cNvPr>
              <p:cNvSpPr/>
              <p:nvPr/>
            </p:nvSpPr>
            <p:spPr>
              <a:xfrm>
                <a:off x="6949247"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7900461F-F4B6-294C-D2BF-5A5BA54CA357}"/>
                  </a:ext>
                </a:extLst>
              </p:cNvPr>
              <p:cNvSpPr/>
              <p:nvPr/>
            </p:nvSpPr>
            <p:spPr>
              <a:xfrm>
                <a:off x="7065866" y="3758679"/>
                <a:ext cx="616747" cy="559128"/>
              </a:xfrm>
              <a:custGeom>
                <a:avLst/>
                <a:gdLst>
                  <a:gd name="connsiteX0" fmla="*/ 110781 w 616747"/>
                  <a:gd name="connsiteY0" fmla="*/ 1383 h 559128"/>
                  <a:gd name="connsiteX1" fmla="*/ 57004 w 616747"/>
                  <a:gd name="connsiteY1" fmla="*/ 0 h 559128"/>
                  <a:gd name="connsiteX2" fmla="*/ 57004 w 616747"/>
                  <a:gd name="connsiteY2" fmla="*/ 112164 h 559128"/>
                  <a:gd name="connsiteX3" fmla="*/ 0 w 616747"/>
                  <a:gd name="connsiteY3" fmla="*/ 112778 h 559128"/>
                  <a:gd name="connsiteX4" fmla="*/ 0 w 616747"/>
                  <a:gd name="connsiteY4" fmla="*/ 336184 h 559128"/>
                  <a:gd name="connsiteX5" fmla="*/ 57004 w 616747"/>
                  <a:gd name="connsiteY5" fmla="*/ 335723 h 559128"/>
                  <a:gd name="connsiteX6" fmla="*/ 57004 w 616747"/>
                  <a:gd name="connsiteY6" fmla="*/ 391344 h 559128"/>
                  <a:gd name="connsiteX7" fmla="*/ 112778 w 616747"/>
                  <a:gd name="connsiteY7" fmla="*/ 391344 h 559128"/>
                  <a:gd name="connsiteX8" fmla="*/ 113393 w 616747"/>
                  <a:gd name="connsiteY8" fmla="*/ 503508 h 559128"/>
                  <a:gd name="connsiteX9" fmla="*/ 171011 w 616747"/>
                  <a:gd name="connsiteY9" fmla="*/ 504737 h 559128"/>
                  <a:gd name="connsiteX10" fmla="*/ 167785 w 616747"/>
                  <a:gd name="connsiteY10" fmla="*/ 559129 h 559128"/>
                  <a:gd name="connsiteX11" fmla="*/ 560665 w 616747"/>
                  <a:gd name="connsiteY11" fmla="*/ 557746 h 559128"/>
                  <a:gd name="connsiteX12" fmla="*/ 560358 w 616747"/>
                  <a:gd name="connsiteY12" fmla="*/ 504122 h 559128"/>
                  <a:gd name="connsiteX13" fmla="*/ 615364 w 616747"/>
                  <a:gd name="connsiteY13" fmla="*/ 505505 h 559128"/>
                  <a:gd name="connsiteX14" fmla="*/ 616747 w 616747"/>
                  <a:gd name="connsiteY14" fmla="*/ 277797 h 559128"/>
                  <a:gd name="connsiteX15" fmla="*/ 560973 w 616747"/>
                  <a:gd name="connsiteY15" fmla="*/ 280563 h 559128"/>
                  <a:gd name="connsiteX16" fmla="*/ 559743 w 616747"/>
                  <a:gd name="connsiteY16" fmla="*/ 226171 h 559128"/>
                  <a:gd name="connsiteX17" fmla="*/ 560358 w 616747"/>
                  <a:gd name="connsiteY17" fmla="*/ 170551 h 559128"/>
                  <a:gd name="connsiteX18" fmla="*/ 503354 w 616747"/>
                  <a:gd name="connsiteY18" fmla="*/ 169782 h 559128"/>
                  <a:gd name="connsiteX19" fmla="*/ 504737 w 616747"/>
                  <a:gd name="connsiteY19" fmla="*/ 113547 h 559128"/>
                  <a:gd name="connsiteX20" fmla="*/ 391959 w 616747"/>
                  <a:gd name="connsiteY20" fmla="*/ 113547 h 559128"/>
                  <a:gd name="connsiteX21" fmla="*/ 283175 w 616747"/>
                  <a:gd name="connsiteY21" fmla="*/ 112778 h 559128"/>
                  <a:gd name="connsiteX22" fmla="*/ 281792 w 616747"/>
                  <a:gd name="connsiteY22" fmla="*/ 56389 h 559128"/>
                  <a:gd name="connsiteX23" fmla="*/ 225403 w 616747"/>
                  <a:gd name="connsiteY23" fmla="*/ 56389 h 559128"/>
                  <a:gd name="connsiteX24" fmla="*/ 223406 w 616747"/>
                  <a:gd name="connsiteY24" fmla="*/ 768 h 55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47" h="559128">
                    <a:moveTo>
                      <a:pt x="110781" y="1383"/>
                    </a:moveTo>
                    <a:lnTo>
                      <a:pt x="57004" y="0"/>
                    </a:lnTo>
                    <a:lnTo>
                      <a:pt x="57004" y="112164"/>
                    </a:lnTo>
                    <a:lnTo>
                      <a:pt x="0" y="112778"/>
                    </a:lnTo>
                    <a:lnTo>
                      <a:pt x="0" y="336184"/>
                    </a:lnTo>
                    <a:lnTo>
                      <a:pt x="57004" y="335723"/>
                    </a:lnTo>
                    <a:lnTo>
                      <a:pt x="57004" y="391344"/>
                    </a:lnTo>
                    <a:lnTo>
                      <a:pt x="112778" y="391344"/>
                    </a:lnTo>
                    <a:lnTo>
                      <a:pt x="113393" y="503508"/>
                    </a:lnTo>
                    <a:lnTo>
                      <a:pt x="171011" y="504737"/>
                    </a:lnTo>
                    <a:lnTo>
                      <a:pt x="167785" y="559129"/>
                    </a:lnTo>
                    <a:lnTo>
                      <a:pt x="560665" y="557746"/>
                    </a:lnTo>
                    <a:lnTo>
                      <a:pt x="560358" y="504122"/>
                    </a:lnTo>
                    <a:lnTo>
                      <a:pt x="615364" y="505505"/>
                    </a:lnTo>
                    <a:lnTo>
                      <a:pt x="616747" y="277797"/>
                    </a:lnTo>
                    <a:lnTo>
                      <a:pt x="560973" y="280563"/>
                    </a:lnTo>
                    <a:lnTo>
                      <a:pt x="559743" y="226171"/>
                    </a:lnTo>
                    <a:lnTo>
                      <a:pt x="560358" y="170551"/>
                    </a:lnTo>
                    <a:lnTo>
                      <a:pt x="503354" y="169782"/>
                    </a:lnTo>
                    <a:lnTo>
                      <a:pt x="504737" y="113547"/>
                    </a:lnTo>
                    <a:lnTo>
                      <a:pt x="391959" y="113547"/>
                    </a:lnTo>
                    <a:lnTo>
                      <a:pt x="283175" y="112778"/>
                    </a:lnTo>
                    <a:lnTo>
                      <a:pt x="281792" y="56389"/>
                    </a:lnTo>
                    <a:lnTo>
                      <a:pt x="225403" y="56389"/>
                    </a:lnTo>
                    <a:lnTo>
                      <a:pt x="223406" y="768"/>
                    </a:lnTo>
                  </a:path>
                </a:pathLst>
              </a:custGeom>
              <a:solidFill>
                <a:srgbClr val="9FB5BA"/>
              </a:solidFill>
              <a:ln w="15358" cap="flat">
                <a:noFill/>
                <a:prstDash val="solid"/>
                <a:miter/>
              </a:ln>
            </p:spPr>
            <p:txBody>
              <a:bodyPr rtlCol="0" anchor="ctr"/>
              <a:lstStyle/>
              <a:p>
                <a:endParaRPr lang="en-US"/>
              </a:p>
            </p:txBody>
          </p:sp>
          <p:grpSp>
            <p:nvGrpSpPr>
              <p:cNvPr id="360" name="Graphic 610">
                <a:extLst>
                  <a:ext uri="{FF2B5EF4-FFF2-40B4-BE49-F238E27FC236}">
                    <a16:creationId xmlns:a16="http://schemas.microsoft.com/office/drawing/2014/main" id="{7F593D71-4141-5E64-9239-EE908077AA17}"/>
                  </a:ext>
                </a:extLst>
              </p:cNvPr>
              <p:cNvGrpSpPr/>
              <p:nvPr/>
            </p:nvGrpSpPr>
            <p:grpSpPr>
              <a:xfrm>
                <a:off x="6954624" y="3590894"/>
                <a:ext cx="951855" cy="951855"/>
                <a:chOff x="6954624" y="3590894"/>
                <a:chExt cx="951855" cy="951855"/>
              </a:xfrm>
              <a:noFill/>
            </p:grpSpPr>
            <p:sp>
              <p:nvSpPr>
                <p:cNvPr id="363" name="Freeform: Shape 362">
                  <a:extLst>
                    <a:ext uri="{FF2B5EF4-FFF2-40B4-BE49-F238E27FC236}">
                      <a16:creationId xmlns:a16="http://schemas.microsoft.com/office/drawing/2014/main" id="{28F4E615-DD77-9EBB-FF19-CC480948CDF0}"/>
                    </a:ext>
                  </a:extLst>
                </p:cNvPr>
                <p:cNvSpPr/>
                <p:nvPr/>
              </p:nvSpPr>
              <p:spPr>
                <a:xfrm>
                  <a:off x="6954624"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C3747A85-19CA-6FA3-5C12-E4531E0BEAD8}"/>
                    </a:ext>
                  </a:extLst>
                </p:cNvPr>
                <p:cNvSpPr/>
                <p:nvPr/>
              </p:nvSpPr>
              <p:spPr>
                <a:xfrm>
                  <a:off x="6954624" y="364697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ED27EB0-41E2-D4DC-20BC-74865384B5A0}"/>
                    </a:ext>
                  </a:extLst>
                </p:cNvPr>
                <p:cNvSpPr/>
                <p:nvPr/>
              </p:nvSpPr>
              <p:spPr>
                <a:xfrm>
                  <a:off x="6954624" y="370290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71E5FCD6-911E-0466-FBA1-6F2BAB7E5446}"/>
                    </a:ext>
                  </a:extLst>
                </p:cNvPr>
                <p:cNvSpPr/>
                <p:nvPr/>
              </p:nvSpPr>
              <p:spPr>
                <a:xfrm>
                  <a:off x="6954624" y="375898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0B969AFB-615E-88BA-3A22-918894333680}"/>
                    </a:ext>
                  </a:extLst>
                </p:cNvPr>
                <p:cNvSpPr/>
                <p:nvPr/>
              </p:nvSpPr>
              <p:spPr>
                <a:xfrm>
                  <a:off x="6954624" y="381491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A8B2A0D5-0E3B-53EC-42D8-0D8E93C481AC}"/>
                    </a:ext>
                  </a:extLst>
                </p:cNvPr>
                <p:cNvSpPr/>
                <p:nvPr/>
              </p:nvSpPr>
              <p:spPr>
                <a:xfrm>
                  <a:off x="6954624" y="387084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F039BA8B-5F20-CE26-4257-48001EA9650F}"/>
                    </a:ext>
                  </a:extLst>
                </p:cNvPr>
                <p:cNvSpPr/>
                <p:nvPr/>
              </p:nvSpPr>
              <p:spPr>
                <a:xfrm>
                  <a:off x="6954624" y="392692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75CB8884-BBC9-D7F2-0DFE-F1F879CAE082}"/>
                    </a:ext>
                  </a:extLst>
                </p:cNvPr>
                <p:cNvSpPr/>
                <p:nvPr/>
              </p:nvSpPr>
              <p:spPr>
                <a:xfrm>
                  <a:off x="6954624" y="398285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F4D003B-21EC-8DD4-B9D9-93437418DA91}"/>
                    </a:ext>
                  </a:extLst>
                </p:cNvPr>
                <p:cNvSpPr/>
                <p:nvPr/>
              </p:nvSpPr>
              <p:spPr>
                <a:xfrm>
                  <a:off x="6954624" y="403893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DA7256A3-63A9-E38C-453A-A262BE331D59}"/>
                    </a:ext>
                  </a:extLst>
                </p:cNvPr>
                <p:cNvSpPr/>
                <p:nvPr/>
              </p:nvSpPr>
              <p:spPr>
                <a:xfrm>
                  <a:off x="6954624" y="409486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47A6156A-139C-9627-ED74-29E4112308B7}"/>
                    </a:ext>
                  </a:extLst>
                </p:cNvPr>
                <p:cNvSpPr/>
                <p:nvPr/>
              </p:nvSpPr>
              <p:spPr>
                <a:xfrm>
                  <a:off x="6954624" y="415094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9399DC1B-30D0-8D38-F3FF-58C9B20AD956}"/>
                    </a:ext>
                  </a:extLst>
                </p:cNvPr>
                <p:cNvSpPr/>
                <p:nvPr/>
              </p:nvSpPr>
              <p:spPr>
                <a:xfrm>
                  <a:off x="6954624" y="42068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20B09E40-AEDA-5E32-C84C-37147A4B6213}"/>
                    </a:ext>
                  </a:extLst>
                </p:cNvPr>
                <p:cNvSpPr/>
                <p:nvPr/>
              </p:nvSpPr>
              <p:spPr>
                <a:xfrm>
                  <a:off x="6954624" y="42628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4562CAEC-F53F-B9A2-39D9-C4CB9FB6A76A}"/>
                    </a:ext>
                  </a:extLst>
                </p:cNvPr>
                <p:cNvSpPr/>
                <p:nvPr/>
              </p:nvSpPr>
              <p:spPr>
                <a:xfrm>
                  <a:off x="6954624" y="43188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2EB2C284-5570-98C0-92C2-2B56A6429E6B}"/>
                    </a:ext>
                  </a:extLst>
                </p:cNvPr>
                <p:cNvSpPr/>
                <p:nvPr/>
              </p:nvSpPr>
              <p:spPr>
                <a:xfrm>
                  <a:off x="6954624" y="437481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C5AAC862-24EF-89C7-C9B5-C0D5D0353AD9}"/>
                    </a:ext>
                  </a:extLst>
                </p:cNvPr>
                <p:cNvSpPr/>
                <p:nvPr/>
              </p:nvSpPr>
              <p:spPr>
                <a:xfrm>
                  <a:off x="6954624" y="443089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F65964FD-804A-1B72-69CD-EB59F9C13B5E}"/>
                    </a:ext>
                  </a:extLst>
                </p:cNvPr>
                <p:cNvSpPr/>
                <p:nvPr/>
              </p:nvSpPr>
              <p:spPr>
                <a:xfrm>
                  <a:off x="6954624" y="448682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5D3521F3-EFFA-F4F6-493A-5A486A4ABEDE}"/>
                    </a:ext>
                  </a:extLst>
                </p:cNvPr>
                <p:cNvSpPr/>
                <p:nvPr/>
              </p:nvSpPr>
              <p:spPr>
                <a:xfrm>
                  <a:off x="78505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46774376-F596-D06F-59A0-81EFC6470425}"/>
                    </a:ext>
                  </a:extLst>
                </p:cNvPr>
                <p:cNvSpPr/>
                <p:nvPr/>
              </p:nvSpPr>
              <p:spPr>
                <a:xfrm>
                  <a:off x="779447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0C9398E3-20F4-3F71-8318-AA8E76154DDE}"/>
                    </a:ext>
                  </a:extLst>
                </p:cNvPr>
                <p:cNvSpPr/>
                <p:nvPr/>
              </p:nvSpPr>
              <p:spPr>
                <a:xfrm>
                  <a:off x="77385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1245122D-73F8-A6BF-7CB4-E6DC9C78BCF9}"/>
                    </a:ext>
                  </a:extLst>
                </p:cNvPr>
                <p:cNvSpPr/>
                <p:nvPr/>
              </p:nvSpPr>
              <p:spPr>
                <a:xfrm>
                  <a:off x="76826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DA89D9DE-1B32-5D89-73BC-19189524DF25}"/>
                    </a:ext>
                  </a:extLst>
                </p:cNvPr>
                <p:cNvSpPr/>
                <p:nvPr/>
              </p:nvSpPr>
              <p:spPr>
                <a:xfrm>
                  <a:off x="762653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00F87FDE-A679-4D48-7555-3B9F5B09D441}"/>
                    </a:ext>
                  </a:extLst>
                </p:cNvPr>
                <p:cNvSpPr/>
                <p:nvPr/>
              </p:nvSpPr>
              <p:spPr>
                <a:xfrm>
                  <a:off x="75706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44FBB0CB-4798-93CA-C460-3BA797DF9082}"/>
                    </a:ext>
                  </a:extLst>
                </p:cNvPr>
                <p:cNvSpPr/>
                <p:nvPr/>
              </p:nvSpPr>
              <p:spPr>
                <a:xfrm>
                  <a:off x="751452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053D619E-2395-14B0-F392-C50F28571732}"/>
                    </a:ext>
                  </a:extLst>
                </p:cNvPr>
                <p:cNvSpPr/>
                <p:nvPr/>
              </p:nvSpPr>
              <p:spPr>
                <a:xfrm>
                  <a:off x="74585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3B1282AD-BFA2-5438-265E-FE09654A09E5}"/>
                    </a:ext>
                  </a:extLst>
                </p:cNvPr>
                <p:cNvSpPr/>
                <p:nvPr/>
              </p:nvSpPr>
              <p:spPr>
                <a:xfrm>
                  <a:off x="74026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2F2A4BBF-9134-858F-8597-1618B1A453B5}"/>
                    </a:ext>
                  </a:extLst>
                </p:cNvPr>
                <p:cNvSpPr/>
                <p:nvPr/>
              </p:nvSpPr>
              <p:spPr>
                <a:xfrm>
                  <a:off x="73465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0E25CC8D-CB88-3C3C-AF45-D053A880D830}"/>
                    </a:ext>
                  </a:extLst>
                </p:cNvPr>
                <p:cNvSpPr/>
                <p:nvPr/>
              </p:nvSpPr>
              <p:spPr>
                <a:xfrm>
                  <a:off x="72906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02707F3D-A32B-F767-2565-A0579B370B1C}"/>
                    </a:ext>
                  </a:extLst>
                </p:cNvPr>
                <p:cNvSpPr/>
                <p:nvPr/>
              </p:nvSpPr>
              <p:spPr>
                <a:xfrm>
                  <a:off x="723457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3D668289-3E17-7FEA-85C6-419DC19D31E4}"/>
                    </a:ext>
                  </a:extLst>
                </p:cNvPr>
                <p:cNvSpPr/>
                <p:nvPr/>
              </p:nvSpPr>
              <p:spPr>
                <a:xfrm>
                  <a:off x="717864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95E32827-EEF2-840B-4396-28F736CF0A06}"/>
                    </a:ext>
                  </a:extLst>
                </p:cNvPr>
                <p:cNvSpPr/>
                <p:nvPr/>
              </p:nvSpPr>
              <p:spPr>
                <a:xfrm>
                  <a:off x="712271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03A9D175-BBB1-AFB4-7C5E-A2F898B3CAB7}"/>
                    </a:ext>
                  </a:extLst>
                </p:cNvPr>
                <p:cNvSpPr/>
                <p:nvPr/>
              </p:nvSpPr>
              <p:spPr>
                <a:xfrm>
                  <a:off x="70666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597806D0-618E-4229-861D-32B308A5A2D1}"/>
                    </a:ext>
                  </a:extLst>
                </p:cNvPr>
                <p:cNvSpPr/>
                <p:nvPr/>
              </p:nvSpPr>
              <p:spPr>
                <a:xfrm>
                  <a:off x="701070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61" name="Freeform: Shape 360">
                <a:extLst>
                  <a:ext uri="{FF2B5EF4-FFF2-40B4-BE49-F238E27FC236}">
                    <a16:creationId xmlns:a16="http://schemas.microsoft.com/office/drawing/2014/main" id="{1645EFFB-DAAE-AC52-672A-6554C9AE1C56}"/>
                  </a:ext>
                </a:extLst>
              </p:cNvPr>
              <p:cNvSpPr/>
              <p:nvPr/>
            </p:nvSpPr>
            <p:spPr>
              <a:xfrm>
                <a:off x="6949247"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362" name="Picture 361">
                <a:extLst>
                  <a:ext uri="{FF2B5EF4-FFF2-40B4-BE49-F238E27FC236}">
                    <a16:creationId xmlns:a16="http://schemas.microsoft.com/office/drawing/2014/main" id="{7A23F14B-89D7-F593-4707-38B9A4141DC9}"/>
                  </a:ext>
                </a:extLst>
              </p:cNvPr>
              <p:cNvPicPr>
                <a:picLocks noChangeAspect="1"/>
              </p:cNvPicPr>
              <p:nvPr/>
            </p:nvPicPr>
            <p:blipFill>
              <a:blip r:embed="rId5"/>
              <a:stretch>
                <a:fillRect/>
              </a:stretch>
            </p:blipFill>
            <p:spPr>
              <a:xfrm>
                <a:off x="6533042" y="4060430"/>
                <a:ext cx="874791" cy="874791"/>
              </a:xfrm>
              <a:custGeom>
                <a:avLst/>
                <a:gdLst>
                  <a:gd name="connsiteX0" fmla="*/ -89 w 874791"/>
                  <a:gd name="connsiteY0" fmla="*/ -269 h 874791"/>
                  <a:gd name="connsiteX1" fmla="*/ 874703 w 874791"/>
                  <a:gd name="connsiteY1" fmla="*/ -269 h 874791"/>
                  <a:gd name="connsiteX2" fmla="*/ 874703 w 874791"/>
                  <a:gd name="connsiteY2" fmla="*/ 874522 h 874791"/>
                  <a:gd name="connsiteX3" fmla="*/ -8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89" y="-269"/>
                    </a:moveTo>
                    <a:lnTo>
                      <a:pt x="874703" y="-269"/>
                    </a:lnTo>
                    <a:lnTo>
                      <a:pt x="874703" y="874522"/>
                    </a:lnTo>
                    <a:lnTo>
                      <a:pt x="-89" y="874522"/>
                    </a:lnTo>
                    <a:close/>
                  </a:path>
                </a:pathLst>
              </a:custGeom>
            </p:spPr>
          </p:pic>
        </p:grpSp>
        <p:cxnSp>
          <p:nvCxnSpPr>
            <p:cNvPr id="409" name="Straight Arrow Connector 408">
              <a:extLst>
                <a:ext uri="{FF2B5EF4-FFF2-40B4-BE49-F238E27FC236}">
                  <a16:creationId xmlns:a16="http://schemas.microsoft.com/office/drawing/2014/main" id="{3B60F78B-7253-0C45-9D2F-4DBBCE1C8D07}"/>
                </a:ext>
              </a:extLst>
            </p:cNvPr>
            <p:cNvCxnSpPr>
              <a:cxnSpLocks/>
            </p:cNvCxnSpPr>
            <p:nvPr/>
          </p:nvCxnSpPr>
          <p:spPr>
            <a:xfrm>
              <a:off x="5579780"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7" name="Group 416">
            <a:extLst>
              <a:ext uri="{FF2B5EF4-FFF2-40B4-BE49-F238E27FC236}">
                <a16:creationId xmlns:a16="http://schemas.microsoft.com/office/drawing/2014/main" id="{CAFE0FB4-5C6B-AD10-B676-287E333FCEB9}"/>
              </a:ext>
            </a:extLst>
          </p:cNvPr>
          <p:cNvGrpSpPr/>
          <p:nvPr/>
        </p:nvGrpSpPr>
        <p:grpSpPr>
          <a:xfrm>
            <a:off x="5938077" y="5607749"/>
            <a:ext cx="1378907" cy="1349274"/>
            <a:chOff x="3910320" y="5607749"/>
            <a:chExt cx="1378907" cy="1349274"/>
          </a:xfrm>
        </p:grpSpPr>
        <p:grpSp>
          <p:nvGrpSpPr>
            <p:cNvPr id="279" name="Graphic 610">
              <a:extLst>
                <a:ext uri="{FF2B5EF4-FFF2-40B4-BE49-F238E27FC236}">
                  <a16:creationId xmlns:a16="http://schemas.microsoft.com/office/drawing/2014/main" id="{1D8C03B4-5738-3476-3E01-B756C55FB57C}"/>
                </a:ext>
              </a:extLst>
            </p:cNvPr>
            <p:cNvGrpSpPr/>
            <p:nvPr/>
          </p:nvGrpSpPr>
          <p:grpSpPr>
            <a:xfrm>
              <a:off x="3910320" y="5607749"/>
              <a:ext cx="1378907" cy="1349274"/>
              <a:chOff x="5307753" y="3583519"/>
              <a:chExt cx="1378907" cy="1349274"/>
            </a:xfrm>
          </p:grpSpPr>
          <p:sp>
            <p:nvSpPr>
              <p:cNvPr id="280" name="Freeform: Shape 279">
                <a:extLst>
                  <a:ext uri="{FF2B5EF4-FFF2-40B4-BE49-F238E27FC236}">
                    <a16:creationId xmlns:a16="http://schemas.microsoft.com/office/drawing/2014/main" id="{6EE9F9EA-95D2-EFD0-F077-770567BA357D}"/>
                  </a:ext>
                </a:extLst>
              </p:cNvPr>
              <p:cNvSpPr/>
              <p:nvPr/>
            </p:nvSpPr>
            <p:spPr>
              <a:xfrm>
                <a:off x="5724049" y="3584748"/>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407ECD90-7016-36F9-8707-1ECEB3F281AA}"/>
                  </a:ext>
                </a:extLst>
              </p:cNvPr>
              <p:cNvSpPr/>
              <p:nvPr/>
            </p:nvSpPr>
            <p:spPr>
              <a:xfrm>
                <a:off x="5896597" y="3813071"/>
                <a:ext cx="560972" cy="504122"/>
              </a:xfrm>
              <a:custGeom>
                <a:avLst/>
                <a:gdLst>
                  <a:gd name="connsiteX0" fmla="*/ 56236 w 560972"/>
                  <a:gd name="connsiteY0" fmla="*/ 1383 h 504122"/>
                  <a:gd name="connsiteX1" fmla="*/ 0 w 560972"/>
                  <a:gd name="connsiteY1" fmla="*/ 0 h 504122"/>
                  <a:gd name="connsiteX2" fmla="*/ 615 w 560972"/>
                  <a:gd name="connsiteY2" fmla="*/ 393956 h 504122"/>
                  <a:gd name="connsiteX3" fmla="*/ 56236 w 560972"/>
                  <a:gd name="connsiteY3" fmla="*/ 393956 h 504122"/>
                  <a:gd name="connsiteX4" fmla="*/ 56236 w 560972"/>
                  <a:gd name="connsiteY4" fmla="*/ 503354 h 504122"/>
                  <a:gd name="connsiteX5" fmla="*/ 444353 w 560972"/>
                  <a:gd name="connsiteY5" fmla="*/ 504123 h 504122"/>
                  <a:gd name="connsiteX6" fmla="*/ 450345 w 560972"/>
                  <a:gd name="connsiteY6" fmla="*/ 449116 h 504122"/>
                  <a:gd name="connsiteX7" fmla="*/ 503969 w 560972"/>
                  <a:gd name="connsiteY7" fmla="*/ 445121 h 504122"/>
                  <a:gd name="connsiteX8" fmla="*/ 503969 w 560972"/>
                  <a:gd name="connsiteY8" fmla="*/ 391344 h 504122"/>
                  <a:gd name="connsiteX9" fmla="*/ 560358 w 560972"/>
                  <a:gd name="connsiteY9" fmla="*/ 393342 h 504122"/>
                  <a:gd name="connsiteX10" fmla="*/ 560973 w 560972"/>
                  <a:gd name="connsiteY10" fmla="*/ 167170 h 504122"/>
                  <a:gd name="connsiteX11" fmla="*/ 504737 w 560972"/>
                  <a:gd name="connsiteY11" fmla="*/ 170090 h 504122"/>
                  <a:gd name="connsiteX12" fmla="*/ 504583 w 560972"/>
                  <a:gd name="connsiteY12" fmla="*/ 54392 h 504122"/>
                  <a:gd name="connsiteX13" fmla="*/ 337567 w 560972"/>
                  <a:gd name="connsiteY13" fmla="*/ 57772 h 504122"/>
                  <a:gd name="connsiteX14" fmla="*/ 336645 w 560972"/>
                  <a:gd name="connsiteY14" fmla="*/ 0 h 50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972" h="504122">
                    <a:moveTo>
                      <a:pt x="56236" y="1383"/>
                    </a:moveTo>
                    <a:lnTo>
                      <a:pt x="0" y="0"/>
                    </a:lnTo>
                    <a:lnTo>
                      <a:pt x="615" y="393956"/>
                    </a:lnTo>
                    <a:lnTo>
                      <a:pt x="56236" y="393956"/>
                    </a:lnTo>
                    <a:lnTo>
                      <a:pt x="56236" y="503354"/>
                    </a:lnTo>
                    <a:lnTo>
                      <a:pt x="444353" y="504123"/>
                    </a:lnTo>
                    <a:lnTo>
                      <a:pt x="450345" y="449116"/>
                    </a:lnTo>
                    <a:lnTo>
                      <a:pt x="503969" y="445121"/>
                    </a:lnTo>
                    <a:lnTo>
                      <a:pt x="503969" y="391344"/>
                    </a:lnTo>
                    <a:lnTo>
                      <a:pt x="560358" y="393342"/>
                    </a:lnTo>
                    <a:lnTo>
                      <a:pt x="560973" y="167170"/>
                    </a:lnTo>
                    <a:lnTo>
                      <a:pt x="504737" y="170090"/>
                    </a:lnTo>
                    <a:lnTo>
                      <a:pt x="504583" y="54392"/>
                    </a:lnTo>
                    <a:lnTo>
                      <a:pt x="337567" y="57772"/>
                    </a:lnTo>
                    <a:lnTo>
                      <a:pt x="336645" y="0"/>
                    </a:lnTo>
                  </a:path>
                </a:pathLst>
              </a:custGeom>
              <a:solidFill>
                <a:srgbClr val="9FB5BA"/>
              </a:solidFill>
              <a:ln w="15358" cap="flat">
                <a:noFill/>
                <a:prstDash val="solid"/>
                <a:miter/>
              </a:ln>
            </p:spPr>
            <p:txBody>
              <a:bodyPr rtlCol="0" anchor="ctr"/>
              <a:lstStyle/>
              <a:p>
                <a:endParaRPr lang="en-US"/>
              </a:p>
            </p:txBody>
          </p:sp>
          <p:grpSp>
            <p:nvGrpSpPr>
              <p:cNvPr id="282" name="Graphic 610">
                <a:extLst>
                  <a:ext uri="{FF2B5EF4-FFF2-40B4-BE49-F238E27FC236}">
                    <a16:creationId xmlns:a16="http://schemas.microsoft.com/office/drawing/2014/main" id="{1A0C57B1-E0C6-410C-ADD1-39B8E89F8BF5}"/>
                  </a:ext>
                </a:extLst>
              </p:cNvPr>
              <p:cNvGrpSpPr/>
              <p:nvPr/>
            </p:nvGrpSpPr>
            <p:grpSpPr>
              <a:xfrm>
                <a:off x="5729427" y="3588590"/>
                <a:ext cx="951855" cy="951855"/>
                <a:chOff x="5729427" y="3588590"/>
                <a:chExt cx="951855" cy="951855"/>
              </a:xfrm>
              <a:noFill/>
            </p:grpSpPr>
            <p:sp>
              <p:nvSpPr>
                <p:cNvPr id="285" name="Freeform: Shape 284">
                  <a:extLst>
                    <a:ext uri="{FF2B5EF4-FFF2-40B4-BE49-F238E27FC236}">
                      <a16:creationId xmlns:a16="http://schemas.microsoft.com/office/drawing/2014/main" id="{EF31E6F4-8C01-BF79-A1D2-C7C4522CE2A2}"/>
                    </a:ext>
                  </a:extLst>
                </p:cNvPr>
                <p:cNvSpPr/>
                <p:nvPr/>
              </p:nvSpPr>
              <p:spPr>
                <a:xfrm>
                  <a:off x="5729427" y="3588590"/>
                  <a:ext cx="951855" cy="951855"/>
                </a:xfrm>
                <a:custGeom>
                  <a:avLst/>
                  <a:gdLst>
                    <a:gd name="connsiteX0" fmla="*/ 0 w 951855"/>
                    <a:gd name="connsiteY0" fmla="*/ 0 h 951855"/>
                    <a:gd name="connsiteX1" fmla="*/ 951856 w 951855"/>
                    <a:gd name="connsiteY1" fmla="*/ 0 h 951855"/>
                    <a:gd name="connsiteX2" fmla="*/ 951856 w 951855"/>
                    <a:gd name="connsiteY2" fmla="*/ 951855 h 951855"/>
                    <a:gd name="connsiteX3" fmla="*/ 0 w 951855"/>
                    <a:gd name="connsiteY3" fmla="*/ 951855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5"/>
                      </a:lnTo>
                      <a:lnTo>
                        <a:pt x="0" y="951855"/>
                      </a:lnTo>
                      <a:close/>
                    </a:path>
                  </a:pathLst>
                </a:custGeom>
                <a:noFill/>
                <a:ln w="7679" cap="flat">
                  <a:solidFill>
                    <a:srgbClr val="808080"/>
                  </a:solid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61C3C4C-A81F-F8DE-0A0B-6CFD867A2CA4}"/>
                    </a:ext>
                  </a:extLst>
                </p:cNvPr>
                <p:cNvSpPr/>
                <p:nvPr/>
              </p:nvSpPr>
              <p:spPr>
                <a:xfrm>
                  <a:off x="5729427" y="364451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9DF26F2B-48E0-5A90-0582-33210C9FB6F2}"/>
                    </a:ext>
                  </a:extLst>
                </p:cNvPr>
                <p:cNvSpPr/>
                <p:nvPr/>
              </p:nvSpPr>
              <p:spPr>
                <a:xfrm>
                  <a:off x="5729427" y="37004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687CBEF2-03F4-4E0C-9A1D-4306935B22A4}"/>
                    </a:ext>
                  </a:extLst>
                </p:cNvPr>
                <p:cNvSpPr/>
                <p:nvPr/>
              </p:nvSpPr>
              <p:spPr>
                <a:xfrm>
                  <a:off x="5729427" y="37565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E715B82D-BF27-4E6A-15D6-473476DC2B1E}"/>
                    </a:ext>
                  </a:extLst>
                </p:cNvPr>
                <p:cNvSpPr/>
                <p:nvPr/>
              </p:nvSpPr>
              <p:spPr>
                <a:xfrm>
                  <a:off x="5729427" y="38124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4FD7D01-09EB-8D39-5069-54260785BBA9}"/>
                    </a:ext>
                  </a:extLst>
                </p:cNvPr>
                <p:cNvSpPr/>
                <p:nvPr/>
              </p:nvSpPr>
              <p:spPr>
                <a:xfrm>
                  <a:off x="5729427" y="386853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61A15FE5-B76C-6C06-D6A8-12A2D0EDFAA7}"/>
                    </a:ext>
                  </a:extLst>
                </p:cNvPr>
                <p:cNvSpPr/>
                <p:nvPr/>
              </p:nvSpPr>
              <p:spPr>
                <a:xfrm>
                  <a:off x="5729427" y="39244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CDD43AA9-5EE5-797A-4973-4576A12FB7CF}"/>
                    </a:ext>
                  </a:extLst>
                </p:cNvPr>
                <p:cNvSpPr/>
                <p:nvPr/>
              </p:nvSpPr>
              <p:spPr>
                <a:xfrm>
                  <a:off x="5729427" y="398039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7A73F9C8-304E-BBDC-6274-05C850B59800}"/>
                    </a:ext>
                  </a:extLst>
                </p:cNvPr>
                <p:cNvSpPr/>
                <p:nvPr/>
              </p:nvSpPr>
              <p:spPr>
                <a:xfrm>
                  <a:off x="5729427" y="40364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C3CCED32-ACBE-C18F-38A9-797B4283CB2D}"/>
                    </a:ext>
                  </a:extLst>
                </p:cNvPr>
                <p:cNvSpPr/>
                <p:nvPr/>
              </p:nvSpPr>
              <p:spPr>
                <a:xfrm>
                  <a:off x="5729427" y="409240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F536508C-F588-65B8-FEC8-FB84708B076D}"/>
                    </a:ext>
                  </a:extLst>
                </p:cNvPr>
                <p:cNvSpPr/>
                <p:nvPr/>
              </p:nvSpPr>
              <p:spPr>
                <a:xfrm>
                  <a:off x="5729427" y="41484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DA21E1FE-DA95-4E06-D209-2BDD3EF8CDF3}"/>
                    </a:ext>
                  </a:extLst>
                </p:cNvPr>
                <p:cNvSpPr/>
                <p:nvPr/>
              </p:nvSpPr>
              <p:spPr>
                <a:xfrm>
                  <a:off x="5729427" y="42044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86E64EB0-3811-CF7D-180A-DCEC22F09C6F}"/>
                    </a:ext>
                  </a:extLst>
                </p:cNvPr>
                <p:cNvSpPr/>
                <p:nvPr/>
              </p:nvSpPr>
              <p:spPr>
                <a:xfrm>
                  <a:off x="5729427" y="42604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C902A138-A94B-76D8-ACB8-CDB992973C67}"/>
                    </a:ext>
                  </a:extLst>
                </p:cNvPr>
                <p:cNvSpPr/>
                <p:nvPr/>
              </p:nvSpPr>
              <p:spPr>
                <a:xfrm>
                  <a:off x="5729427" y="43164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4DD450E4-A01F-62AE-EE7A-8D3D6F13A8C4}"/>
                    </a:ext>
                  </a:extLst>
                </p:cNvPr>
                <p:cNvSpPr/>
                <p:nvPr/>
              </p:nvSpPr>
              <p:spPr>
                <a:xfrm>
                  <a:off x="5729427" y="43723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B0480E0E-EBD2-4786-7DE1-5E32FBB4203F}"/>
                    </a:ext>
                  </a:extLst>
                </p:cNvPr>
                <p:cNvSpPr/>
                <p:nvPr/>
              </p:nvSpPr>
              <p:spPr>
                <a:xfrm>
                  <a:off x="5729427" y="44284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B690E9A2-5552-E2EC-1B2E-5ECA14C0BD46}"/>
                    </a:ext>
                  </a:extLst>
                </p:cNvPr>
                <p:cNvSpPr/>
                <p:nvPr/>
              </p:nvSpPr>
              <p:spPr>
                <a:xfrm>
                  <a:off x="5729427" y="44843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536F4C27-5A63-A8CC-04EC-7B59F79DA666}"/>
                    </a:ext>
                  </a:extLst>
                </p:cNvPr>
                <p:cNvSpPr/>
                <p:nvPr/>
              </p:nvSpPr>
              <p:spPr>
                <a:xfrm>
                  <a:off x="662520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E13D0B40-0C3B-25DF-4A2F-F107FED72E2A}"/>
                    </a:ext>
                  </a:extLst>
                </p:cNvPr>
                <p:cNvSpPr/>
                <p:nvPr/>
              </p:nvSpPr>
              <p:spPr>
                <a:xfrm>
                  <a:off x="656927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0B66BA1C-AB62-3252-65D5-068DF5BC6886}"/>
                    </a:ext>
                  </a:extLst>
                </p:cNvPr>
                <p:cNvSpPr/>
                <p:nvPr/>
              </p:nvSpPr>
              <p:spPr>
                <a:xfrm>
                  <a:off x="651319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9F166B05-3838-0AE8-49A2-3B1E5ADEAEF0}"/>
                    </a:ext>
                  </a:extLst>
                </p:cNvPr>
                <p:cNvSpPr/>
                <p:nvPr/>
              </p:nvSpPr>
              <p:spPr>
                <a:xfrm>
                  <a:off x="645726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F6B5EB33-EF2B-76D7-4757-F06FCEF80BFB}"/>
                    </a:ext>
                  </a:extLst>
                </p:cNvPr>
                <p:cNvSpPr/>
                <p:nvPr/>
              </p:nvSpPr>
              <p:spPr>
                <a:xfrm>
                  <a:off x="640133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ABCB3EFF-0752-AD49-A291-EDCF69EFBAB3}"/>
                    </a:ext>
                  </a:extLst>
                </p:cNvPr>
                <p:cNvSpPr/>
                <p:nvPr/>
              </p:nvSpPr>
              <p:spPr>
                <a:xfrm>
                  <a:off x="634525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4EFF25B-323D-B970-6AEA-6831E91C77EE}"/>
                    </a:ext>
                  </a:extLst>
                </p:cNvPr>
                <p:cNvSpPr/>
                <p:nvPr/>
              </p:nvSpPr>
              <p:spPr>
                <a:xfrm>
                  <a:off x="628932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37433C23-7635-3A52-4E9A-292DE1652BF6}"/>
                    </a:ext>
                  </a:extLst>
                </p:cNvPr>
                <p:cNvSpPr/>
                <p:nvPr/>
              </p:nvSpPr>
              <p:spPr>
                <a:xfrm>
                  <a:off x="623324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B3E32FA-7954-EF90-185E-040C550DE00A}"/>
                    </a:ext>
                  </a:extLst>
                </p:cNvPr>
                <p:cNvSpPr/>
                <p:nvPr/>
              </p:nvSpPr>
              <p:spPr>
                <a:xfrm>
                  <a:off x="617731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F99A8255-4F0C-C56A-7094-F3ED18525B50}"/>
                    </a:ext>
                  </a:extLst>
                </p:cNvPr>
                <p:cNvSpPr/>
                <p:nvPr/>
              </p:nvSpPr>
              <p:spPr>
                <a:xfrm>
                  <a:off x="612138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5BB646E-E8FE-DEBB-0211-DDDACF039AD8}"/>
                    </a:ext>
                  </a:extLst>
                </p:cNvPr>
                <p:cNvSpPr/>
                <p:nvPr/>
              </p:nvSpPr>
              <p:spPr>
                <a:xfrm>
                  <a:off x="606530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9F2C49F5-6D5A-78F7-D83C-9B9063CA226B}"/>
                    </a:ext>
                  </a:extLst>
                </p:cNvPr>
                <p:cNvSpPr/>
                <p:nvPr/>
              </p:nvSpPr>
              <p:spPr>
                <a:xfrm>
                  <a:off x="600937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7E2539E3-98B1-F2C2-DB64-D03E0848A795}"/>
                    </a:ext>
                  </a:extLst>
                </p:cNvPr>
                <p:cNvSpPr/>
                <p:nvPr/>
              </p:nvSpPr>
              <p:spPr>
                <a:xfrm>
                  <a:off x="595329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943D96C3-AA70-5CAA-16C2-6BE01D217BDE}"/>
                    </a:ext>
                  </a:extLst>
                </p:cNvPr>
                <p:cNvSpPr/>
                <p:nvPr/>
              </p:nvSpPr>
              <p:spPr>
                <a:xfrm>
                  <a:off x="589736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8359DA23-C53C-2677-B153-756CD8122693}"/>
                    </a:ext>
                  </a:extLst>
                </p:cNvPr>
                <p:cNvSpPr/>
                <p:nvPr/>
              </p:nvSpPr>
              <p:spPr>
                <a:xfrm>
                  <a:off x="5841437"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BCCEC41D-325D-9F73-8139-1056C26FC897}"/>
                    </a:ext>
                  </a:extLst>
                </p:cNvPr>
                <p:cNvSpPr/>
                <p:nvPr/>
              </p:nvSpPr>
              <p:spPr>
                <a:xfrm>
                  <a:off x="5785355"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83" name="Freeform: Shape 282">
                <a:extLst>
                  <a:ext uri="{FF2B5EF4-FFF2-40B4-BE49-F238E27FC236}">
                    <a16:creationId xmlns:a16="http://schemas.microsoft.com/office/drawing/2014/main" id="{7BB28BD7-6A69-1484-E149-4D4A87956D68}"/>
                  </a:ext>
                </a:extLst>
              </p:cNvPr>
              <p:cNvSpPr/>
              <p:nvPr/>
            </p:nvSpPr>
            <p:spPr>
              <a:xfrm>
                <a:off x="5724049" y="358351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84" name="Picture 283">
                <a:extLst>
                  <a:ext uri="{FF2B5EF4-FFF2-40B4-BE49-F238E27FC236}">
                    <a16:creationId xmlns:a16="http://schemas.microsoft.com/office/drawing/2014/main" id="{8E3D4F19-0258-A51D-4999-7F9E5B894E8E}"/>
                  </a:ext>
                </a:extLst>
              </p:cNvPr>
              <p:cNvPicPr>
                <a:picLocks noChangeAspect="1"/>
              </p:cNvPicPr>
              <p:nvPr/>
            </p:nvPicPr>
            <p:blipFill>
              <a:blip r:embed="rId5"/>
              <a:stretch>
                <a:fillRect/>
              </a:stretch>
            </p:blipFill>
            <p:spPr>
              <a:xfrm>
                <a:off x="5307753" y="4058003"/>
                <a:ext cx="874791" cy="874791"/>
              </a:xfrm>
              <a:custGeom>
                <a:avLst/>
                <a:gdLst>
                  <a:gd name="connsiteX0" fmla="*/ -168 w 874791"/>
                  <a:gd name="connsiteY0" fmla="*/ -269 h 874791"/>
                  <a:gd name="connsiteX1" fmla="*/ 874623 w 874791"/>
                  <a:gd name="connsiteY1" fmla="*/ -269 h 874791"/>
                  <a:gd name="connsiteX2" fmla="*/ 874623 w 874791"/>
                  <a:gd name="connsiteY2" fmla="*/ 874522 h 874791"/>
                  <a:gd name="connsiteX3" fmla="*/ -168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8" y="-269"/>
                    </a:moveTo>
                    <a:lnTo>
                      <a:pt x="874623" y="-269"/>
                    </a:lnTo>
                    <a:lnTo>
                      <a:pt x="874623" y="874522"/>
                    </a:lnTo>
                    <a:lnTo>
                      <a:pt x="-168" y="874522"/>
                    </a:lnTo>
                    <a:close/>
                  </a:path>
                </a:pathLst>
              </a:custGeom>
            </p:spPr>
          </p:pic>
        </p:grpSp>
        <p:cxnSp>
          <p:nvCxnSpPr>
            <p:cNvPr id="410" name="Straight Arrow Connector 409">
              <a:extLst>
                <a:ext uri="{FF2B5EF4-FFF2-40B4-BE49-F238E27FC236}">
                  <a16:creationId xmlns:a16="http://schemas.microsoft.com/office/drawing/2014/main" id="{DF1C8463-1517-B48B-C24C-5FE817433E78}"/>
                </a:ext>
              </a:extLst>
            </p:cNvPr>
            <p:cNvCxnSpPr>
              <a:cxnSpLocks/>
            </p:cNvCxnSpPr>
            <p:nvPr/>
          </p:nvCxnSpPr>
          <p:spPr>
            <a:xfrm>
              <a:off x="4352922"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sp>
        <p:nvSpPr>
          <p:cNvPr id="420" name="Arrow: Right 172">
            <a:extLst>
              <a:ext uri="{FF2B5EF4-FFF2-40B4-BE49-F238E27FC236}">
                <a16:creationId xmlns:a16="http://schemas.microsoft.com/office/drawing/2014/main" id="{4425D0E9-97B2-DD7E-9CE1-028B6F894EC7}"/>
              </a:ext>
            </a:extLst>
          </p:cNvPr>
          <p:cNvSpPr/>
          <p:nvPr/>
        </p:nvSpPr>
        <p:spPr>
          <a:xfrm>
            <a:off x="2077057" y="4308021"/>
            <a:ext cx="327025"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2" name="Arrow: Right 172">
            <a:extLst>
              <a:ext uri="{FF2B5EF4-FFF2-40B4-BE49-F238E27FC236}">
                <a16:creationId xmlns:a16="http://schemas.microsoft.com/office/drawing/2014/main" id="{460A6DE8-F0AB-ED15-5F31-491AC3BEE2F5}"/>
              </a:ext>
            </a:extLst>
          </p:cNvPr>
          <p:cNvSpPr/>
          <p:nvPr/>
        </p:nvSpPr>
        <p:spPr>
          <a:xfrm>
            <a:off x="5689616" y="4308021"/>
            <a:ext cx="327025"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7" name="Group 426">
            <a:extLst>
              <a:ext uri="{FF2B5EF4-FFF2-40B4-BE49-F238E27FC236}">
                <a16:creationId xmlns:a16="http://schemas.microsoft.com/office/drawing/2014/main" id="{3E83EC0B-C330-1727-01CD-E80442064020}"/>
              </a:ext>
            </a:extLst>
          </p:cNvPr>
          <p:cNvGrpSpPr/>
          <p:nvPr/>
        </p:nvGrpSpPr>
        <p:grpSpPr>
          <a:xfrm>
            <a:off x="3202572" y="5074075"/>
            <a:ext cx="457461" cy="629718"/>
            <a:chOff x="4246519" y="4948901"/>
            <a:chExt cx="457461" cy="629718"/>
          </a:xfrm>
        </p:grpSpPr>
        <p:cxnSp>
          <p:nvCxnSpPr>
            <p:cNvPr id="424" name="Straight Arrow Connector 423">
              <a:extLst>
                <a:ext uri="{FF2B5EF4-FFF2-40B4-BE49-F238E27FC236}">
                  <a16:creationId xmlns:a16="http://schemas.microsoft.com/office/drawing/2014/main" id="{CD0464EF-41BD-EE9A-4C37-2D3A153DA86F}"/>
                </a:ext>
              </a:extLst>
            </p:cNvPr>
            <p:cNvCxnSpPr>
              <a:cxnSpLocks/>
            </p:cNvCxnSpPr>
            <p:nvPr/>
          </p:nvCxnSpPr>
          <p:spPr>
            <a:xfrm flipV="1">
              <a:off x="4446761" y="4948901"/>
              <a:ext cx="257219" cy="522715"/>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23" name="Picture 422" descr="A close-up of a camera&#10;&#10;Description automatically generated with medium confidence">
              <a:extLst>
                <a:ext uri="{FF2B5EF4-FFF2-40B4-BE49-F238E27FC236}">
                  <a16:creationId xmlns:a16="http://schemas.microsoft.com/office/drawing/2014/main" id="{8866DF55-EF18-AF58-6702-B97520CCF7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28" name="Group 427">
            <a:extLst>
              <a:ext uri="{FF2B5EF4-FFF2-40B4-BE49-F238E27FC236}">
                <a16:creationId xmlns:a16="http://schemas.microsoft.com/office/drawing/2014/main" id="{CCEA602D-3EC4-E085-568E-A15BE7ABE5E6}"/>
              </a:ext>
            </a:extLst>
          </p:cNvPr>
          <p:cNvGrpSpPr/>
          <p:nvPr/>
        </p:nvGrpSpPr>
        <p:grpSpPr>
          <a:xfrm>
            <a:off x="3823168" y="5101130"/>
            <a:ext cx="444873" cy="741728"/>
            <a:chOff x="4246519" y="4836891"/>
            <a:chExt cx="444873" cy="741728"/>
          </a:xfrm>
        </p:grpSpPr>
        <p:cxnSp>
          <p:nvCxnSpPr>
            <p:cNvPr id="429" name="Straight Arrow Connector 428">
              <a:extLst>
                <a:ext uri="{FF2B5EF4-FFF2-40B4-BE49-F238E27FC236}">
                  <a16:creationId xmlns:a16="http://schemas.microsoft.com/office/drawing/2014/main" id="{A8E482C7-6095-C82D-2B02-641F6939C943}"/>
                </a:ext>
              </a:extLst>
            </p:cNvPr>
            <p:cNvCxnSpPr>
              <a:cxnSpLocks/>
            </p:cNvCxnSpPr>
            <p:nvPr/>
          </p:nvCxnSpPr>
          <p:spPr>
            <a:xfrm flipV="1">
              <a:off x="4446761" y="4836891"/>
              <a:ext cx="0" cy="634725"/>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30" name="Picture 429" descr="A close-up of a camera&#10;&#10;Description automatically generated with medium confidence">
              <a:extLst>
                <a:ext uri="{FF2B5EF4-FFF2-40B4-BE49-F238E27FC236}">
                  <a16:creationId xmlns:a16="http://schemas.microsoft.com/office/drawing/2014/main" id="{EE847C18-9A08-ABF5-7CCF-B085708622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32" name="Group 431">
            <a:extLst>
              <a:ext uri="{FF2B5EF4-FFF2-40B4-BE49-F238E27FC236}">
                <a16:creationId xmlns:a16="http://schemas.microsoft.com/office/drawing/2014/main" id="{DFFEDC7F-11A3-1487-C403-CFFD600101D7}"/>
              </a:ext>
            </a:extLst>
          </p:cNvPr>
          <p:cNvGrpSpPr/>
          <p:nvPr/>
        </p:nvGrpSpPr>
        <p:grpSpPr>
          <a:xfrm>
            <a:off x="2636896" y="4907154"/>
            <a:ext cx="698996" cy="568634"/>
            <a:chOff x="4246519" y="5009985"/>
            <a:chExt cx="698996" cy="568634"/>
          </a:xfrm>
        </p:grpSpPr>
        <p:cxnSp>
          <p:nvCxnSpPr>
            <p:cNvPr id="433" name="Straight Arrow Connector 432">
              <a:extLst>
                <a:ext uri="{FF2B5EF4-FFF2-40B4-BE49-F238E27FC236}">
                  <a16:creationId xmlns:a16="http://schemas.microsoft.com/office/drawing/2014/main" id="{A3D82C9A-C6E3-FE65-EB71-4765057930CE}"/>
                </a:ext>
              </a:extLst>
            </p:cNvPr>
            <p:cNvCxnSpPr>
              <a:cxnSpLocks/>
            </p:cNvCxnSpPr>
            <p:nvPr/>
          </p:nvCxnSpPr>
          <p:spPr>
            <a:xfrm flipV="1">
              <a:off x="4446761" y="5009985"/>
              <a:ext cx="498754" cy="461631"/>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34" name="Picture 433" descr="A close-up of a camera&#10;&#10;Description automatically generated with medium confidence">
              <a:extLst>
                <a:ext uri="{FF2B5EF4-FFF2-40B4-BE49-F238E27FC236}">
                  <a16:creationId xmlns:a16="http://schemas.microsoft.com/office/drawing/2014/main" id="{97BF6AB0-3496-EDE1-4904-5ECBED40DF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37" name="Group 436">
            <a:extLst>
              <a:ext uri="{FF2B5EF4-FFF2-40B4-BE49-F238E27FC236}">
                <a16:creationId xmlns:a16="http://schemas.microsoft.com/office/drawing/2014/main" id="{BF4FD0A6-2B2F-4D85-35B0-B28862BCDF22}"/>
              </a:ext>
            </a:extLst>
          </p:cNvPr>
          <p:cNvGrpSpPr/>
          <p:nvPr/>
        </p:nvGrpSpPr>
        <p:grpSpPr>
          <a:xfrm>
            <a:off x="2558515" y="4605402"/>
            <a:ext cx="775581" cy="289226"/>
            <a:chOff x="4246519" y="5289393"/>
            <a:chExt cx="775581" cy="289226"/>
          </a:xfrm>
        </p:grpSpPr>
        <p:cxnSp>
          <p:nvCxnSpPr>
            <p:cNvPr id="438" name="Straight Arrow Connector 437">
              <a:extLst>
                <a:ext uri="{FF2B5EF4-FFF2-40B4-BE49-F238E27FC236}">
                  <a16:creationId xmlns:a16="http://schemas.microsoft.com/office/drawing/2014/main" id="{201E7DCD-C92E-A28B-7A6A-913BF52DB15E}"/>
                </a:ext>
              </a:extLst>
            </p:cNvPr>
            <p:cNvCxnSpPr>
              <a:cxnSpLocks/>
            </p:cNvCxnSpPr>
            <p:nvPr/>
          </p:nvCxnSpPr>
          <p:spPr>
            <a:xfrm flipV="1">
              <a:off x="4446761" y="5344260"/>
              <a:ext cx="575339" cy="127356"/>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39" name="Picture 438" descr="A close-up of a camera&#10;&#10;Description automatically generated with medium confidence">
              <a:extLst>
                <a:ext uri="{FF2B5EF4-FFF2-40B4-BE49-F238E27FC236}">
                  <a16:creationId xmlns:a16="http://schemas.microsoft.com/office/drawing/2014/main" id="{A8EAFED6-E906-FFEE-EACC-BD66CAD457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41" name="Group 440">
            <a:extLst>
              <a:ext uri="{FF2B5EF4-FFF2-40B4-BE49-F238E27FC236}">
                <a16:creationId xmlns:a16="http://schemas.microsoft.com/office/drawing/2014/main" id="{190CA308-CB03-F382-F5E9-9FDF3A23A224}"/>
              </a:ext>
            </a:extLst>
          </p:cNvPr>
          <p:cNvGrpSpPr/>
          <p:nvPr/>
        </p:nvGrpSpPr>
        <p:grpSpPr>
          <a:xfrm>
            <a:off x="2684739" y="3965758"/>
            <a:ext cx="725985" cy="298667"/>
            <a:chOff x="4246519" y="5289393"/>
            <a:chExt cx="725985" cy="298667"/>
          </a:xfrm>
        </p:grpSpPr>
        <p:cxnSp>
          <p:nvCxnSpPr>
            <p:cNvPr id="442" name="Straight Arrow Connector 441">
              <a:extLst>
                <a:ext uri="{FF2B5EF4-FFF2-40B4-BE49-F238E27FC236}">
                  <a16:creationId xmlns:a16="http://schemas.microsoft.com/office/drawing/2014/main" id="{71C6C0A0-CF1F-6422-BD2C-C2A3C0D25A74}"/>
                </a:ext>
              </a:extLst>
            </p:cNvPr>
            <p:cNvCxnSpPr>
              <a:cxnSpLocks/>
            </p:cNvCxnSpPr>
            <p:nvPr/>
          </p:nvCxnSpPr>
          <p:spPr>
            <a:xfrm>
              <a:off x="4446761" y="5471616"/>
              <a:ext cx="525743" cy="116444"/>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43" name="Picture 442" descr="A close-up of a camera&#10;&#10;Description automatically generated with medium confidence">
              <a:extLst>
                <a:ext uri="{FF2B5EF4-FFF2-40B4-BE49-F238E27FC236}">
                  <a16:creationId xmlns:a16="http://schemas.microsoft.com/office/drawing/2014/main" id="{DFCBE31E-81F8-5C71-E3F0-C49DE20F5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45" name="Group 444">
            <a:extLst>
              <a:ext uri="{FF2B5EF4-FFF2-40B4-BE49-F238E27FC236}">
                <a16:creationId xmlns:a16="http://schemas.microsoft.com/office/drawing/2014/main" id="{635CFF80-31FD-91BE-CB4A-435B76E684ED}"/>
              </a:ext>
            </a:extLst>
          </p:cNvPr>
          <p:cNvGrpSpPr/>
          <p:nvPr/>
        </p:nvGrpSpPr>
        <p:grpSpPr>
          <a:xfrm>
            <a:off x="4377711" y="5115747"/>
            <a:ext cx="558087" cy="541802"/>
            <a:chOff x="4133305" y="5036817"/>
            <a:chExt cx="558087" cy="541802"/>
          </a:xfrm>
        </p:grpSpPr>
        <p:cxnSp>
          <p:nvCxnSpPr>
            <p:cNvPr id="446" name="Straight Arrow Connector 445">
              <a:extLst>
                <a:ext uri="{FF2B5EF4-FFF2-40B4-BE49-F238E27FC236}">
                  <a16:creationId xmlns:a16="http://schemas.microsoft.com/office/drawing/2014/main" id="{0DD745FE-9560-E917-A894-CFCB2E87E782}"/>
                </a:ext>
              </a:extLst>
            </p:cNvPr>
            <p:cNvCxnSpPr>
              <a:cxnSpLocks/>
            </p:cNvCxnSpPr>
            <p:nvPr/>
          </p:nvCxnSpPr>
          <p:spPr>
            <a:xfrm flipH="1" flipV="1">
              <a:off x="4133305" y="5036817"/>
              <a:ext cx="313456" cy="434799"/>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47" name="Picture 446" descr="A close-up of a camera&#10;&#10;Description automatically generated with medium confidence">
              <a:extLst>
                <a:ext uri="{FF2B5EF4-FFF2-40B4-BE49-F238E27FC236}">
                  <a16:creationId xmlns:a16="http://schemas.microsoft.com/office/drawing/2014/main" id="{B43BC36B-04A7-3385-2A8D-AA9EB09383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50" name="Group 449">
            <a:extLst>
              <a:ext uri="{FF2B5EF4-FFF2-40B4-BE49-F238E27FC236}">
                <a16:creationId xmlns:a16="http://schemas.microsoft.com/office/drawing/2014/main" id="{890F081B-1FF5-5841-8C05-AA6232368E57}"/>
              </a:ext>
            </a:extLst>
          </p:cNvPr>
          <p:cNvGrpSpPr/>
          <p:nvPr/>
        </p:nvGrpSpPr>
        <p:grpSpPr>
          <a:xfrm>
            <a:off x="4702985" y="5068440"/>
            <a:ext cx="713015" cy="360019"/>
            <a:chOff x="3978377" y="5218600"/>
            <a:chExt cx="713015" cy="360019"/>
          </a:xfrm>
        </p:grpSpPr>
        <p:cxnSp>
          <p:nvCxnSpPr>
            <p:cNvPr id="451" name="Straight Arrow Connector 450">
              <a:extLst>
                <a:ext uri="{FF2B5EF4-FFF2-40B4-BE49-F238E27FC236}">
                  <a16:creationId xmlns:a16="http://schemas.microsoft.com/office/drawing/2014/main" id="{8C8D7B8A-F6A6-1697-5D77-508FC9DD0079}"/>
                </a:ext>
              </a:extLst>
            </p:cNvPr>
            <p:cNvCxnSpPr>
              <a:cxnSpLocks/>
            </p:cNvCxnSpPr>
            <p:nvPr/>
          </p:nvCxnSpPr>
          <p:spPr>
            <a:xfrm flipH="1" flipV="1">
              <a:off x="3978377" y="5218600"/>
              <a:ext cx="468384" cy="253016"/>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52" name="Picture 451" descr="A close-up of a camera&#10;&#10;Description automatically generated with medium confidence">
              <a:extLst>
                <a:ext uri="{FF2B5EF4-FFF2-40B4-BE49-F238E27FC236}">
                  <a16:creationId xmlns:a16="http://schemas.microsoft.com/office/drawing/2014/main" id="{35150C32-96BC-3A59-5FE5-09D48BED9F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55" name="Group 454">
            <a:extLst>
              <a:ext uri="{FF2B5EF4-FFF2-40B4-BE49-F238E27FC236}">
                <a16:creationId xmlns:a16="http://schemas.microsoft.com/office/drawing/2014/main" id="{86969B03-94A6-3A84-36EA-7BEFDC30EBB8}"/>
              </a:ext>
            </a:extLst>
          </p:cNvPr>
          <p:cNvGrpSpPr/>
          <p:nvPr/>
        </p:nvGrpSpPr>
        <p:grpSpPr>
          <a:xfrm>
            <a:off x="4690751" y="4682138"/>
            <a:ext cx="735186" cy="289226"/>
            <a:chOff x="3956206" y="5289393"/>
            <a:chExt cx="735186" cy="289226"/>
          </a:xfrm>
        </p:grpSpPr>
        <p:cxnSp>
          <p:nvCxnSpPr>
            <p:cNvPr id="456" name="Straight Arrow Connector 455">
              <a:extLst>
                <a:ext uri="{FF2B5EF4-FFF2-40B4-BE49-F238E27FC236}">
                  <a16:creationId xmlns:a16="http://schemas.microsoft.com/office/drawing/2014/main" id="{3BC39D0F-04B2-BCC5-BA6C-E0E0F1E8AFD0}"/>
                </a:ext>
              </a:extLst>
            </p:cNvPr>
            <p:cNvCxnSpPr>
              <a:cxnSpLocks/>
            </p:cNvCxnSpPr>
            <p:nvPr/>
          </p:nvCxnSpPr>
          <p:spPr>
            <a:xfrm flipH="1" flipV="1">
              <a:off x="3956206" y="5360774"/>
              <a:ext cx="490555" cy="110842"/>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57" name="Picture 456" descr="A close-up of a camera&#10;&#10;Description automatically generated with medium confidence">
              <a:extLst>
                <a:ext uri="{FF2B5EF4-FFF2-40B4-BE49-F238E27FC236}">
                  <a16:creationId xmlns:a16="http://schemas.microsoft.com/office/drawing/2014/main" id="{5201690B-7AF8-B890-D42F-74A8968E4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59" name="Group 458">
            <a:extLst>
              <a:ext uri="{FF2B5EF4-FFF2-40B4-BE49-F238E27FC236}">
                <a16:creationId xmlns:a16="http://schemas.microsoft.com/office/drawing/2014/main" id="{8FA42D93-F328-C63B-BC63-022E9C0942C5}"/>
              </a:ext>
            </a:extLst>
          </p:cNvPr>
          <p:cNvGrpSpPr/>
          <p:nvPr/>
        </p:nvGrpSpPr>
        <p:grpSpPr>
          <a:xfrm>
            <a:off x="4638619" y="4119812"/>
            <a:ext cx="699285" cy="289226"/>
            <a:chOff x="3992107" y="5289393"/>
            <a:chExt cx="699285" cy="289226"/>
          </a:xfrm>
        </p:grpSpPr>
        <p:cxnSp>
          <p:nvCxnSpPr>
            <p:cNvPr id="460" name="Straight Arrow Connector 459">
              <a:extLst>
                <a:ext uri="{FF2B5EF4-FFF2-40B4-BE49-F238E27FC236}">
                  <a16:creationId xmlns:a16="http://schemas.microsoft.com/office/drawing/2014/main" id="{013A4CC0-D1E3-ABCB-4DC4-5C20E33F86BD}"/>
                </a:ext>
              </a:extLst>
            </p:cNvPr>
            <p:cNvCxnSpPr>
              <a:cxnSpLocks/>
            </p:cNvCxnSpPr>
            <p:nvPr/>
          </p:nvCxnSpPr>
          <p:spPr>
            <a:xfrm flipH="1">
              <a:off x="3992107" y="5471616"/>
              <a:ext cx="454654" cy="84493"/>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61" name="Picture 460" descr="A close-up of a camera&#10;&#10;Description automatically generated with medium confidence">
              <a:extLst>
                <a:ext uri="{FF2B5EF4-FFF2-40B4-BE49-F238E27FC236}">
                  <a16:creationId xmlns:a16="http://schemas.microsoft.com/office/drawing/2014/main" id="{E4AE3A54-F1F7-9A02-DD44-AF02CB5535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sp>
        <p:nvSpPr>
          <p:cNvPr id="475" name="Arrow: Right 172">
            <a:extLst>
              <a:ext uri="{FF2B5EF4-FFF2-40B4-BE49-F238E27FC236}">
                <a16:creationId xmlns:a16="http://schemas.microsoft.com/office/drawing/2014/main" id="{EB1468D6-BF03-E3AA-A91E-3C5F1D5047A9}"/>
              </a:ext>
            </a:extLst>
          </p:cNvPr>
          <p:cNvSpPr/>
          <p:nvPr/>
        </p:nvSpPr>
        <p:spPr>
          <a:xfrm rot="10800000">
            <a:off x="9901015" y="4652089"/>
            <a:ext cx="327025"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1" name="Group 480">
            <a:extLst>
              <a:ext uri="{FF2B5EF4-FFF2-40B4-BE49-F238E27FC236}">
                <a16:creationId xmlns:a16="http://schemas.microsoft.com/office/drawing/2014/main" id="{C3242280-2F09-4E1A-A07E-FD5E541E3E8C}"/>
              </a:ext>
            </a:extLst>
          </p:cNvPr>
          <p:cNvGrpSpPr/>
          <p:nvPr/>
        </p:nvGrpSpPr>
        <p:grpSpPr>
          <a:xfrm>
            <a:off x="10173980" y="3920650"/>
            <a:ext cx="2083847" cy="1363736"/>
            <a:chOff x="10173980" y="3920650"/>
            <a:chExt cx="2083847" cy="1363736"/>
          </a:xfrm>
        </p:grpSpPr>
        <p:grpSp>
          <p:nvGrpSpPr>
            <p:cNvPr id="476" name="Group 475">
              <a:extLst>
                <a:ext uri="{FF2B5EF4-FFF2-40B4-BE49-F238E27FC236}">
                  <a16:creationId xmlns:a16="http://schemas.microsoft.com/office/drawing/2014/main" id="{BD39C6F8-B27E-9C0D-F841-DF8766503B1E}"/>
                </a:ext>
              </a:extLst>
            </p:cNvPr>
            <p:cNvGrpSpPr/>
            <p:nvPr/>
          </p:nvGrpSpPr>
          <p:grpSpPr>
            <a:xfrm>
              <a:off x="10397019" y="3920650"/>
              <a:ext cx="1659482" cy="963204"/>
              <a:chOff x="10458098" y="4340068"/>
              <a:chExt cx="1466273" cy="851061"/>
            </a:xfrm>
          </p:grpSpPr>
          <p:grpSp>
            <p:nvGrpSpPr>
              <p:cNvPr id="463" name="Graphic 610">
                <a:extLst>
                  <a:ext uri="{FF2B5EF4-FFF2-40B4-BE49-F238E27FC236}">
                    <a16:creationId xmlns:a16="http://schemas.microsoft.com/office/drawing/2014/main" id="{0BA4467C-CC71-8147-68AE-CED20223FE7C}"/>
                  </a:ext>
                </a:extLst>
              </p:cNvPr>
              <p:cNvGrpSpPr/>
              <p:nvPr/>
            </p:nvGrpSpPr>
            <p:grpSpPr>
              <a:xfrm>
                <a:off x="10458098" y="4340068"/>
                <a:ext cx="1466273" cy="851061"/>
                <a:chOff x="9734134" y="2603392"/>
                <a:chExt cx="1466273" cy="851061"/>
              </a:xfrm>
            </p:grpSpPr>
            <p:sp>
              <p:nvSpPr>
                <p:cNvPr id="464" name="Freeform: Shape 463">
                  <a:extLst>
                    <a:ext uri="{FF2B5EF4-FFF2-40B4-BE49-F238E27FC236}">
                      <a16:creationId xmlns:a16="http://schemas.microsoft.com/office/drawing/2014/main" id="{2C0EA6A8-B135-30E8-9CE1-F2F46BFA11D9}"/>
                    </a:ext>
                  </a:extLst>
                </p:cNvPr>
                <p:cNvSpPr/>
                <p:nvPr/>
              </p:nvSpPr>
              <p:spPr>
                <a:xfrm>
                  <a:off x="9734288" y="2603392"/>
                  <a:ext cx="1466119" cy="733059"/>
                </a:xfrm>
                <a:custGeom>
                  <a:avLst/>
                  <a:gdLst>
                    <a:gd name="connsiteX0" fmla="*/ 0 w 1466119"/>
                    <a:gd name="connsiteY0" fmla="*/ 733060 h 733059"/>
                    <a:gd name="connsiteX1" fmla="*/ 733060 w 1466119"/>
                    <a:gd name="connsiteY1" fmla="*/ 0 h 733059"/>
                    <a:gd name="connsiteX2" fmla="*/ 1466120 w 1466119"/>
                    <a:gd name="connsiteY2" fmla="*/ 733060 h 733059"/>
                  </a:gdLst>
                  <a:ahLst/>
                  <a:cxnLst>
                    <a:cxn ang="0">
                      <a:pos x="connsiteX0" y="connsiteY0"/>
                    </a:cxn>
                    <a:cxn ang="0">
                      <a:pos x="connsiteX1" y="connsiteY1"/>
                    </a:cxn>
                    <a:cxn ang="0">
                      <a:pos x="connsiteX2" y="connsiteY2"/>
                    </a:cxn>
                  </a:cxnLst>
                  <a:rect l="l" t="t" r="r" b="b"/>
                  <a:pathLst>
                    <a:path w="1466119" h="733059">
                      <a:moveTo>
                        <a:pt x="0" y="733060"/>
                      </a:moveTo>
                      <a:cubicBezTo>
                        <a:pt x="0" y="328194"/>
                        <a:pt x="328195" y="0"/>
                        <a:pt x="733060" y="0"/>
                      </a:cubicBezTo>
                      <a:cubicBezTo>
                        <a:pt x="1137925" y="0"/>
                        <a:pt x="1466120" y="328194"/>
                        <a:pt x="1466120" y="733060"/>
                      </a:cubicBezTo>
                    </a:path>
                  </a:pathLst>
                </a:custGeom>
                <a:noFill/>
                <a:ln w="17516" cap="rnd">
                  <a:solidFill>
                    <a:srgbClr val="666666"/>
                  </a:solid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B37291C7-F22B-2331-B262-ECD2F826DA89}"/>
                    </a:ext>
                  </a:extLst>
                </p:cNvPr>
                <p:cNvSpPr/>
                <p:nvPr/>
              </p:nvSpPr>
              <p:spPr>
                <a:xfrm>
                  <a:off x="9734134" y="3336452"/>
                  <a:ext cx="1466119" cy="118002"/>
                </a:xfrm>
                <a:custGeom>
                  <a:avLst/>
                  <a:gdLst>
                    <a:gd name="connsiteX0" fmla="*/ 1466120 w 1466119"/>
                    <a:gd name="connsiteY0" fmla="*/ 0 h 118002"/>
                    <a:gd name="connsiteX1" fmla="*/ 733060 w 1466119"/>
                    <a:gd name="connsiteY1" fmla="*/ 118002 h 118002"/>
                    <a:gd name="connsiteX2" fmla="*/ 0 w 1466119"/>
                    <a:gd name="connsiteY2" fmla="*/ 0 h 118002"/>
                  </a:gdLst>
                  <a:ahLst/>
                  <a:cxnLst>
                    <a:cxn ang="0">
                      <a:pos x="connsiteX0" y="connsiteY0"/>
                    </a:cxn>
                    <a:cxn ang="0">
                      <a:pos x="connsiteX1" y="connsiteY1"/>
                    </a:cxn>
                    <a:cxn ang="0">
                      <a:pos x="connsiteX2" y="connsiteY2"/>
                    </a:cxn>
                  </a:cxnLst>
                  <a:rect l="l" t="t" r="r" b="b"/>
                  <a:pathLst>
                    <a:path w="1466119" h="118002">
                      <a:moveTo>
                        <a:pt x="1466120" y="0"/>
                      </a:moveTo>
                      <a:cubicBezTo>
                        <a:pt x="1466120" y="65147"/>
                        <a:pt x="1137925" y="118002"/>
                        <a:pt x="733060" y="118002"/>
                      </a:cubicBezTo>
                      <a:cubicBezTo>
                        <a:pt x="328195" y="118002"/>
                        <a:pt x="0" y="65147"/>
                        <a:pt x="0" y="0"/>
                      </a:cubicBezTo>
                    </a:path>
                  </a:pathLst>
                </a:custGeom>
                <a:solidFill>
                  <a:srgbClr val="DFE8EF"/>
                </a:solidFill>
                <a:ln w="17516" cap="rnd">
                  <a:solidFill>
                    <a:srgbClr val="666666"/>
                  </a:solidFill>
                  <a:prstDash val="solid"/>
                  <a:miter/>
                </a:ln>
              </p:spPr>
              <p:txBody>
                <a:bodyPr rtlCol="0" anchor="ctr"/>
                <a:lstStyle/>
                <a:p>
                  <a:endParaRPr lang="en-US"/>
                </a:p>
              </p:txBody>
            </p:sp>
            <p:grpSp>
              <p:nvGrpSpPr>
                <p:cNvPr id="466" name="Graphic 610">
                  <a:extLst>
                    <a:ext uri="{FF2B5EF4-FFF2-40B4-BE49-F238E27FC236}">
                      <a16:creationId xmlns:a16="http://schemas.microsoft.com/office/drawing/2014/main" id="{F030D83B-8664-FF29-E0FC-AF7C2A238E4C}"/>
                    </a:ext>
                  </a:extLst>
                </p:cNvPr>
                <p:cNvGrpSpPr/>
                <p:nvPr/>
              </p:nvGrpSpPr>
              <p:grpSpPr>
                <a:xfrm>
                  <a:off x="9734288" y="3218449"/>
                  <a:ext cx="1466119" cy="118002"/>
                  <a:chOff x="9734288" y="3218449"/>
                  <a:chExt cx="1466119" cy="118002"/>
                </a:xfrm>
              </p:grpSpPr>
              <p:sp>
                <p:nvSpPr>
                  <p:cNvPr id="467" name="Freeform: Shape 466">
                    <a:extLst>
                      <a:ext uri="{FF2B5EF4-FFF2-40B4-BE49-F238E27FC236}">
                        <a16:creationId xmlns:a16="http://schemas.microsoft.com/office/drawing/2014/main" id="{43F54EE4-8B7A-AA3F-E72C-1FF579EFA2D3}"/>
                      </a:ext>
                    </a:extLst>
                  </p:cNvPr>
                  <p:cNvSpPr/>
                  <p:nvPr/>
                </p:nvSpPr>
                <p:spPr>
                  <a:xfrm>
                    <a:off x="9734288" y="3218449"/>
                    <a:ext cx="1466119" cy="118002"/>
                  </a:xfrm>
                  <a:custGeom>
                    <a:avLst/>
                    <a:gdLst>
                      <a:gd name="connsiteX0" fmla="*/ 0 w 1466119"/>
                      <a:gd name="connsiteY0" fmla="*/ 118003 h 118002"/>
                      <a:gd name="connsiteX1" fmla="*/ 733060 w 1466119"/>
                      <a:gd name="connsiteY1" fmla="*/ 0 h 118002"/>
                      <a:gd name="connsiteX2" fmla="*/ 1466120 w 1466119"/>
                      <a:gd name="connsiteY2" fmla="*/ 118003 h 118002"/>
                    </a:gdLst>
                    <a:ahLst/>
                    <a:cxnLst>
                      <a:cxn ang="0">
                        <a:pos x="connsiteX0" y="connsiteY0"/>
                      </a:cxn>
                      <a:cxn ang="0">
                        <a:pos x="connsiteX1" y="connsiteY1"/>
                      </a:cxn>
                      <a:cxn ang="0">
                        <a:pos x="connsiteX2" y="connsiteY2"/>
                      </a:cxn>
                    </a:cxnLst>
                    <a:rect l="l" t="t" r="r" b="b"/>
                    <a:pathLst>
                      <a:path w="1466119" h="118002">
                        <a:moveTo>
                          <a:pt x="0" y="118003"/>
                        </a:moveTo>
                        <a:cubicBezTo>
                          <a:pt x="0" y="52855"/>
                          <a:pt x="328195" y="0"/>
                          <a:pt x="733060" y="0"/>
                        </a:cubicBezTo>
                        <a:cubicBezTo>
                          <a:pt x="1137925" y="0"/>
                          <a:pt x="1466120" y="52855"/>
                          <a:pt x="1466120" y="118003"/>
                        </a:cubicBezTo>
                      </a:path>
                    </a:pathLst>
                  </a:custGeom>
                  <a:solidFill>
                    <a:srgbClr val="DFE8EF"/>
                  </a:solidFill>
                  <a:ln w="15358" cap="flat">
                    <a:noFill/>
                    <a:prstDash val="solid"/>
                    <a:miter/>
                  </a:ln>
                </p:spPr>
                <p:txBody>
                  <a:bodyPr rtlCol="0" anchor="ctr"/>
                  <a:lstStyle/>
                  <a:p>
                    <a:endParaRPr lang="en-US"/>
                  </a:p>
                </p:txBody>
              </p:sp>
              <p:grpSp>
                <p:nvGrpSpPr>
                  <p:cNvPr id="468" name="Graphic 610">
                    <a:extLst>
                      <a:ext uri="{FF2B5EF4-FFF2-40B4-BE49-F238E27FC236}">
                        <a16:creationId xmlns:a16="http://schemas.microsoft.com/office/drawing/2014/main" id="{DDAB8C79-099E-9425-C16A-C4B807CC5C56}"/>
                      </a:ext>
                    </a:extLst>
                  </p:cNvPr>
                  <p:cNvGrpSpPr/>
                  <p:nvPr/>
                </p:nvGrpSpPr>
                <p:grpSpPr>
                  <a:xfrm>
                    <a:off x="9734288" y="3218449"/>
                    <a:ext cx="1465965" cy="118002"/>
                    <a:chOff x="9734288" y="3218449"/>
                    <a:chExt cx="1465965" cy="118002"/>
                  </a:xfrm>
                  <a:noFill/>
                </p:grpSpPr>
                <p:sp>
                  <p:nvSpPr>
                    <p:cNvPr id="469" name="Freeform: Shape 468">
                      <a:extLst>
                        <a:ext uri="{FF2B5EF4-FFF2-40B4-BE49-F238E27FC236}">
                          <a16:creationId xmlns:a16="http://schemas.microsoft.com/office/drawing/2014/main" id="{481C2FB0-2299-5D0B-4C83-2EB1515B8337}"/>
                        </a:ext>
                      </a:extLst>
                    </p:cNvPr>
                    <p:cNvSpPr/>
                    <p:nvPr/>
                  </p:nvSpPr>
                  <p:spPr>
                    <a:xfrm>
                      <a:off x="9734288" y="3320626"/>
                      <a:ext cx="6606" cy="15825"/>
                    </a:xfrm>
                    <a:custGeom>
                      <a:avLst/>
                      <a:gdLst>
                        <a:gd name="connsiteX0" fmla="*/ 0 w 6606"/>
                        <a:gd name="connsiteY0" fmla="*/ 15826 h 15825"/>
                        <a:gd name="connsiteX1" fmla="*/ 6607 w 6606"/>
                        <a:gd name="connsiteY1" fmla="*/ 0 h 15825"/>
                      </a:gdLst>
                      <a:ahLst/>
                      <a:cxnLst>
                        <a:cxn ang="0">
                          <a:pos x="connsiteX0" y="connsiteY0"/>
                        </a:cxn>
                        <a:cxn ang="0">
                          <a:pos x="connsiteX1" y="connsiteY1"/>
                        </a:cxn>
                      </a:cxnLst>
                      <a:rect l="l" t="t" r="r" b="b"/>
                      <a:pathLst>
                        <a:path w="6606" h="15825">
                          <a:moveTo>
                            <a:pt x="0" y="15826"/>
                          </a:moveTo>
                          <a:cubicBezTo>
                            <a:pt x="0" y="10448"/>
                            <a:pt x="2305" y="5224"/>
                            <a:pt x="6607" y="0"/>
                          </a:cubicBezTo>
                        </a:path>
                      </a:pathLst>
                    </a:custGeom>
                    <a:noFill/>
                    <a:ln w="17516" cap="rnd">
                      <a:solidFill>
                        <a:srgbClr val="666666"/>
                      </a:solid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BBEC7F6F-1C1B-0836-148B-E91C42A78211}"/>
                        </a:ext>
                      </a:extLst>
                    </p:cNvPr>
                    <p:cNvSpPr/>
                    <p:nvPr/>
                  </p:nvSpPr>
                  <p:spPr>
                    <a:xfrm>
                      <a:off x="9768553" y="3218449"/>
                      <a:ext cx="1412033" cy="90806"/>
                    </a:xfrm>
                    <a:custGeom>
                      <a:avLst/>
                      <a:gdLst>
                        <a:gd name="connsiteX0" fmla="*/ 0 w 1412033"/>
                        <a:gd name="connsiteY0" fmla="*/ 82202 h 90806"/>
                        <a:gd name="connsiteX1" fmla="*/ 698642 w 1412033"/>
                        <a:gd name="connsiteY1" fmla="*/ 0 h 90806"/>
                        <a:gd name="connsiteX2" fmla="*/ 1412034 w 1412033"/>
                        <a:gd name="connsiteY2" fmla="*/ 90807 h 90806"/>
                      </a:gdLst>
                      <a:ahLst/>
                      <a:cxnLst>
                        <a:cxn ang="0">
                          <a:pos x="connsiteX0" y="connsiteY0"/>
                        </a:cxn>
                        <a:cxn ang="0">
                          <a:pos x="connsiteX1" y="connsiteY1"/>
                        </a:cxn>
                        <a:cxn ang="0">
                          <a:pos x="connsiteX2" y="connsiteY2"/>
                        </a:cxn>
                      </a:cxnLst>
                      <a:rect l="l" t="t" r="r" b="b"/>
                      <a:pathLst>
                        <a:path w="1412033" h="90806">
                          <a:moveTo>
                            <a:pt x="0" y="82202"/>
                          </a:moveTo>
                          <a:cubicBezTo>
                            <a:pt x="94187" y="34571"/>
                            <a:pt x="371369" y="0"/>
                            <a:pt x="698642" y="0"/>
                          </a:cubicBezTo>
                          <a:cubicBezTo>
                            <a:pt x="1045428" y="0"/>
                            <a:pt x="1335825" y="38720"/>
                            <a:pt x="1412034" y="90807"/>
                          </a:cubicBezTo>
                        </a:path>
                      </a:pathLst>
                    </a:custGeom>
                    <a:noFill/>
                    <a:ln w="17516" cap="rnd">
                      <a:solidFill>
                        <a:srgbClr val="666666"/>
                      </a:solidFill>
                      <a:custDash>
                        <a:ds d="168308" sp="168308"/>
                      </a:custDash>
                      <a:miter/>
                    </a:ln>
                  </p:spPr>
                  <p:txBody>
                    <a:bodyPr rtlCol="0" anchor="ctr"/>
                    <a:lstStyle/>
                    <a:p>
                      <a:endParaRPr lang="en-US"/>
                    </a:p>
                  </p:txBody>
                </p:sp>
                <p:sp>
                  <p:nvSpPr>
                    <p:cNvPr id="471" name="Freeform: Shape 470">
                      <a:extLst>
                        <a:ext uri="{FF2B5EF4-FFF2-40B4-BE49-F238E27FC236}">
                          <a16:creationId xmlns:a16="http://schemas.microsoft.com/office/drawing/2014/main" id="{E950FB43-0DD7-750F-E54C-21994CDB2932}"/>
                        </a:ext>
                      </a:extLst>
                    </p:cNvPr>
                    <p:cNvSpPr/>
                    <p:nvPr/>
                  </p:nvSpPr>
                  <p:spPr>
                    <a:xfrm>
                      <a:off x="11193647" y="3320626"/>
                      <a:ext cx="6606" cy="15825"/>
                    </a:xfrm>
                    <a:custGeom>
                      <a:avLst/>
                      <a:gdLst>
                        <a:gd name="connsiteX0" fmla="*/ 0 w 6606"/>
                        <a:gd name="connsiteY0" fmla="*/ 0 h 15825"/>
                        <a:gd name="connsiteX1" fmla="*/ 6607 w 6606"/>
                        <a:gd name="connsiteY1" fmla="*/ 15826 h 15825"/>
                      </a:gdLst>
                      <a:ahLst/>
                      <a:cxnLst>
                        <a:cxn ang="0">
                          <a:pos x="connsiteX0" y="connsiteY0"/>
                        </a:cxn>
                        <a:cxn ang="0">
                          <a:pos x="connsiteX1" y="connsiteY1"/>
                        </a:cxn>
                      </a:cxnLst>
                      <a:rect l="l" t="t" r="r" b="b"/>
                      <a:pathLst>
                        <a:path w="6606" h="15825">
                          <a:moveTo>
                            <a:pt x="0" y="0"/>
                          </a:moveTo>
                          <a:cubicBezTo>
                            <a:pt x="4302" y="5224"/>
                            <a:pt x="6607" y="10448"/>
                            <a:pt x="6607" y="15826"/>
                          </a:cubicBezTo>
                        </a:path>
                      </a:pathLst>
                    </a:custGeom>
                    <a:noFill/>
                    <a:ln w="17516" cap="rnd">
                      <a:solidFill>
                        <a:srgbClr val="666666"/>
                      </a:solidFill>
                      <a:prstDash val="solid"/>
                      <a:miter/>
                    </a:ln>
                  </p:spPr>
                  <p:txBody>
                    <a:bodyPr rtlCol="0" anchor="ctr"/>
                    <a:lstStyle/>
                    <a:p>
                      <a:endParaRPr lang="en-US"/>
                    </a:p>
                  </p:txBody>
                </p:sp>
              </p:grpSp>
            </p:grpSp>
          </p:grpSp>
          <p:grpSp>
            <p:nvGrpSpPr>
              <p:cNvPr id="472" name="Graphic 610">
                <a:extLst>
                  <a:ext uri="{FF2B5EF4-FFF2-40B4-BE49-F238E27FC236}">
                    <a16:creationId xmlns:a16="http://schemas.microsoft.com/office/drawing/2014/main" id="{CF8132D2-5679-DEB8-9B4F-CD2FF973B0CC}"/>
                  </a:ext>
                </a:extLst>
              </p:cNvPr>
              <p:cNvGrpSpPr/>
              <p:nvPr/>
            </p:nvGrpSpPr>
            <p:grpSpPr>
              <a:xfrm>
                <a:off x="11191158" y="4843422"/>
                <a:ext cx="678514" cy="245377"/>
                <a:chOff x="10467194" y="3106746"/>
                <a:chExt cx="678514" cy="245377"/>
              </a:xfrm>
              <a:solidFill>
                <a:srgbClr val="1FB0FF"/>
              </a:solidFill>
            </p:grpSpPr>
            <p:sp>
              <p:nvSpPr>
                <p:cNvPr id="473" name="Freeform: Shape 472">
                  <a:extLst>
                    <a:ext uri="{FF2B5EF4-FFF2-40B4-BE49-F238E27FC236}">
                      <a16:creationId xmlns:a16="http://schemas.microsoft.com/office/drawing/2014/main" id="{87B3A76E-7DA7-E382-4DDA-EE5090E4D42B}"/>
                    </a:ext>
                  </a:extLst>
                </p:cNvPr>
                <p:cNvSpPr/>
                <p:nvPr/>
              </p:nvSpPr>
              <p:spPr>
                <a:xfrm>
                  <a:off x="10467194" y="3152687"/>
                  <a:ext cx="605223" cy="199436"/>
                </a:xfrm>
                <a:custGeom>
                  <a:avLst/>
                  <a:gdLst>
                    <a:gd name="connsiteX0" fmla="*/ 0 w 605223"/>
                    <a:gd name="connsiteY0" fmla="*/ 199436 h 199436"/>
                    <a:gd name="connsiteX1" fmla="*/ 605224 w 605223"/>
                    <a:gd name="connsiteY1" fmla="*/ 0 h 199436"/>
                  </a:gdLst>
                  <a:ahLst/>
                  <a:cxnLst>
                    <a:cxn ang="0">
                      <a:pos x="connsiteX0" y="connsiteY0"/>
                    </a:cxn>
                    <a:cxn ang="0">
                      <a:pos x="connsiteX1" y="connsiteY1"/>
                    </a:cxn>
                  </a:cxnLst>
                  <a:rect l="l" t="t" r="r" b="b"/>
                  <a:pathLst>
                    <a:path w="605223" h="199436">
                      <a:moveTo>
                        <a:pt x="0" y="199436"/>
                      </a:moveTo>
                      <a:lnTo>
                        <a:pt x="605224" y="0"/>
                      </a:lnTo>
                    </a:path>
                  </a:pathLst>
                </a:custGeom>
                <a:ln w="30716" cap="rnd">
                  <a:solidFill>
                    <a:srgbClr val="1FB0FF"/>
                  </a:solid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DFEA4EA6-7009-D839-1185-F6FDB9FE6B6C}"/>
                    </a:ext>
                  </a:extLst>
                </p:cNvPr>
                <p:cNvSpPr/>
                <p:nvPr/>
              </p:nvSpPr>
              <p:spPr>
                <a:xfrm>
                  <a:off x="11040766" y="3106746"/>
                  <a:ext cx="104942" cy="101869"/>
                </a:xfrm>
                <a:custGeom>
                  <a:avLst/>
                  <a:gdLst>
                    <a:gd name="connsiteX0" fmla="*/ 33649 w 104942"/>
                    <a:gd name="connsiteY0" fmla="*/ 101869 h 101869"/>
                    <a:gd name="connsiteX1" fmla="*/ 104943 w 104942"/>
                    <a:gd name="connsiteY1" fmla="*/ 21818 h 101869"/>
                    <a:gd name="connsiteX2" fmla="*/ 0 w 104942"/>
                    <a:gd name="connsiteY2" fmla="*/ 0 h 101869"/>
                  </a:gdLst>
                  <a:ahLst/>
                  <a:cxnLst>
                    <a:cxn ang="0">
                      <a:pos x="connsiteX0" y="connsiteY0"/>
                    </a:cxn>
                    <a:cxn ang="0">
                      <a:pos x="connsiteX1" y="connsiteY1"/>
                    </a:cxn>
                    <a:cxn ang="0">
                      <a:pos x="connsiteX2" y="connsiteY2"/>
                    </a:cxn>
                  </a:cxnLst>
                  <a:rect l="l" t="t" r="r" b="b"/>
                  <a:pathLst>
                    <a:path w="104942" h="101869">
                      <a:moveTo>
                        <a:pt x="33649" y="101869"/>
                      </a:moveTo>
                      <a:lnTo>
                        <a:pt x="104943" y="21818"/>
                      </a:lnTo>
                      <a:lnTo>
                        <a:pt x="0" y="0"/>
                      </a:lnTo>
                      <a:close/>
                    </a:path>
                  </a:pathLst>
                </a:custGeom>
                <a:solidFill>
                  <a:srgbClr val="1FB0FF"/>
                </a:solidFill>
                <a:ln w="15358" cap="flat">
                  <a:noFill/>
                  <a:prstDash val="solid"/>
                  <a:miter/>
                </a:ln>
              </p:spPr>
              <p:txBody>
                <a:bodyPr rtlCol="0" anchor="ctr"/>
                <a:lstStyle/>
                <a:p>
                  <a:endParaRPr lang="en-US"/>
                </a:p>
              </p:txBody>
            </p:sp>
          </p:grpSp>
        </p:grpSp>
        <p:sp>
          <p:nvSpPr>
            <p:cNvPr id="477" name="TextBox 476">
              <a:extLst>
                <a:ext uri="{FF2B5EF4-FFF2-40B4-BE49-F238E27FC236}">
                  <a16:creationId xmlns:a16="http://schemas.microsoft.com/office/drawing/2014/main" id="{734DD619-82C9-17A9-B257-84C2F863F84A}"/>
                </a:ext>
              </a:extLst>
            </p:cNvPr>
            <p:cNvSpPr txBox="1"/>
            <p:nvPr/>
          </p:nvSpPr>
          <p:spPr>
            <a:xfrm>
              <a:off x="10173980" y="4915054"/>
              <a:ext cx="2083847" cy="369332"/>
            </a:xfrm>
            <a:prstGeom prst="rect">
              <a:avLst/>
            </a:prstGeom>
            <a:noFill/>
          </p:spPr>
          <p:txBody>
            <a:bodyPr wrap="square" rtlCol="0">
              <a:spAutoFit/>
            </a:bodyPr>
            <a:lstStyle/>
            <a:p>
              <a:pPr algn="ctr"/>
              <a:r>
                <a:rPr lang="en-US" altLang="zh-CN" dirty="0"/>
                <a:t>Sampled direction</a:t>
              </a:r>
              <a:endParaRPr lang="en-US" dirty="0"/>
            </a:p>
          </p:txBody>
        </p:sp>
      </p:grpSp>
      <p:cxnSp>
        <p:nvCxnSpPr>
          <p:cNvPr id="478" name="Straight Arrow Connector 477">
            <a:extLst>
              <a:ext uri="{FF2B5EF4-FFF2-40B4-BE49-F238E27FC236}">
                <a16:creationId xmlns:a16="http://schemas.microsoft.com/office/drawing/2014/main" id="{1707FD5A-DBC1-ABD1-EBF8-53ED92342F20}"/>
              </a:ext>
            </a:extLst>
          </p:cNvPr>
          <p:cNvCxnSpPr>
            <a:cxnSpLocks/>
          </p:cNvCxnSpPr>
          <p:nvPr/>
        </p:nvCxnSpPr>
        <p:spPr>
          <a:xfrm flipV="1">
            <a:off x="8810041" y="4787625"/>
            <a:ext cx="795237" cy="149317"/>
          </a:xfrm>
          <a:prstGeom prst="straightConnector1">
            <a:avLst/>
          </a:prstGeom>
          <a:ln w="28575">
            <a:solidFill>
              <a:srgbClr val="1FB0FF"/>
            </a:solidFill>
            <a:tailEnd type="triangle"/>
          </a:ln>
        </p:spPr>
        <p:style>
          <a:lnRef idx="1">
            <a:schemeClr val="accent1"/>
          </a:lnRef>
          <a:fillRef idx="0">
            <a:schemeClr val="accent1"/>
          </a:fillRef>
          <a:effectRef idx="0">
            <a:schemeClr val="accent1"/>
          </a:effectRef>
          <a:fontRef idx="minor">
            <a:schemeClr val="tx1"/>
          </a:fontRef>
        </p:style>
      </p:cxnSp>
      <p:sp>
        <p:nvSpPr>
          <p:cNvPr id="493" name="TextBox 492">
            <a:extLst>
              <a:ext uri="{FF2B5EF4-FFF2-40B4-BE49-F238E27FC236}">
                <a16:creationId xmlns:a16="http://schemas.microsoft.com/office/drawing/2014/main" id="{A434D5B8-703F-C43E-42CD-3513C43686B3}"/>
              </a:ext>
            </a:extLst>
          </p:cNvPr>
          <p:cNvSpPr txBox="1"/>
          <p:nvPr/>
        </p:nvSpPr>
        <p:spPr>
          <a:xfrm>
            <a:off x="3417195" y="5907308"/>
            <a:ext cx="1383713" cy="369332"/>
          </a:xfrm>
          <a:prstGeom prst="rect">
            <a:avLst/>
          </a:prstGeom>
          <a:noFill/>
        </p:spPr>
        <p:txBody>
          <a:bodyPr wrap="none" rtlCol="0">
            <a:spAutoFit/>
          </a:bodyPr>
          <a:lstStyle/>
          <a:p>
            <a:pPr algn="ctr"/>
            <a:r>
              <a:rPr lang="en-US" altLang="zh-CN" dirty="0"/>
              <a:t>Rasterization</a:t>
            </a:r>
            <a:endParaRPr lang="en-US" dirty="0"/>
          </a:p>
        </p:txBody>
      </p:sp>
    </p:spTree>
    <p:custDataLst>
      <p:tags r:id="rId1"/>
    </p:custDataLst>
    <p:extLst>
      <p:ext uri="{BB962C8B-B14F-4D97-AF65-F5344CB8AC3E}">
        <p14:creationId xmlns:p14="http://schemas.microsoft.com/office/powerpoint/2010/main" val="601352864"/>
      </p:ext>
    </p:extLst>
  </p:cSld>
  <p:clrMapOvr>
    <a:masterClrMapping/>
  </p:clrMapOvr>
  <mc:AlternateContent xmlns:mc="http://schemas.openxmlformats.org/markup-compatibility/2006" xmlns:p159="http://schemas.microsoft.com/office/powerpoint/2015/09/main">
    <mc:Choice Requires="p159">
      <p:transition advTm="46623">
        <p159:morph option="byObject"/>
      </p:transition>
    </mc:Choice>
    <mc:Fallback xmlns="">
      <p:transition advTm="466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grpId="0" nodeType="afterEffect">
                                  <p:stCondLst>
                                    <p:cond delay="0"/>
                                  </p:stCondLst>
                                  <p:childTnLst>
                                    <p:animClr clrSpc="hsl" dir="cw">
                                      <p:cBhvr override="childStyle">
                                        <p:cTn id="6" dur="500" fill="hold"/>
                                        <p:tgtEl>
                                          <p:spTgt spid="3"/>
                                        </p:tgtEl>
                                        <p:attrNameLst>
                                          <p:attrName>style.color</p:attrName>
                                        </p:attrNameLst>
                                      </p:cBhvr>
                                      <p:by>
                                        <p:hsl h="0" s="12549" l="25098"/>
                                      </p:by>
                                    </p:animClr>
                                    <p:animClr clrSpc="hsl" dir="cw">
                                      <p:cBhvr>
                                        <p:cTn id="7" dur="500" fill="hold"/>
                                        <p:tgtEl>
                                          <p:spTgt spid="3"/>
                                        </p:tgtEl>
                                        <p:attrNameLst>
                                          <p:attrName>fillcolor</p:attrName>
                                        </p:attrNameLst>
                                      </p:cBhvr>
                                      <p:by>
                                        <p:hsl h="0" s="12549" l="25098"/>
                                      </p:by>
                                    </p:animClr>
                                    <p:animClr clrSpc="hsl" dir="cw">
                                      <p:cBhvr>
                                        <p:cTn id="8" dur="500" fill="hold"/>
                                        <p:tgtEl>
                                          <p:spTgt spid="3"/>
                                        </p:tgtEl>
                                        <p:attrNameLst>
                                          <p:attrName>stroke.color</p:attrName>
                                        </p:attrNameLst>
                                      </p:cBhvr>
                                      <p:by>
                                        <p:hsl h="0" s="12549" l="25098"/>
                                      </p:by>
                                    </p:animClr>
                                    <p:set>
                                      <p:cBhvr>
                                        <p:cTn id="9" dur="500" fill="hold"/>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down)">
                                      <p:cBhvr>
                                        <p:cTn id="14" dur="500"/>
                                        <p:tgtEl>
                                          <p:spTgt spid="4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20"/>
                                        </p:tgtEl>
                                        <p:attrNameLst>
                                          <p:attrName>style.visibility</p:attrName>
                                        </p:attrNameLst>
                                      </p:cBhvr>
                                      <p:to>
                                        <p:strVal val="visible"/>
                                      </p:to>
                                    </p:set>
                                    <p:animEffect transition="in" filter="wipe(left)">
                                      <p:cBhvr>
                                        <p:cTn id="18" dur="500"/>
                                        <p:tgtEl>
                                          <p:spTgt spid="420"/>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421"/>
                                        </p:tgtEl>
                                        <p:attrNameLst>
                                          <p:attrName>style.visibility</p:attrName>
                                        </p:attrNameLst>
                                      </p:cBhvr>
                                      <p:to>
                                        <p:strVal val="visible"/>
                                      </p:to>
                                    </p:set>
                                    <p:animEffect transition="in" filter="wipe(left)">
                                      <p:cBhvr>
                                        <p:cTn id="22" dur="500"/>
                                        <p:tgtEl>
                                          <p:spTgt spid="421"/>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493"/>
                                        </p:tgtEl>
                                        <p:attrNameLst>
                                          <p:attrName>style.visibility</p:attrName>
                                        </p:attrNameLst>
                                      </p:cBhvr>
                                      <p:to>
                                        <p:strVal val="visible"/>
                                      </p:to>
                                    </p:set>
                                    <p:animEffect transition="in" filter="wipe(left)">
                                      <p:cBhvr>
                                        <p:cTn id="26" dur="250"/>
                                        <p:tgtEl>
                                          <p:spTgt spid="493"/>
                                        </p:tgtEl>
                                      </p:cBhvr>
                                    </p:animEffect>
                                  </p:childTnLst>
                                </p:cTn>
                              </p:par>
                            </p:childTnLst>
                          </p:cTn>
                        </p:par>
                        <p:par>
                          <p:cTn id="27" fill="hold">
                            <p:stCondLst>
                              <p:cond delay="1750"/>
                            </p:stCondLst>
                            <p:childTnLst>
                              <p:par>
                                <p:cTn id="28" presetID="10" presetClass="entr" presetSubtype="0" fill="hold" nodeType="afterEffect">
                                  <p:stCondLst>
                                    <p:cond delay="0"/>
                                  </p:stCondLst>
                                  <p:childTnLst>
                                    <p:set>
                                      <p:cBhvr>
                                        <p:cTn id="29" dur="1" fill="hold">
                                          <p:stCondLst>
                                            <p:cond delay="0"/>
                                          </p:stCondLst>
                                        </p:cTn>
                                        <p:tgtEl>
                                          <p:spTgt spid="441"/>
                                        </p:tgtEl>
                                        <p:attrNameLst>
                                          <p:attrName>style.visibility</p:attrName>
                                        </p:attrNameLst>
                                      </p:cBhvr>
                                      <p:to>
                                        <p:strVal val="visible"/>
                                      </p:to>
                                    </p:set>
                                    <p:animEffect transition="in" filter="fade">
                                      <p:cBhvr>
                                        <p:cTn id="30" dur="150"/>
                                        <p:tgtEl>
                                          <p:spTgt spid="441"/>
                                        </p:tgtEl>
                                      </p:cBhvr>
                                    </p:animEffect>
                                  </p:childTnLst>
                                </p:cTn>
                              </p:par>
                            </p:childTnLst>
                          </p:cTn>
                        </p:par>
                        <p:par>
                          <p:cTn id="31" fill="hold">
                            <p:stCondLst>
                              <p:cond delay="1900"/>
                            </p:stCondLst>
                            <p:childTnLst>
                              <p:par>
                                <p:cTn id="32" presetID="10" presetClass="entr" presetSubtype="0" fill="hold" nodeType="afterEffect">
                                  <p:stCondLst>
                                    <p:cond delay="0"/>
                                  </p:stCondLst>
                                  <p:childTnLst>
                                    <p:set>
                                      <p:cBhvr>
                                        <p:cTn id="33" dur="1" fill="hold">
                                          <p:stCondLst>
                                            <p:cond delay="0"/>
                                          </p:stCondLst>
                                        </p:cTn>
                                        <p:tgtEl>
                                          <p:spTgt spid="437"/>
                                        </p:tgtEl>
                                        <p:attrNameLst>
                                          <p:attrName>style.visibility</p:attrName>
                                        </p:attrNameLst>
                                      </p:cBhvr>
                                      <p:to>
                                        <p:strVal val="visible"/>
                                      </p:to>
                                    </p:set>
                                    <p:animEffect transition="in" filter="fade">
                                      <p:cBhvr>
                                        <p:cTn id="34" dur="150"/>
                                        <p:tgtEl>
                                          <p:spTgt spid="437"/>
                                        </p:tgtEl>
                                      </p:cBhvr>
                                    </p:animEffect>
                                  </p:childTnLst>
                                </p:cTn>
                              </p:par>
                            </p:childTnLst>
                          </p:cTn>
                        </p:par>
                        <p:par>
                          <p:cTn id="35" fill="hold">
                            <p:stCondLst>
                              <p:cond delay="2050"/>
                            </p:stCondLst>
                            <p:childTnLst>
                              <p:par>
                                <p:cTn id="36" presetID="10" presetClass="entr" presetSubtype="0" fill="hold" nodeType="afterEffect">
                                  <p:stCondLst>
                                    <p:cond delay="0"/>
                                  </p:stCondLst>
                                  <p:childTnLst>
                                    <p:set>
                                      <p:cBhvr>
                                        <p:cTn id="37" dur="1" fill="hold">
                                          <p:stCondLst>
                                            <p:cond delay="0"/>
                                          </p:stCondLst>
                                        </p:cTn>
                                        <p:tgtEl>
                                          <p:spTgt spid="432"/>
                                        </p:tgtEl>
                                        <p:attrNameLst>
                                          <p:attrName>style.visibility</p:attrName>
                                        </p:attrNameLst>
                                      </p:cBhvr>
                                      <p:to>
                                        <p:strVal val="visible"/>
                                      </p:to>
                                    </p:set>
                                    <p:animEffect transition="in" filter="fade">
                                      <p:cBhvr>
                                        <p:cTn id="38" dur="150"/>
                                        <p:tgtEl>
                                          <p:spTgt spid="432"/>
                                        </p:tgtEl>
                                      </p:cBhvr>
                                    </p:animEffect>
                                  </p:childTnLst>
                                </p:cTn>
                              </p:par>
                            </p:childTnLst>
                          </p:cTn>
                        </p:par>
                        <p:par>
                          <p:cTn id="39" fill="hold">
                            <p:stCondLst>
                              <p:cond delay="2200"/>
                            </p:stCondLst>
                            <p:childTnLst>
                              <p:par>
                                <p:cTn id="40" presetID="10" presetClass="entr" presetSubtype="0" fill="hold" nodeType="afterEffect">
                                  <p:stCondLst>
                                    <p:cond delay="0"/>
                                  </p:stCondLst>
                                  <p:childTnLst>
                                    <p:set>
                                      <p:cBhvr>
                                        <p:cTn id="41" dur="1" fill="hold">
                                          <p:stCondLst>
                                            <p:cond delay="0"/>
                                          </p:stCondLst>
                                        </p:cTn>
                                        <p:tgtEl>
                                          <p:spTgt spid="427"/>
                                        </p:tgtEl>
                                        <p:attrNameLst>
                                          <p:attrName>style.visibility</p:attrName>
                                        </p:attrNameLst>
                                      </p:cBhvr>
                                      <p:to>
                                        <p:strVal val="visible"/>
                                      </p:to>
                                    </p:set>
                                    <p:animEffect transition="in" filter="fade">
                                      <p:cBhvr>
                                        <p:cTn id="42" dur="150"/>
                                        <p:tgtEl>
                                          <p:spTgt spid="427"/>
                                        </p:tgtEl>
                                      </p:cBhvr>
                                    </p:animEffect>
                                  </p:childTnLst>
                                </p:cTn>
                              </p:par>
                            </p:childTnLst>
                          </p:cTn>
                        </p:par>
                        <p:par>
                          <p:cTn id="43" fill="hold">
                            <p:stCondLst>
                              <p:cond delay="2350"/>
                            </p:stCondLst>
                            <p:childTnLst>
                              <p:par>
                                <p:cTn id="44" presetID="10" presetClass="entr" presetSubtype="0" fill="hold" nodeType="afterEffect">
                                  <p:stCondLst>
                                    <p:cond delay="0"/>
                                  </p:stCondLst>
                                  <p:childTnLst>
                                    <p:set>
                                      <p:cBhvr>
                                        <p:cTn id="45" dur="1" fill="hold">
                                          <p:stCondLst>
                                            <p:cond delay="0"/>
                                          </p:stCondLst>
                                        </p:cTn>
                                        <p:tgtEl>
                                          <p:spTgt spid="428"/>
                                        </p:tgtEl>
                                        <p:attrNameLst>
                                          <p:attrName>style.visibility</p:attrName>
                                        </p:attrNameLst>
                                      </p:cBhvr>
                                      <p:to>
                                        <p:strVal val="visible"/>
                                      </p:to>
                                    </p:set>
                                    <p:animEffect transition="in" filter="fade">
                                      <p:cBhvr>
                                        <p:cTn id="46" dur="150"/>
                                        <p:tgtEl>
                                          <p:spTgt spid="428"/>
                                        </p:tgtEl>
                                      </p:cBhvr>
                                    </p:animEffect>
                                  </p:childTnLst>
                                </p:cTn>
                              </p:par>
                            </p:childTnLst>
                          </p:cTn>
                        </p:par>
                        <p:par>
                          <p:cTn id="47" fill="hold">
                            <p:stCondLst>
                              <p:cond delay="2500"/>
                            </p:stCondLst>
                            <p:childTnLst>
                              <p:par>
                                <p:cTn id="48" presetID="10" presetClass="entr" presetSubtype="0" fill="hold" nodeType="afterEffect">
                                  <p:stCondLst>
                                    <p:cond delay="0"/>
                                  </p:stCondLst>
                                  <p:childTnLst>
                                    <p:set>
                                      <p:cBhvr>
                                        <p:cTn id="49" dur="1" fill="hold">
                                          <p:stCondLst>
                                            <p:cond delay="0"/>
                                          </p:stCondLst>
                                        </p:cTn>
                                        <p:tgtEl>
                                          <p:spTgt spid="445"/>
                                        </p:tgtEl>
                                        <p:attrNameLst>
                                          <p:attrName>style.visibility</p:attrName>
                                        </p:attrNameLst>
                                      </p:cBhvr>
                                      <p:to>
                                        <p:strVal val="visible"/>
                                      </p:to>
                                    </p:set>
                                    <p:animEffect transition="in" filter="fade">
                                      <p:cBhvr>
                                        <p:cTn id="50" dur="150"/>
                                        <p:tgtEl>
                                          <p:spTgt spid="445"/>
                                        </p:tgtEl>
                                      </p:cBhvr>
                                    </p:animEffect>
                                  </p:childTnLst>
                                </p:cTn>
                              </p:par>
                            </p:childTnLst>
                          </p:cTn>
                        </p:par>
                        <p:par>
                          <p:cTn id="51" fill="hold">
                            <p:stCondLst>
                              <p:cond delay="2650"/>
                            </p:stCondLst>
                            <p:childTnLst>
                              <p:par>
                                <p:cTn id="52" presetID="10" presetClass="entr" presetSubtype="0" fill="hold" nodeType="afterEffect">
                                  <p:stCondLst>
                                    <p:cond delay="0"/>
                                  </p:stCondLst>
                                  <p:childTnLst>
                                    <p:set>
                                      <p:cBhvr>
                                        <p:cTn id="53" dur="1" fill="hold">
                                          <p:stCondLst>
                                            <p:cond delay="0"/>
                                          </p:stCondLst>
                                        </p:cTn>
                                        <p:tgtEl>
                                          <p:spTgt spid="450"/>
                                        </p:tgtEl>
                                        <p:attrNameLst>
                                          <p:attrName>style.visibility</p:attrName>
                                        </p:attrNameLst>
                                      </p:cBhvr>
                                      <p:to>
                                        <p:strVal val="visible"/>
                                      </p:to>
                                    </p:set>
                                    <p:animEffect transition="in" filter="fade">
                                      <p:cBhvr>
                                        <p:cTn id="54" dur="150"/>
                                        <p:tgtEl>
                                          <p:spTgt spid="450"/>
                                        </p:tgtEl>
                                      </p:cBhvr>
                                    </p:animEffect>
                                  </p:childTnLst>
                                </p:cTn>
                              </p:par>
                            </p:childTnLst>
                          </p:cTn>
                        </p:par>
                        <p:par>
                          <p:cTn id="55" fill="hold">
                            <p:stCondLst>
                              <p:cond delay="2800"/>
                            </p:stCondLst>
                            <p:childTnLst>
                              <p:par>
                                <p:cTn id="56" presetID="10" presetClass="entr" presetSubtype="0" fill="hold" nodeType="afterEffect">
                                  <p:stCondLst>
                                    <p:cond delay="0"/>
                                  </p:stCondLst>
                                  <p:childTnLst>
                                    <p:set>
                                      <p:cBhvr>
                                        <p:cTn id="57" dur="1" fill="hold">
                                          <p:stCondLst>
                                            <p:cond delay="0"/>
                                          </p:stCondLst>
                                        </p:cTn>
                                        <p:tgtEl>
                                          <p:spTgt spid="455"/>
                                        </p:tgtEl>
                                        <p:attrNameLst>
                                          <p:attrName>style.visibility</p:attrName>
                                        </p:attrNameLst>
                                      </p:cBhvr>
                                      <p:to>
                                        <p:strVal val="visible"/>
                                      </p:to>
                                    </p:set>
                                    <p:animEffect transition="in" filter="fade">
                                      <p:cBhvr>
                                        <p:cTn id="58" dur="150"/>
                                        <p:tgtEl>
                                          <p:spTgt spid="455"/>
                                        </p:tgtEl>
                                      </p:cBhvr>
                                    </p:animEffect>
                                  </p:childTnLst>
                                </p:cTn>
                              </p:par>
                            </p:childTnLst>
                          </p:cTn>
                        </p:par>
                        <p:par>
                          <p:cTn id="59" fill="hold">
                            <p:stCondLst>
                              <p:cond delay="2950"/>
                            </p:stCondLst>
                            <p:childTnLst>
                              <p:par>
                                <p:cTn id="60" presetID="10" presetClass="entr" presetSubtype="0" fill="hold" nodeType="afterEffect">
                                  <p:stCondLst>
                                    <p:cond delay="0"/>
                                  </p:stCondLst>
                                  <p:childTnLst>
                                    <p:set>
                                      <p:cBhvr>
                                        <p:cTn id="61" dur="1" fill="hold">
                                          <p:stCondLst>
                                            <p:cond delay="0"/>
                                          </p:stCondLst>
                                        </p:cTn>
                                        <p:tgtEl>
                                          <p:spTgt spid="459"/>
                                        </p:tgtEl>
                                        <p:attrNameLst>
                                          <p:attrName>style.visibility</p:attrName>
                                        </p:attrNameLst>
                                      </p:cBhvr>
                                      <p:to>
                                        <p:strVal val="visible"/>
                                      </p:to>
                                    </p:set>
                                    <p:animEffect transition="in" filter="fade">
                                      <p:cBhvr>
                                        <p:cTn id="62" dur="150"/>
                                        <p:tgtEl>
                                          <p:spTgt spid="459"/>
                                        </p:tgtEl>
                                      </p:cBhvr>
                                    </p:animEffect>
                                  </p:childTnLst>
                                </p:cTn>
                              </p:par>
                            </p:childTnLst>
                          </p:cTn>
                        </p:par>
                        <p:par>
                          <p:cTn id="63" fill="hold">
                            <p:stCondLst>
                              <p:cond delay="3100"/>
                            </p:stCondLst>
                            <p:childTnLst>
                              <p:par>
                                <p:cTn id="64" presetID="22" presetClass="entr" presetSubtype="8" fill="hold" grpId="0" nodeType="afterEffect">
                                  <p:stCondLst>
                                    <p:cond delay="0"/>
                                  </p:stCondLst>
                                  <p:childTnLst>
                                    <p:set>
                                      <p:cBhvr>
                                        <p:cTn id="65" dur="1" fill="hold">
                                          <p:stCondLst>
                                            <p:cond delay="0"/>
                                          </p:stCondLst>
                                        </p:cTn>
                                        <p:tgtEl>
                                          <p:spTgt spid="422"/>
                                        </p:tgtEl>
                                        <p:attrNameLst>
                                          <p:attrName>style.visibility</p:attrName>
                                        </p:attrNameLst>
                                      </p:cBhvr>
                                      <p:to>
                                        <p:strVal val="visible"/>
                                      </p:to>
                                    </p:set>
                                    <p:animEffect transition="in" filter="wipe(left)">
                                      <p:cBhvr>
                                        <p:cTn id="66" dur="500"/>
                                        <p:tgtEl>
                                          <p:spTgt spid="422"/>
                                        </p:tgtEl>
                                      </p:cBhvr>
                                    </p:animEffect>
                                  </p:childTnLst>
                                </p:cTn>
                              </p:par>
                            </p:childTnLst>
                          </p:cTn>
                        </p:par>
                        <p:par>
                          <p:cTn id="67" fill="hold">
                            <p:stCondLst>
                              <p:cond delay="3600"/>
                            </p:stCondLst>
                            <p:childTnLst>
                              <p:par>
                                <p:cTn id="68" presetID="31" presetClass="entr" presetSubtype="0" fill="hold" nodeType="afterEffect">
                                  <p:stCondLst>
                                    <p:cond delay="0"/>
                                  </p:stCondLst>
                                  <p:childTnLst>
                                    <p:set>
                                      <p:cBhvr>
                                        <p:cTn id="69" dur="1" fill="hold">
                                          <p:stCondLst>
                                            <p:cond delay="0"/>
                                          </p:stCondLst>
                                        </p:cTn>
                                        <p:tgtEl>
                                          <p:spTgt spid="411"/>
                                        </p:tgtEl>
                                        <p:attrNameLst>
                                          <p:attrName>style.visibility</p:attrName>
                                        </p:attrNameLst>
                                      </p:cBhvr>
                                      <p:to>
                                        <p:strVal val="visible"/>
                                      </p:to>
                                    </p:set>
                                    <p:anim calcmode="lin" valueType="num">
                                      <p:cBhvr>
                                        <p:cTn id="70" dur="150" fill="hold"/>
                                        <p:tgtEl>
                                          <p:spTgt spid="411"/>
                                        </p:tgtEl>
                                        <p:attrNameLst>
                                          <p:attrName>ppt_w</p:attrName>
                                        </p:attrNameLst>
                                      </p:cBhvr>
                                      <p:tavLst>
                                        <p:tav tm="0">
                                          <p:val>
                                            <p:fltVal val="0"/>
                                          </p:val>
                                        </p:tav>
                                        <p:tav tm="100000">
                                          <p:val>
                                            <p:strVal val="#ppt_w"/>
                                          </p:val>
                                        </p:tav>
                                      </p:tavLst>
                                    </p:anim>
                                    <p:anim calcmode="lin" valueType="num">
                                      <p:cBhvr>
                                        <p:cTn id="71" dur="150" fill="hold"/>
                                        <p:tgtEl>
                                          <p:spTgt spid="411"/>
                                        </p:tgtEl>
                                        <p:attrNameLst>
                                          <p:attrName>ppt_h</p:attrName>
                                        </p:attrNameLst>
                                      </p:cBhvr>
                                      <p:tavLst>
                                        <p:tav tm="0">
                                          <p:val>
                                            <p:fltVal val="0"/>
                                          </p:val>
                                        </p:tav>
                                        <p:tav tm="100000">
                                          <p:val>
                                            <p:strVal val="#ppt_h"/>
                                          </p:val>
                                        </p:tav>
                                      </p:tavLst>
                                    </p:anim>
                                    <p:anim calcmode="lin" valueType="num">
                                      <p:cBhvr>
                                        <p:cTn id="72" dur="150" fill="hold"/>
                                        <p:tgtEl>
                                          <p:spTgt spid="411"/>
                                        </p:tgtEl>
                                        <p:attrNameLst>
                                          <p:attrName>style.rotation</p:attrName>
                                        </p:attrNameLst>
                                      </p:cBhvr>
                                      <p:tavLst>
                                        <p:tav tm="0">
                                          <p:val>
                                            <p:fltVal val="90"/>
                                          </p:val>
                                        </p:tav>
                                        <p:tav tm="100000">
                                          <p:val>
                                            <p:fltVal val="0"/>
                                          </p:val>
                                        </p:tav>
                                      </p:tavLst>
                                    </p:anim>
                                    <p:animEffect transition="in" filter="fade">
                                      <p:cBhvr>
                                        <p:cTn id="73" dur="150"/>
                                        <p:tgtEl>
                                          <p:spTgt spid="411"/>
                                        </p:tgtEl>
                                      </p:cBhvr>
                                    </p:animEffect>
                                  </p:childTnLst>
                                </p:cTn>
                              </p:par>
                            </p:childTnLst>
                          </p:cTn>
                        </p:par>
                        <p:par>
                          <p:cTn id="74" fill="hold">
                            <p:stCondLst>
                              <p:cond delay="3750"/>
                            </p:stCondLst>
                            <p:childTnLst>
                              <p:par>
                                <p:cTn id="75" presetID="31" presetClass="entr" presetSubtype="0" fill="hold" nodeType="afterEffect">
                                  <p:stCondLst>
                                    <p:cond delay="0"/>
                                  </p:stCondLst>
                                  <p:childTnLst>
                                    <p:set>
                                      <p:cBhvr>
                                        <p:cTn id="76" dur="1" fill="hold">
                                          <p:stCondLst>
                                            <p:cond delay="0"/>
                                          </p:stCondLst>
                                        </p:cTn>
                                        <p:tgtEl>
                                          <p:spTgt spid="412"/>
                                        </p:tgtEl>
                                        <p:attrNameLst>
                                          <p:attrName>style.visibility</p:attrName>
                                        </p:attrNameLst>
                                      </p:cBhvr>
                                      <p:to>
                                        <p:strVal val="visible"/>
                                      </p:to>
                                    </p:set>
                                    <p:anim calcmode="lin" valueType="num">
                                      <p:cBhvr>
                                        <p:cTn id="77" dur="150" fill="hold"/>
                                        <p:tgtEl>
                                          <p:spTgt spid="412"/>
                                        </p:tgtEl>
                                        <p:attrNameLst>
                                          <p:attrName>ppt_w</p:attrName>
                                        </p:attrNameLst>
                                      </p:cBhvr>
                                      <p:tavLst>
                                        <p:tav tm="0">
                                          <p:val>
                                            <p:fltVal val="0"/>
                                          </p:val>
                                        </p:tav>
                                        <p:tav tm="100000">
                                          <p:val>
                                            <p:strVal val="#ppt_w"/>
                                          </p:val>
                                        </p:tav>
                                      </p:tavLst>
                                    </p:anim>
                                    <p:anim calcmode="lin" valueType="num">
                                      <p:cBhvr>
                                        <p:cTn id="78" dur="150" fill="hold"/>
                                        <p:tgtEl>
                                          <p:spTgt spid="412"/>
                                        </p:tgtEl>
                                        <p:attrNameLst>
                                          <p:attrName>ppt_h</p:attrName>
                                        </p:attrNameLst>
                                      </p:cBhvr>
                                      <p:tavLst>
                                        <p:tav tm="0">
                                          <p:val>
                                            <p:fltVal val="0"/>
                                          </p:val>
                                        </p:tav>
                                        <p:tav tm="100000">
                                          <p:val>
                                            <p:strVal val="#ppt_h"/>
                                          </p:val>
                                        </p:tav>
                                      </p:tavLst>
                                    </p:anim>
                                    <p:anim calcmode="lin" valueType="num">
                                      <p:cBhvr>
                                        <p:cTn id="79" dur="150" fill="hold"/>
                                        <p:tgtEl>
                                          <p:spTgt spid="412"/>
                                        </p:tgtEl>
                                        <p:attrNameLst>
                                          <p:attrName>style.rotation</p:attrName>
                                        </p:attrNameLst>
                                      </p:cBhvr>
                                      <p:tavLst>
                                        <p:tav tm="0">
                                          <p:val>
                                            <p:fltVal val="90"/>
                                          </p:val>
                                        </p:tav>
                                        <p:tav tm="100000">
                                          <p:val>
                                            <p:fltVal val="0"/>
                                          </p:val>
                                        </p:tav>
                                      </p:tavLst>
                                    </p:anim>
                                    <p:animEffect transition="in" filter="fade">
                                      <p:cBhvr>
                                        <p:cTn id="80" dur="150"/>
                                        <p:tgtEl>
                                          <p:spTgt spid="412"/>
                                        </p:tgtEl>
                                      </p:cBhvr>
                                    </p:animEffect>
                                  </p:childTnLst>
                                </p:cTn>
                              </p:par>
                            </p:childTnLst>
                          </p:cTn>
                        </p:par>
                        <p:par>
                          <p:cTn id="81" fill="hold">
                            <p:stCondLst>
                              <p:cond delay="3900"/>
                            </p:stCondLst>
                            <p:childTnLst>
                              <p:par>
                                <p:cTn id="82" presetID="31" presetClass="entr" presetSubtype="0" fill="hold" nodeType="afterEffect">
                                  <p:stCondLst>
                                    <p:cond delay="0"/>
                                  </p:stCondLst>
                                  <p:childTnLst>
                                    <p:set>
                                      <p:cBhvr>
                                        <p:cTn id="83" dur="1" fill="hold">
                                          <p:stCondLst>
                                            <p:cond delay="0"/>
                                          </p:stCondLst>
                                        </p:cTn>
                                        <p:tgtEl>
                                          <p:spTgt spid="413"/>
                                        </p:tgtEl>
                                        <p:attrNameLst>
                                          <p:attrName>style.visibility</p:attrName>
                                        </p:attrNameLst>
                                      </p:cBhvr>
                                      <p:to>
                                        <p:strVal val="visible"/>
                                      </p:to>
                                    </p:set>
                                    <p:anim calcmode="lin" valueType="num">
                                      <p:cBhvr>
                                        <p:cTn id="84" dur="150" fill="hold"/>
                                        <p:tgtEl>
                                          <p:spTgt spid="413"/>
                                        </p:tgtEl>
                                        <p:attrNameLst>
                                          <p:attrName>ppt_w</p:attrName>
                                        </p:attrNameLst>
                                      </p:cBhvr>
                                      <p:tavLst>
                                        <p:tav tm="0">
                                          <p:val>
                                            <p:fltVal val="0"/>
                                          </p:val>
                                        </p:tav>
                                        <p:tav tm="100000">
                                          <p:val>
                                            <p:strVal val="#ppt_w"/>
                                          </p:val>
                                        </p:tav>
                                      </p:tavLst>
                                    </p:anim>
                                    <p:anim calcmode="lin" valueType="num">
                                      <p:cBhvr>
                                        <p:cTn id="85" dur="150" fill="hold"/>
                                        <p:tgtEl>
                                          <p:spTgt spid="413"/>
                                        </p:tgtEl>
                                        <p:attrNameLst>
                                          <p:attrName>ppt_h</p:attrName>
                                        </p:attrNameLst>
                                      </p:cBhvr>
                                      <p:tavLst>
                                        <p:tav tm="0">
                                          <p:val>
                                            <p:fltVal val="0"/>
                                          </p:val>
                                        </p:tav>
                                        <p:tav tm="100000">
                                          <p:val>
                                            <p:strVal val="#ppt_h"/>
                                          </p:val>
                                        </p:tav>
                                      </p:tavLst>
                                    </p:anim>
                                    <p:anim calcmode="lin" valueType="num">
                                      <p:cBhvr>
                                        <p:cTn id="86" dur="150" fill="hold"/>
                                        <p:tgtEl>
                                          <p:spTgt spid="413"/>
                                        </p:tgtEl>
                                        <p:attrNameLst>
                                          <p:attrName>style.rotation</p:attrName>
                                        </p:attrNameLst>
                                      </p:cBhvr>
                                      <p:tavLst>
                                        <p:tav tm="0">
                                          <p:val>
                                            <p:fltVal val="90"/>
                                          </p:val>
                                        </p:tav>
                                        <p:tav tm="100000">
                                          <p:val>
                                            <p:fltVal val="0"/>
                                          </p:val>
                                        </p:tav>
                                      </p:tavLst>
                                    </p:anim>
                                    <p:animEffect transition="in" filter="fade">
                                      <p:cBhvr>
                                        <p:cTn id="87" dur="150"/>
                                        <p:tgtEl>
                                          <p:spTgt spid="413"/>
                                        </p:tgtEl>
                                      </p:cBhvr>
                                    </p:animEffect>
                                  </p:childTnLst>
                                </p:cTn>
                              </p:par>
                            </p:childTnLst>
                          </p:cTn>
                        </p:par>
                        <p:par>
                          <p:cTn id="88" fill="hold">
                            <p:stCondLst>
                              <p:cond delay="4050"/>
                            </p:stCondLst>
                            <p:childTnLst>
                              <p:par>
                                <p:cTn id="89" presetID="31" presetClass="entr" presetSubtype="0" fill="hold" nodeType="afterEffect">
                                  <p:stCondLst>
                                    <p:cond delay="0"/>
                                  </p:stCondLst>
                                  <p:childTnLst>
                                    <p:set>
                                      <p:cBhvr>
                                        <p:cTn id="90" dur="1" fill="hold">
                                          <p:stCondLst>
                                            <p:cond delay="0"/>
                                          </p:stCondLst>
                                        </p:cTn>
                                        <p:tgtEl>
                                          <p:spTgt spid="416"/>
                                        </p:tgtEl>
                                        <p:attrNameLst>
                                          <p:attrName>style.visibility</p:attrName>
                                        </p:attrNameLst>
                                      </p:cBhvr>
                                      <p:to>
                                        <p:strVal val="visible"/>
                                      </p:to>
                                    </p:set>
                                    <p:anim calcmode="lin" valueType="num">
                                      <p:cBhvr>
                                        <p:cTn id="91" dur="150" fill="hold"/>
                                        <p:tgtEl>
                                          <p:spTgt spid="416"/>
                                        </p:tgtEl>
                                        <p:attrNameLst>
                                          <p:attrName>ppt_w</p:attrName>
                                        </p:attrNameLst>
                                      </p:cBhvr>
                                      <p:tavLst>
                                        <p:tav tm="0">
                                          <p:val>
                                            <p:fltVal val="0"/>
                                          </p:val>
                                        </p:tav>
                                        <p:tav tm="100000">
                                          <p:val>
                                            <p:strVal val="#ppt_w"/>
                                          </p:val>
                                        </p:tav>
                                      </p:tavLst>
                                    </p:anim>
                                    <p:anim calcmode="lin" valueType="num">
                                      <p:cBhvr>
                                        <p:cTn id="92" dur="150" fill="hold"/>
                                        <p:tgtEl>
                                          <p:spTgt spid="416"/>
                                        </p:tgtEl>
                                        <p:attrNameLst>
                                          <p:attrName>ppt_h</p:attrName>
                                        </p:attrNameLst>
                                      </p:cBhvr>
                                      <p:tavLst>
                                        <p:tav tm="0">
                                          <p:val>
                                            <p:fltVal val="0"/>
                                          </p:val>
                                        </p:tav>
                                        <p:tav tm="100000">
                                          <p:val>
                                            <p:strVal val="#ppt_h"/>
                                          </p:val>
                                        </p:tav>
                                      </p:tavLst>
                                    </p:anim>
                                    <p:anim calcmode="lin" valueType="num">
                                      <p:cBhvr>
                                        <p:cTn id="93" dur="150" fill="hold"/>
                                        <p:tgtEl>
                                          <p:spTgt spid="416"/>
                                        </p:tgtEl>
                                        <p:attrNameLst>
                                          <p:attrName>style.rotation</p:attrName>
                                        </p:attrNameLst>
                                      </p:cBhvr>
                                      <p:tavLst>
                                        <p:tav tm="0">
                                          <p:val>
                                            <p:fltVal val="90"/>
                                          </p:val>
                                        </p:tav>
                                        <p:tav tm="100000">
                                          <p:val>
                                            <p:fltVal val="0"/>
                                          </p:val>
                                        </p:tav>
                                      </p:tavLst>
                                    </p:anim>
                                    <p:animEffect transition="in" filter="fade">
                                      <p:cBhvr>
                                        <p:cTn id="94" dur="150"/>
                                        <p:tgtEl>
                                          <p:spTgt spid="416"/>
                                        </p:tgtEl>
                                      </p:cBhvr>
                                    </p:animEffect>
                                  </p:childTnLst>
                                </p:cTn>
                              </p:par>
                            </p:childTnLst>
                          </p:cTn>
                        </p:par>
                        <p:par>
                          <p:cTn id="95" fill="hold">
                            <p:stCondLst>
                              <p:cond delay="4200"/>
                            </p:stCondLst>
                            <p:childTnLst>
                              <p:par>
                                <p:cTn id="96" presetID="31" presetClass="entr" presetSubtype="0" fill="hold" nodeType="afterEffect">
                                  <p:stCondLst>
                                    <p:cond delay="0"/>
                                  </p:stCondLst>
                                  <p:childTnLst>
                                    <p:set>
                                      <p:cBhvr>
                                        <p:cTn id="97" dur="1" fill="hold">
                                          <p:stCondLst>
                                            <p:cond delay="0"/>
                                          </p:stCondLst>
                                        </p:cTn>
                                        <p:tgtEl>
                                          <p:spTgt spid="415"/>
                                        </p:tgtEl>
                                        <p:attrNameLst>
                                          <p:attrName>style.visibility</p:attrName>
                                        </p:attrNameLst>
                                      </p:cBhvr>
                                      <p:to>
                                        <p:strVal val="visible"/>
                                      </p:to>
                                    </p:set>
                                    <p:anim calcmode="lin" valueType="num">
                                      <p:cBhvr>
                                        <p:cTn id="98" dur="150" fill="hold"/>
                                        <p:tgtEl>
                                          <p:spTgt spid="415"/>
                                        </p:tgtEl>
                                        <p:attrNameLst>
                                          <p:attrName>ppt_w</p:attrName>
                                        </p:attrNameLst>
                                      </p:cBhvr>
                                      <p:tavLst>
                                        <p:tav tm="0">
                                          <p:val>
                                            <p:fltVal val="0"/>
                                          </p:val>
                                        </p:tav>
                                        <p:tav tm="100000">
                                          <p:val>
                                            <p:strVal val="#ppt_w"/>
                                          </p:val>
                                        </p:tav>
                                      </p:tavLst>
                                    </p:anim>
                                    <p:anim calcmode="lin" valueType="num">
                                      <p:cBhvr>
                                        <p:cTn id="99" dur="150" fill="hold"/>
                                        <p:tgtEl>
                                          <p:spTgt spid="415"/>
                                        </p:tgtEl>
                                        <p:attrNameLst>
                                          <p:attrName>ppt_h</p:attrName>
                                        </p:attrNameLst>
                                      </p:cBhvr>
                                      <p:tavLst>
                                        <p:tav tm="0">
                                          <p:val>
                                            <p:fltVal val="0"/>
                                          </p:val>
                                        </p:tav>
                                        <p:tav tm="100000">
                                          <p:val>
                                            <p:strVal val="#ppt_h"/>
                                          </p:val>
                                        </p:tav>
                                      </p:tavLst>
                                    </p:anim>
                                    <p:anim calcmode="lin" valueType="num">
                                      <p:cBhvr>
                                        <p:cTn id="100" dur="150" fill="hold"/>
                                        <p:tgtEl>
                                          <p:spTgt spid="415"/>
                                        </p:tgtEl>
                                        <p:attrNameLst>
                                          <p:attrName>style.rotation</p:attrName>
                                        </p:attrNameLst>
                                      </p:cBhvr>
                                      <p:tavLst>
                                        <p:tav tm="0">
                                          <p:val>
                                            <p:fltVal val="90"/>
                                          </p:val>
                                        </p:tav>
                                        <p:tav tm="100000">
                                          <p:val>
                                            <p:fltVal val="0"/>
                                          </p:val>
                                        </p:tav>
                                      </p:tavLst>
                                    </p:anim>
                                    <p:animEffect transition="in" filter="fade">
                                      <p:cBhvr>
                                        <p:cTn id="101" dur="150"/>
                                        <p:tgtEl>
                                          <p:spTgt spid="415"/>
                                        </p:tgtEl>
                                      </p:cBhvr>
                                    </p:animEffect>
                                  </p:childTnLst>
                                </p:cTn>
                              </p:par>
                            </p:childTnLst>
                          </p:cTn>
                        </p:par>
                        <p:par>
                          <p:cTn id="102" fill="hold">
                            <p:stCondLst>
                              <p:cond delay="4350"/>
                            </p:stCondLst>
                            <p:childTnLst>
                              <p:par>
                                <p:cTn id="103" presetID="31" presetClass="entr" presetSubtype="0" fill="hold" nodeType="afterEffect">
                                  <p:stCondLst>
                                    <p:cond delay="0"/>
                                  </p:stCondLst>
                                  <p:childTnLst>
                                    <p:set>
                                      <p:cBhvr>
                                        <p:cTn id="104" dur="1" fill="hold">
                                          <p:stCondLst>
                                            <p:cond delay="0"/>
                                          </p:stCondLst>
                                        </p:cTn>
                                        <p:tgtEl>
                                          <p:spTgt spid="414"/>
                                        </p:tgtEl>
                                        <p:attrNameLst>
                                          <p:attrName>style.visibility</p:attrName>
                                        </p:attrNameLst>
                                      </p:cBhvr>
                                      <p:to>
                                        <p:strVal val="visible"/>
                                      </p:to>
                                    </p:set>
                                    <p:anim calcmode="lin" valueType="num">
                                      <p:cBhvr>
                                        <p:cTn id="105" dur="150" fill="hold"/>
                                        <p:tgtEl>
                                          <p:spTgt spid="414"/>
                                        </p:tgtEl>
                                        <p:attrNameLst>
                                          <p:attrName>ppt_w</p:attrName>
                                        </p:attrNameLst>
                                      </p:cBhvr>
                                      <p:tavLst>
                                        <p:tav tm="0">
                                          <p:val>
                                            <p:fltVal val="0"/>
                                          </p:val>
                                        </p:tav>
                                        <p:tav tm="100000">
                                          <p:val>
                                            <p:strVal val="#ppt_w"/>
                                          </p:val>
                                        </p:tav>
                                      </p:tavLst>
                                    </p:anim>
                                    <p:anim calcmode="lin" valueType="num">
                                      <p:cBhvr>
                                        <p:cTn id="106" dur="150" fill="hold"/>
                                        <p:tgtEl>
                                          <p:spTgt spid="414"/>
                                        </p:tgtEl>
                                        <p:attrNameLst>
                                          <p:attrName>ppt_h</p:attrName>
                                        </p:attrNameLst>
                                      </p:cBhvr>
                                      <p:tavLst>
                                        <p:tav tm="0">
                                          <p:val>
                                            <p:fltVal val="0"/>
                                          </p:val>
                                        </p:tav>
                                        <p:tav tm="100000">
                                          <p:val>
                                            <p:strVal val="#ppt_h"/>
                                          </p:val>
                                        </p:tav>
                                      </p:tavLst>
                                    </p:anim>
                                    <p:anim calcmode="lin" valueType="num">
                                      <p:cBhvr>
                                        <p:cTn id="107" dur="150" fill="hold"/>
                                        <p:tgtEl>
                                          <p:spTgt spid="414"/>
                                        </p:tgtEl>
                                        <p:attrNameLst>
                                          <p:attrName>style.rotation</p:attrName>
                                        </p:attrNameLst>
                                      </p:cBhvr>
                                      <p:tavLst>
                                        <p:tav tm="0">
                                          <p:val>
                                            <p:fltVal val="90"/>
                                          </p:val>
                                        </p:tav>
                                        <p:tav tm="100000">
                                          <p:val>
                                            <p:fltVal val="0"/>
                                          </p:val>
                                        </p:tav>
                                      </p:tavLst>
                                    </p:anim>
                                    <p:animEffect transition="in" filter="fade">
                                      <p:cBhvr>
                                        <p:cTn id="108" dur="150"/>
                                        <p:tgtEl>
                                          <p:spTgt spid="414"/>
                                        </p:tgtEl>
                                      </p:cBhvr>
                                    </p:animEffect>
                                  </p:childTnLst>
                                </p:cTn>
                              </p:par>
                            </p:childTnLst>
                          </p:cTn>
                        </p:par>
                        <p:par>
                          <p:cTn id="109" fill="hold">
                            <p:stCondLst>
                              <p:cond delay="4500"/>
                            </p:stCondLst>
                            <p:childTnLst>
                              <p:par>
                                <p:cTn id="110" presetID="31" presetClass="entr" presetSubtype="0" fill="hold" nodeType="afterEffect">
                                  <p:stCondLst>
                                    <p:cond delay="0"/>
                                  </p:stCondLst>
                                  <p:childTnLst>
                                    <p:set>
                                      <p:cBhvr>
                                        <p:cTn id="111" dur="1" fill="hold">
                                          <p:stCondLst>
                                            <p:cond delay="0"/>
                                          </p:stCondLst>
                                        </p:cTn>
                                        <p:tgtEl>
                                          <p:spTgt spid="417"/>
                                        </p:tgtEl>
                                        <p:attrNameLst>
                                          <p:attrName>style.visibility</p:attrName>
                                        </p:attrNameLst>
                                      </p:cBhvr>
                                      <p:to>
                                        <p:strVal val="visible"/>
                                      </p:to>
                                    </p:set>
                                    <p:anim calcmode="lin" valueType="num">
                                      <p:cBhvr>
                                        <p:cTn id="112" dur="150" fill="hold"/>
                                        <p:tgtEl>
                                          <p:spTgt spid="417"/>
                                        </p:tgtEl>
                                        <p:attrNameLst>
                                          <p:attrName>ppt_w</p:attrName>
                                        </p:attrNameLst>
                                      </p:cBhvr>
                                      <p:tavLst>
                                        <p:tav tm="0">
                                          <p:val>
                                            <p:fltVal val="0"/>
                                          </p:val>
                                        </p:tav>
                                        <p:tav tm="100000">
                                          <p:val>
                                            <p:strVal val="#ppt_w"/>
                                          </p:val>
                                        </p:tav>
                                      </p:tavLst>
                                    </p:anim>
                                    <p:anim calcmode="lin" valueType="num">
                                      <p:cBhvr>
                                        <p:cTn id="113" dur="150" fill="hold"/>
                                        <p:tgtEl>
                                          <p:spTgt spid="417"/>
                                        </p:tgtEl>
                                        <p:attrNameLst>
                                          <p:attrName>ppt_h</p:attrName>
                                        </p:attrNameLst>
                                      </p:cBhvr>
                                      <p:tavLst>
                                        <p:tav tm="0">
                                          <p:val>
                                            <p:fltVal val="0"/>
                                          </p:val>
                                        </p:tav>
                                        <p:tav tm="100000">
                                          <p:val>
                                            <p:strVal val="#ppt_h"/>
                                          </p:val>
                                        </p:tav>
                                      </p:tavLst>
                                    </p:anim>
                                    <p:anim calcmode="lin" valueType="num">
                                      <p:cBhvr>
                                        <p:cTn id="114" dur="150" fill="hold"/>
                                        <p:tgtEl>
                                          <p:spTgt spid="417"/>
                                        </p:tgtEl>
                                        <p:attrNameLst>
                                          <p:attrName>style.rotation</p:attrName>
                                        </p:attrNameLst>
                                      </p:cBhvr>
                                      <p:tavLst>
                                        <p:tav tm="0">
                                          <p:val>
                                            <p:fltVal val="90"/>
                                          </p:val>
                                        </p:tav>
                                        <p:tav tm="100000">
                                          <p:val>
                                            <p:fltVal val="0"/>
                                          </p:val>
                                        </p:tav>
                                      </p:tavLst>
                                    </p:anim>
                                    <p:animEffect transition="in" filter="fade">
                                      <p:cBhvr>
                                        <p:cTn id="115" dur="150"/>
                                        <p:tgtEl>
                                          <p:spTgt spid="417"/>
                                        </p:tgtEl>
                                      </p:cBhvr>
                                    </p:animEffect>
                                  </p:childTnLst>
                                </p:cTn>
                              </p:par>
                            </p:childTnLst>
                          </p:cTn>
                        </p:par>
                        <p:par>
                          <p:cTn id="116" fill="hold">
                            <p:stCondLst>
                              <p:cond delay="4650"/>
                            </p:stCondLst>
                            <p:childTnLst>
                              <p:par>
                                <p:cTn id="117" presetID="31" presetClass="entr" presetSubtype="0" fill="hold" nodeType="afterEffect">
                                  <p:stCondLst>
                                    <p:cond delay="0"/>
                                  </p:stCondLst>
                                  <p:childTnLst>
                                    <p:set>
                                      <p:cBhvr>
                                        <p:cTn id="118" dur="1" fill="hold">
                                          <p:stCondLst>
                                            <p:cond delay="0"/>
                                          </p:stCondLst>
                                        </p:cTn>
                                        <p:tgtEl>
                                          <p:spTgt spid="418"/>
                                        </p:tgtEl>
                                        <p:attrNameLst>
                                          <p:attrName>style.visibility</p:attrName>
                                        </p:attrNameLst>
                                      </p:cBhvr>
                                      <p:to>
                                        <p:strVal val="visible"/>
                                      </p:to>
                                    </p:set>
                                    <p:anim calcmode="lin" valueType="num">
                                      <p:cBhvr>
                                        <p:cTn id="119" dur="150" fill="hold"/>
                                        <p:tgtEl>
                                          <p:spTgt spid="418"/>
                                        </p:tgtEl>
                                        <p:attrNameLst>
                                          <p:attrName>ppt_w</p:attrName>
                                        </p:attrNameLst>
                                      </p:cBhvr>
                                      <p:tavLst>
                                        <p:tav tm="0">
                                          <p:val>
                                            <p:fltVal val="0"/>
                                          </p:val>
                                        </p:tav>
                                        <p:tav tm="100000">
                                          <p:val>
                                            <p:strVal val="#ppt_w"/>
                                          </p:val>
                                        </p:tav>
                                      </p:tavLst>
                                    </p:anim>
                                    <p:anim calcmode="lin" valueType="num">
                                      <p:cBhvr>
                                        <p:cTn id="120" dur="150" fill="hold"/>
                                        <p:tgtEl>
                                          <p:spTgt spid="418"/>
                                        </p:tgtEl>
                                        <p:attrNameLst>
                                          <p:attrName>ppt_h</p:attrName>
                                        </p:attrNameLst>
                                      </p:cBhvr>
                                      <p:tavLst>
                                        <p:tav tm="0">
                                          <p:val>
                                            <p:fltVal val="0"/>
                                          </p:val>
                                        </p:tav>
                                        <p:tav tm="100000">
                                          <p:val>
                                            <p:strVal val="#ppt_h"/>
                                          </p:val>
                                        </p:tav>
                                      </p:tavLst>
                                    </p:anim>
                                    <p:anim calcmode="lin" valueType="num">
                                      <p:cBhvr>
                                        <p:cTn id="121" dur="150" fill="hold"/>
                                        <p:tgtEl>
                                          <p:spTgt spid="418"/>
                                        </p:tgtEl>
                                        <p:attrNameLst>
                                          <p:attrName>style.rotation</p:attrName>
                                        </p:attrNameLst>
                                      </p:cBhvr>
                                      <p:tavLst>
                                        <p:tav tm="0">
                                          <p:val>
                                            <p:fltVal val="90"/>
                                          </p:val>
                                        </p:tav>
                                        <p:tav tm="100000">
                                          <p:val>
                                            <p:fltVal val="0"/>
                                          </p:val>
                                        </p:tav>
                                      </p:tavLst>
                                    </p:anim>
                                    <p:animEffect transition="in" filter="fade">
                                      <p:cBhvr>
                                        <p:cTn id="122" dur="150"/>
                                        <p:tgtEl>
                                          <p:spTgt spid="418"/>
                                        </p:tgtEl>
                                      </p:cBhvr>
                                    </p:animEffect>
                                  </p:childTnLst>
                                </p:cTn>
                              </p:par>
                            </p:childTnLst>
                          </p:cTn>
                        </p:par>
                        <p:par>
                          <p:cTn id="123" fill="hold">
                            <p:stCondLst>
                              <p:cond delay="4800"/>
                            </p:stCondLst>
                            <p:childTnLst>
                              <p:par>
                                <p:cTn id="124" presetID="31" presetClass="entr" presetSubtype="0" fill="hold" nodeType="afterEffect">
                                  <p:stCondLst>
                                    <p:cond delay="0"/>
                                  </p:stCondLst>
                                  <p:childTnLst>
                                    <p:set>
                                      <p:cBhvr>
                                        <p:cTn id="125" dur="1" fill="hold">
                                          <p:stCondLst>
                                            <p:cond delay="0"/>
                                          </p:stCondLst>
                                        </p:cTn>
                                        <p:tgtEl>
                                          <p:spTgt spid="419"/>
                                        </p:tgtEl>
                                        <p:attrNameLst>
                                          <p:attrName>style.visibility</p:attrName>
                                        </p:attrNameLst>
                                      </p:cBhvr>
                                      <p:to>
                                        <p:strVal val="visible"/>
                                      </p:to>
                                    </p:set>
                                    <p:anim calcmode="lin" valueType="num">
                                      <p:cBhvr>
                                        <p:cTn id="126" dur="150" fill="hold"/>
                                        <p:tgtEl>
                                          <p:spTgt spid="419"/>
                                        </p:tgtEl>
                                        <p:attrNameLst>
                                          <p:attrName>ppt_w</p:attrName>
                                        </p:attrNameLst>
                                      </p:cBhvr>
                                      <p:tavLst>
                                        <p:tav tm="0">
                                          <p:val>
                                            <p:fltVal val="0"/>
                                          </p:val>
                                        </p:tav>
                                        <p:tav tm="100000">
                                          <p:val>
                                            <p:strVal val="#ppt_w"/>
                                          </p:val>
                                        </p:tav>
                                      </p:tavLst>
                                    </p:anim>
                                    <p:anim calcmode="lin" valueType="num">
                                      <p:cBhvr>
                                        <p:cTn id="127" dur="150" fill="hold"/>
                                        <p:tgtEl>
                                          <p:spTgt spid="419"/>
                                        </p:tgtEl>
                                        <p:attrNameLst>
                                          <p:attrName>ppt_h</p:attrName>
                                        </p:attrNameLst>
                                      </p:cBhvr>
                                      <p:tavLst>
                                        <p:tav tm="0">
                                          <p:val>
                                            <p:fltVal val="0"/>
                                          </p:val>
                                        </p:tav>
                                        <p:tav tm="100000">
                                          <p:val>
                                            <p:strVal val="#ppt_h"/>
                                          </p:val>
                                        </p:tav>
                                      </p:tavLst>
                                    </p:anim>
                                    <p:anim calcmode="lin" valueType="num">
                                      <p:cBhvr>
                                        <p:cTn id="128" dur="150" fill="hold"/>
                                        <p:tgtEl>
                                          <p:spTgt spid="419"/>
                                        </p:tgtEl>
                                        <p:attrNameLst>
                                          <p:attrName>style.rotation</p:attrName>
                                        </p:attrNameLst>
                                      </p:cBhvr>
                                      <p:tavLst>
                                        <p:tav tm="0">
                                          <p:val>
                                            <p:fltVal val="90"/>
                                          </p:val>
                                        </p:tav>
                                        <p:tav tm="100000">
                                          <p:val>
                                            <p:fltVal val="0"/>
                                          </p:val>
                                        </p:tav>
                                      </p:tavLst>
                                    </p:anim>
                                    <p:animEffect transition="in" filter="fade">
                                      <p:cBhvr>
                                        <p:cTn id="129" dur="150"/>
                                        <p:tgtEl>
                                          <p:spTgt spid="419"/>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481"/>
                                        </p:tgtEl>
                                        <p:attrNameLst>
                                          <p:attrName>style.visibility</p:attrName>
                                        </p:attrNameLst>
                                      </p:cBhvr>
                                      <p:to>
                                        <p:strVal val="visible"/>
                                      </p:to>
                                    </p:set>
                                    <p:animEffect transition="in" filter="wipe(down)">
                                      <p:cBhvr>
                                        <p:cTn id="134" dur="500"/>
                                        <p:tgtEl>
                                          <p:spTgt spid="481"/>
                                        </p:tgtEl>
                                      </p:cBhvr>
                                    </p:animEffect>
                                  </p:childTnLst>
                                </p:cTn>
                              </p:par>
                            </p:childTnLst>
                          </p:cTn>
                        </p:par>
                        <p:par>
                          <p:cTn id="135" fill="hold">
                            <p:stCondLst>
                              <p:cond delay="500"/>
                            </p:stCondLst>
                            <p:childTnLst>
                              <p:par>
                                <p:cTn id="136" presetID="22" presetClass="entr" presetSubtype="2" fill="hold" grpId="0" nodeType="afterEffect">
                                  <p:stCondLst>
                                    <p:cond delay="0"/>
                                  </p:stCondLst>
                                  <p:childTnLst>
                                    <p:set>
                                      <p:cBhvr>
                                        <p:cTn id="137" dur="1" fill="hold">
                                          <p:stCondLst>
                                            <p:cond delay="0"/>
                                          </p:stCondLst>
                                        </p:cTn>
                                        <p:tgtEl>
                                          <p:spTgt spid="475"/>
                                        </p:tgtEl>
                                        <p:attrNameLst>
                                          <p:attrName>style.visibility</p:attrName>
                                        </p:attrNameLst>
                                      </p:cBhvr>
                                      <p:to>
                                        <p:strVal val="visible"/>
                                      </p:to>
                                    </p:set>
                                    <p:animEffect transition="in" filter="wipe(right)">
                                      <p:cBhvr>
                                        <p:cTn id="138" dur="500"/>
                                        <p:tgtEl>
                                          <p:spTgt spid="475"/>
                                        </p:tgtEl>
                                      </p:cBhvr>
                                    </p:animEffect>
                                  </p:childTnLst>
                                </p:cTn>
                              </p:par>
                            </p:childTnLst>
                          </p:cTn>
                        </p:par>
                        <p:par>
                          <p:cTn id="139" fill="hold">
                            <p:stCondLst>
                              <p:cond delay="1000"/>
                            </p:stCondLst>
                            <p:childTnLst>
                              <p:par>
                                <p:cTn id="140" presetID="22" presetClass="entr" presetSubtype="4" fill="hold" nodeType="afterEffect">
                                  <p:stCondLst>
                                    <p:cond delay="0"/>
                                  </p:stCondLst>
                                  <p:childTnLst>
                                    <p:set>
                                      <p:cBhvr>
                                        <p:cTn id="141" dur="1" fill="hold">
                                          <p:stCondLst>
                                            <p:cond delay="0"/>
                                          </p:stCondLst>
                                        </p:cTn>
                                        <p:tgtEl>
                                          <p:spTgt spid="478"/>
                                        </p:tgtEl>
                                        <p:attrNameLst>
                                          <p:attrName>style.visibility</p:attrName>
                                        </p:attrNameLst>
                                      </p:cBhvr>
                                      <p:to>
                                        <p:strVal val="visible"/>
                                      </p:to>
                                    </p:set>
                                    <p:animEffect transition="in" filter="wipe(down)">
                                      <p:cBhvr>
                                        <p:cTn id="142" dur="5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20" grpId="0" animBg="1"/>
      <p:bldP spid="422" grpId="0" animBg="1"/>
      <p:bldP spid="475" grpId="0" animBg="1"/>
      <p:bldP spid="49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Rectangle 457">
            <a:extLst>
              <a:ext uri="{FF2B5EF4-FFF2-40B4-BE49-F238E27FC236}">
                <a16:creationId xmlns:a16="http://schemas.microsoft.com/office/drawing/2014/main" id="{E515051F-086B-1548-C172-6059660968A8}"/>
              </a:ext>
            </a:extLst>
          </p:cNvPr>
          <p:cNvSpPr/>
          <p:nvPr/>
        </p:nvSpPr>
        <p:spPr>
          <a:xfrm>
            <a:off x="6188473" y="3120384"/>
            <a:ext cx="3728619" cy="3585152"/>
          </a:xfrm>
          <a:prstGeom prst="rect">
            <a:avLst/>
          </a:prstGeom>
          <a:solidFill>
            <a:srgbClr val="E6E6E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1" name="Picture 420" descr="A picture containing cartoon, art&#10;&#10;Description automatically generated">
            <a:extLst>
              <a:ext uri="{FF2B5EF4-FFF2-40B4-BE49-F238E27FC236}">
                <a16:creationId xmlns:a16="http://schemas.microsoft.com/office/drawing/2014/main" id="{A8092012-678F-0522-24C3-C779F1A8B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6530" y="3287190"/>
            <a:ext cx="2302426" cy="2302426"/>
          </a:xfrm>
          <a:prstGeom prst="rect">
            <a:avLst/>
          </a:prstGeom>
        </p:spPr>
      </p:pic>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Key idea</a:t>
            </a:r>
          </a:p>
        </p:txBody>
      </p:sp>
      <p:sp>
        <p:nvSpPr>
          <p:cNvPr id="11" name="Rectangle: Rounded Corners 1492">
            <a:extLst>
              <a:ext uri="{FF2B5EF4-FFF2-40B4-BE49-F238E27FC236}">
                <a16:creationId xmlns:a16="http://schemas.microsoft.com/office/drawing/2014/main" id="{01F7CE6F-A17A-864F-C9A6-58E347258AD9}"/>
              </a:ext>
            </a:extLst>
          </p:cNvPr>
          <p:cNvSpPr/>
          <p:nvPr/>
        </p:nvSpPr>
        <p:spPr>
          <a:xfrm>
            <a:off x="6392593" y="1818660"/>
            <a:ext cx="2764221" cy="1239511"/>
          </a:xfrm>
          <a:prstGeom prst="roundRect">
            <a:avLst>
              <a:gd name="adj" fmla="val 11752"/>
            </a:avLst>
          </a:prstGeom>
          <a:solidFill>
            <a:srgbClr val="ED7B7B"/>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Each ray-aligned OM invokes one pass of rasterization.</a:t>
            </a:r>
          </a:p>
        </p:txBody>
      </p:sp>
      <p:sp>
        <p:nvSpPr>
          <p:cNvPr id="3" name="Rectangle: Rounded Corners 1492">
            <a:extLst>
              <a:ext uri="{FF2B5EF4-FFF2-40B4-BE49-F238E27FC236}">
                <a16:creationId xmlns:a16="http://schemas.microsoft.com/office/drawing/2014/main" id="{9B73E12D-7F71-8741-E859-26C6DFB32067}"/>
              </a:ext>
            </a:extLst>
          </p:cNvPr>
          <p:cNvSpPr/>
          <p:nvPr/>
        </p:nvSpPr>
        <p:spPr>
          <a:xfrm>
            <a:off x="3026979" y="1818660"/>
            <a:ext cx="2764221" cy="1239511"/>
          </a:xfrm>
          <a:prstGeom prst="roundRect">
            <a:avLst>
              <a:gd name="adj" fmla="val 11752"/>
            </a:avLst>
          </a:prstGeom>
          <a:solidFill>
            <a:srgbClr val="A9D18E"/>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Only a subset of ray-aligned OMs are required.</a:t>
            </a:r>
          </a:p>
        </p:txBody>
      </p:sp>
      <p:grpSp>
        <p:nvGrpSpPr>
          <p:cNvPr id="44" name="Group 43">
            <a:extLst>
              <a:ext uri="{FF2B5EF4-FFF2-40B4-BE49-F238E27FC236}">
                <a16:creationId xmlns:a16="http://schemas.microsoft.com/office/drawing/2014/main" id="{38A70080-F1A7-B010-E78B-6448B34AA673}"/>
              </a:ext>
            </a:extLst>
          </p:cNvPr>
          <p:cNvGrpSpPr/>
          <p:nvPr/>
        </p:nvGrpSpPr>
        <p:grpSpPr>
          <a:xfrm>
            <a:off x="0" y="3914920"/>
            <a:ext cx="2083847" cy="1330669"/>
            <a:chOff x="542787" y="3887750"/>
            <a:chExt cx="2691911" cy="1718957"/>
          </a:xfrm>
        </p:grpSpPr>
        <p:sp>
          <p:nvSpPr>
            <p:cNvPr id="5" name="Freeform: Shape 4">
              <a:extLst>
                <a:ext uri="{FF2B5EF4-FFF2-40B4-BE49-F238E27FC236}">
                  <a16:creationId xmlns:a16="http://schemas.microsoft.com/office/drawing/2014/main" id="{762C623C-C74B-FE67-2948-5475059AC20D}"/>
                </a:ext>
              </a:extLst>
            </p:cNvPr>
            <p:cNvSpPr/>
            <p:nvPr/>
          </p:nvSpPr>
          <p:spPr>
            <a:xfrm>
              <a:off x="838420" y="3887750"/>
              <a:ext cx="2103667" cy="1051833"/>
            </a:xfrm>
            <a:custGeom>
              <a:avLst/>
              <a:gdLst>
                <a:gd name="connsiteX0" fmla="*/ 0 w 1466119"/>
                <a:gd name="connsiteY0" fmla="*/ 733060 h 733059"/>
                <a:gd name="connsiteX1" fmla="*/ 733060 w 1466119"/>
                <a:gd name="connsiteY1" fmla="*/ 0 h 733059"/>
                <a:gd name="connsiteX2" fmla="*/ 1466119 w 1466119"/>
                <a:gd name="connsiteY2" fmla="*/ 733060 h 733059"/>
              </a:gdLst>
              <a:ahLst/>
              <a:cxnLst>
                <a:cxn ang="0">
                  <a:pos x="connsiteX0" y="connsiteY0"/>
                </a:cxn>
                <a:cxn ang="0">
                  <a:pos x="connsiteX1" y="connsiteY1"/>
                </a:cxn>
                <a:cxn ang="0">
                  <a:pos x="connsiteX2" y="connsiteY2"/>
                </a:cxn>
              </a:cxnLst>
              <a:rect l="l" t="t" r="r" b="b"/>
              <a:pathLst>
                <a:path w="1466119" h="733059">
                  <a:moveTo>
                    <a:pt x="0" y="733060"/>
                  </a:moveTo>
                  <a:cubicBezTo>
                    <a:pt x="0" y="328194"/>
                    <a:pt x="328194" y="0"/>
                    <a:pt x="733060" y="0"/>
                  </a:cubicBezTo>
                  <a:cubicBezTo>
                    <a:pt x="1137925" y="0"/>
                    <a:pt x="1466119" y="328194"/>
                    <a:pt x="1466119" y="733060"/>
                  </a:cubicBezTo>
                </a:path>
              </a:pathLst>
            </a:custGeom>
            <a:noFill/>
            <a:ln w="17516" cap="rnd">
              <a:solidFill>
                <a:srgbClr val="666666"/>
              </a:solid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AF711F5A-828B-966D-D098-724C9C03DF88}"/>
                </a:ext>
              </a:extLst>
            </p:cNvPr>
            <p:cNvSpPr/>
            <p:nvPr/>
          </p:nvSpPr>
          <p:spPr>
            <a:xfrm>
              <a:off x="838200" y="4939584"/>
              <a:ext cx="2103666" cy="169316"/>
            </a:xfrm>
            <a:custGeom>
              <a:avLst/>
              <a:gdLst>
                <a:gd name="connsiteX0" fmla="*/ 1466119 w 1466118"/>
                <a:gd name="connsiteY0" fmla="*/ 0 h 118002"/>
                <a:gd name="connsiteX1" fmla="*/ 733059 w 1466118"/>
                <a:gd name="connsiteY1" fmla="*/ 118002 h 118002"/>
                <a:gd name="connsiteX2" fmla="*/ 0 w 1466118"/>
                <a:gd name="connsiteY2" fmla="*/ 0 h 118002"/>
              </a:gdLst>
              <a:ahLst/>
              <a:cxnLst>
                <a:cxn ang="0">
                  <a:pos x="connsiteX0" y="connsiteY0"/>
                </a:cxn>
                <a:cxn ang="0">
                  <a:pos x="connsiteX1" y="connsiteY1"/>
                </a:cxn>
                <a:cxn ang="0">
                  <a:pos x="connsiteX2" y="connsiteY2"/>
                </a:cxn>
              </a:cxnLst>
              <a:rect l="l" t="t" r="r" b="b"/>
              <a:pathLst>
                <a:path w="1466118" h="118002">
                  <a:moveTo>
                    <a:pt x="1466119" y="0"/>
                  </a:moveTo>
                  <a:cubicBezTo>
                    <a:pt x="1466119" y="65147"/>
                    <a:pt x="1137924" y="118002"/>
                    <a:pt x="733059" y="118002"/>
                  </a:cubicBezTo>
                  <a:cubicBezTo>
                    <a:pt x="328194" y="118002"/>
                    <a:pt x="0" y="65147"/>
                    <a:pt x="0" y="0"/>
                  </a:cubicBezTo>
                </a:path>
              </a:pathLst>
            </a:custGeom>
            <a:solidFill>
              <a:srgbClr val="EFE8DA"/>
            </a:solidFill>
            <a:ln w="17516" cap="rnd">
              <a:solidFill>
                <a:srgbClr val="666666"/>
              </a:solidFill>
              <a:prstDash val="solid"/>
              <a:miter/>
            </a:ln>
          </p:spPr>
          <p:txBody>
            <a:bodyPr rtlCol="0" anchor="ctr"/>
            <a:lstStyle/>
            <a:p>
              <a:endParaRPr lang="en-US" dirty="0"/>
            </a:p>
          </p:txBody>
        </p:sp>
        <p:grpSp>
          <p:nvGrpSpPr>
            <p:cNvPr id="7" name="Graphic 610">
              <a:extLst>
                <a:ext uri="{FF2B5EF4-FFF2-40B4-BE49-F238E27FC236}">
                  <a16:creationId xmlns:a16="http://schemas.microsoft.com/office/drawing/2014/main" id="{B21CB60C-C35E-C887-DA48-B507F141EADF}"/>
                </a:ext>
              </a:extLst>
            </p:cNvPr>
            <p:cNvGrpSpPr/>
            <p:nvPr/>
          </p:nvGrpSpPr>
          <p:grpSpPr>
            <a:xfrm>
              <a:off x="838420" y="4770267"/>
              <a:ext cx="2103667" cy="169316"/>
              <a:chOff x="3590018" y="3218449"/>
              <a:chExt cx="1466119" cy="118002"/>
            </a:xfrm>
          </p:grpSpPr>
          <p:sp>
            <p:nvSpPr>
              <p:cNvPr id="8" name="Freeform: Shape 7">
                <a:extLst>
                  <a:ext uri="{FF2B5EF4-FFF2-40B4-BE49-F238E27FC236}">
                    <a16:creationId xmlns:a16="http://schemas.microsoft.com/office/drawing/2014/main" id="{A82C2D43-CB5D-ACD0-2151-118F6DA426E7}"/>
                  </a:ext>
                </a:extLst>
              </p:cNvPr>
              <p:cNvSpPr/>
              <p:nvPr/>
            </p:nvSpPr>
            <p:spPr>
              <a:xfrm>
                <a:off x="3590018" y="3218449"/>
                <a:ext cx="1466119" cy="118002"/>
              </a:xfrm>
              <a:custGeom>
                <a:avLst/>
                <a:gdLst>
                  <a:gd name="connsiteX0" fmla="*/ 0 w 1466119"/>
                  <a:gd name="connsiteY0" fmla="*/ 118003 h 118002"/>
                  <a:gd name="connsiteX1" fmla="*/ 733060 w 1466119"/>
                  <a:gd name="connsiteY1" fmla="*/ 0 h 118002"/>
                  <a:gd name="connsiteX2" fmla="*/ 1466119 w 1466119"/>
                  <a:gd name="connsiteY2" fmla="*/ 118003 h 118002"/>
                </a:gdLst>
                <a:ahLst/>
                <a:cxnLst>
                  <a:cxn ang="0">
                    <a:pos x="connsiteX0" y="connsiteY0"/>
                  </a:cxn>
                  <a:cxn ang="0">
                    <a:pos x="connsiteX1" y="connsiteY1"/>
                  </a:cxn>
                  <a:cxn ang="0">
                    <a:pos x="connsiteX2" y="connsiteY2"/>
                  </a:cxn>
                </a:cxnLst>
                <a:rect l="l" t="t" r="r" b="b"/>
                <a:pathLst>
                  <a:path w="1466119" h="118002">
                    <a:moveTo>
                      <a:pt x="0" y="118003"/>
                    </a:moveTo>
                    <a:cubicBezTo>
                      <a:pt x="0" y="52855"/>
                      <a:pt x="328194" y="0"/>
                      <a:pt x="733060" y="0"/>
                    </a:cubicBezTo>
                    <a:cubicBezTo>
                      <a:pt x="1137925" y="0"/>
                      <a:pt x="1466119" y="52855"/>
                      <a:pt x="1466119" y="118003"/>
                    </a:cubicBezTo>
                  </a:path>
                </a:pathLst>
              </a:custGeom>
              <a:solidFill>
                <a:srgbClr val="EFE8DA"/>
              </a:solidFill>
              <a:ln w="15358" cap="flat">
                <a:noFill/>
                <a:prstDash val="solid"/>
                <a:miter/>
              </a:ln>
            </p:spPr>
            <p:txBody>
              <a:bodyPr rtlCol="0" anchor="ctr"/>
              <a:lstStyle/>
              <a:p>
                <a:endParaRPr lang="en-US" dirty="0"/>
              </a:p>
            </p:txBody>
          </p:sp>
          <p:grpSp>
            <p:nvGrpSpPr>
              <p:cNvPr id="9" name="Graphic 610">
                <a:extLst>
                  <a:ext uri="{FF2B5EF4-FFF2-40B4-BE49-F238E27FC236}">
                    <a16:creationId xmlns:a16="http://schemas.microsoft.com/office/drawing/2014/main" id="{3DCF67C9-B59F-F170-D6D8-5E4D6DAA4A5D}"/>
                  </a:ext>
                </a:extLst>
              </p:cNvPr>
              <p:cNvGrpSpPr/>
              <p:nvPr/>
            </p:nvGrpSpPr>
            <p:grpSpPr>
              <a:xfrm>
                <a:off x="3590018" y="3218449"/>
                <a:ext cx="1465965" cy="118002"/>
                <a:chOff x="3590018" y="3218449"/>
                <a:chExt cx="1465965" cy="118002"/>
              </a:xfrm>
              <a:noFill/>
            </p:grpSpPr>
            <p:sp>
              <p:nvSpPr>
                <p:cNvPr id="10" name="Freeform: Shape 9">
                  <a:extLst>
                    <a:ext uri="{FF2B5EF4-FFF2-40B4-BE49-F238E27FC236}">
                      <a16:creationId xmlns:a16="http://schemas.microsoft.com/office/drawing/2014/main" id="{75365205-497E-B280-548A-FD13117CE350}"/>
                    </a:ext>
                  </a:extLst>
                </p:cNvPr>
                <p:cNvSpPr/>
                <p:nvPr/>
              </p:nvSpPr>
              <p:spPr>
                <a:xfrm>
                  <a:off x="3590018" y="3320626"/>
                  <a:ext cx="6607" cy="15825"/>
                </a:xfrm>
                <a:custGeom>
                  <a:avLst/>
                  <a:gdLst>
                    <a:gd name="connsiteX0" fmla="*/ 0 w 6607"/>
                    <a:gd name="connsiteY0" fmla="*/ 15826 h 15825"/>
                    <a:gd name="connsiteX1" fmla="*/ 6607 w 6607"/>
                    <a:gd name="connsiteY1" fmla="*/ 0 h 15825"/>
                  </a:gdLst>
                  <a:ahLst/>
                  <a:cxnLst>
                    <a:cxn ang="0">
                      <a:pos x="connsiteX0" y="connsiteY0"/>
                    </a:cxn>
                    <a:cxn ang="0">
                      <a:pos x="connsiteX1" y="connsiteY1"/>
                    </a:cxn>
                  </a:cxnLst>
                  <a:rect l="l" t="t" r="r" b="b"/>
                  <a:pathLst>
                    <a:path w="6607" h="15825">
                      <a:moveTo>
                        <a:pt x="0" y="15826"/>
                      </a:moveTo>
                      <a:cubicBezTo>
                        <a:pt x="0" y="10448"/>
                        <a:pt x="2305" y="5224"/>
                        <a:pt x="6607" y="0"/>
                      </a:cubicBezTo>
                    </a:path>
                  </a:pathLst>
                </a:custGeom>
                <a:noFill/>
                <a:ln w="17516" cap="rnd">
                  <a:solidFill>
                    <a:srgbClr val="666666"/>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B616003-67E9-56E6-D193-F90AA7A7148F}"/>
                    </a:ext>
                  </a:extLst>
                </p:cNvPr>
                <p:cNvSpPr/>
                <p:nvPr/>
              </p:nvSpPr>
              <p:spPr>
                <a:xfrm>
                  <a:off x="3624436" y="3218449"/>
                  <a:ext cx="1412034" cy="90806"/>
                </a:xfrm>
                <a:custGeom>
                  <a:avLst/>
                  <a:gdLst>
                    <a:gd name="connsiteX0" fmla="*/ 0 w 1412034"/>
                    <a:gd name="connsiteY0" fmla="*/ 82202 h 90806"/>
                    <a:gd name="connsiteX1" fmla="*/ 698642 w 1412034"/>
                    <a:gd name="connsiteY1" fmla="*/ 0 h 90806"/>
                    <a:gd name="connsiteX2" fmla="*/ 1412035 w 1412034"/>
                    <a:gd name="connsiteY2" fmla="*/ 90807 h 90806"/>
                  </a:gdLst>
                  <a:ahLst/>
                  <a:cxnLst>
                    <a:cxn ang="0">
                      <a:pos x="connsiteX0" y="connsiteY0"/>
                    </a:cxn>
                    <a:cxn ang="0">
                      <a:pos x="connsiteX1" y="connsiteY1"/>
                    </a:cxn>
                    <a:cxn ang="0">
                      <a:pos x="connsiteX2" y="connsiteY2"/>
                    </a:cxn>
                  </a:cxnLst>
                  <a:rect l="l" t="t" r="r" b="b"/>
                  <a:pathLst>
                    <a:path w="1412034" h="90806">
                      <a:moveTo>
                        <a:pt x="0" y="82202"/>
                      </a:moveTo>
                      <a:cubicBezTo>
                        <a:pt x="94187" y="34571"/>
                        <a:pt x="371370" y="0"/>
                        <a:pt x="698642" y="0"/>
                      </a:cubicBezTo>
                      <a:cubicBezTo>
                        <a:pt x="1045428" y="0"/>
                        <a:pt x="1335824" y="38720"/>
                        <a:pt x="1412035" y="90807"/>
                      </a:cubicBezTo>
                    </a:path>
                  </a:pathLst>
                </a:custGeom>
                <a:noFill/>
                <a:ln w="17516" cap="rnd">
                  <a:solidFill>
                    <a:srgbClr val="666666"/>
                  </a:solidFill>
                  <a:custDash>
                    <a:ds d="168308" sp="168308"/>
                  </a:custDash>
                  <a:miter/>
                </a:ln>
              </p:spPr>
              <p:txBody>
                <a:bodyPr rtlCol="0" anchor="ctr"/>
                <a:lstStyle/>
                <a:p>
                  <a:endParaRPr lang="en-US"/>
                </a:p>
              </p:txBody>
            </p:sp>
            <p:sp>
              <p:nvSpPr>
                <p:cNvPr id="13" name="Freeform: Shape 12">
                  <a:extLst>
                    <a:ext uri="{FF2B5EF4-FFF2-40B4-BE49-F238E27FC236}">
                      <a16:creationId xmlns:a16="http://schemas.microsoft.com/office/drawing/2014/main" id="{828C0A5A-6E35-A8E4-26C6-BA3FC7ACCC7D}"/>
                    </a:ext>
                  </a:extLst>
                </p:cNvPr>
                <p:cNvSpPr/>
                <p:nvPr/>
              </p:nvSpPr>
              <p:spPr>
                <a:xfrm>
                  <a:off x="5049377" y="3320626"/>
                  <a:ext cx="6606" cy="15825"/>
                </a:xfrm>
                <a:custGeom>
                  <a:avLst/>
                  <a:gdLst>
                    <a:gd name="connsiteX0" fmla="*/ 0 w 6606"/>
                    <a:gd name="connsiteY0" fmla="*/ 0 h 15825"/>
                    <a:gd name="connsiteX1" fmla="*/ 6607 w 6606"/>
                    <a:gd name="connsiteY1" fmla="*/ 15826 h 15825"/>
                  </a:gdLst>
                  <a:ahLst/>
                  <a:cxnLst>
                    <a:cxn ang="0">
                      <a:pos x="connsiteX0" y="connsiteY0"/>
                    </a:cxn>
                    <a:cxn ang="0">
                      <a:pos x="connsiteX1" y="connsiteY1"/>
                    </a:cxn>
                  </a:cxnLst>
                  <a:rect l="l" t="t" r="r" b="b"/>
                  <a:pathLst>
                    <a:path w="6606" h="15825">
                      <a:moveTo>
                        <a:pt x="0" y="0"/>
                      </a:moveTo>
                      <a:cubicBezTo>
                        <a:pt x="4302" y="5224"/>
                        <a:pt x="6607" y="10448"/>
                        <a:pt x="6607" y="15826"/>
                      </a:cubicBezTo>
                    </a:path>
                  </a:pathLst>
                </a:custGeom>
                <a:noFill/>
                <a:ln w="17516" cap="rnd">
                  <a:solidFill>
                    <a:srgbClr val="666666"/>
                  </a:solidFill>
                  <a:prstDash val="solid"/>
                  <a:miter/>
                </a:ln>
              </p:spPr>
              <p:txBody>
                <a:bodyPr rtlCol="0" anchor="ctr"/>
                <a:lstStyle/>
                <a:p>
                  <a:endParaRPr lang="en-US"/>
                </a:p>
              </p:txBody>
            </p:sp>
          </p:grpSp>
        </p:grpSp>
        <p:grpSp>
          <p:nvGrpSpPr>
            <p:cNvPr id="43" name="Group 42">
              <a:extLst>
                <a:ext uri="{FF2B5EF4-FFF2-40B4-BE49-F238E27FC236}">
                  <a16:creationId xmlns:a16="http://schemas.microsoft.com/office/drawing/2014/main" id="{0DDB9E1E-ED5A-62C2-40EE-ADB14C86F4CC}"/>
                </a:ext>
              </a:extLst>
            </p:cNvPr>
            <p:cNvGrpSpPr/>
            <p:nvPr/>
          </p:nvGrpSpPr>
          <p:grpSpPr>
            <a:xfrm>
              <a:off x="933869" y="3914498"/>
              <a:ext cx="1924869" cy="1167575"/>
              <a:chOff x="933869" y="3914498"/>
              <a:chExt cx="1924869" cy="1167575"/>
            </a:xfrm>
          </p:grpSpPr>
          <p:grpSp>
            <p:nvGrpSpPr>
              <p:cNvPr id="15" name="Graphic 610">
                <a:extLst>
                  <a:ext uri="{FF2B5EF4-FFF2-40B4-BE49-F238E27FC236}">
                    <a16:creationId xmlns:a16="http://schemas.microsoft.com/office/drawing/2014/main" id="{26C186D2-9C76-A8F5-1AD8-8EE4A49049E1}"/>
                  </a:ext>
                </a:extLst>
              </p:cNvPr>
              <p:cNvGrpSpPr/>
              <p:nvPr/>
            </p:nvGrpSpPr>
            <p:grpSpPr>
              <a:xfrm>
                <a:off x="1808229" y="3914498"/>
                <a:ext cx="153882" cy="1046983"/>
                <a:chOff x="4269454" y="2621523"/>
                <a:chExt cx="107246" cy="729679"/>
              </a:xfrm>
              <a:solidFill>
                <a:srgbClr val="F2D680"/>
              </a:solidFill>
            </p:grpSpPr>
            <p:sp>
              <p:nvSpPr>
                <p:cNvPr id="40" name="Freeform: Shape 39">
                  <a:extLst>
                    <a:ext uri="{FF2B5EF4-FFF2-40B4-BE49-F238E27FC236}">
                      <a16:creationId xmlns:a16="http://schemas.microsoft.com/office/drawing/2014/main" id="{7ED656E6-5200-D059-5C4D-D83C0A6E3291}"/>
                    </a:ext>
                  </a:extLst>
                </p:cNvPr>
                <p:cNvSpPr/>
                <p:nvPr/>
              </p:nvSpPr>
              <p:spPr>
                <a:xfrm>
                  <a:off x="4323078" y="2698808"/>
                  <a:ext cx="15364" cy="652393"/>
                </a:xfrm>
                <a:custGeom>
                  <a:avLst/>
                  <a:gdLst>
                    <a:gd name="connsiteX0" fmla="*/ 0 w 15364"/>
                    <a:gd name="connsiteY0" fmla="*/ 652394 h 652393"/>
                    <a:gd name="connsiteX1" fmla="*/ 0 w 15364"/>
                    <a:gd name="connsiteY1" fmla="*/ 0 h 652393"/>
                  </a:gdLst>
                  <a:ahLst/>
                  <a:cxnLst>
                    <a:cxn ang="0">
                      <a:pos x="connsiteX0" y="connsiteY0"/>
                    </a:cxn>
                    <a:cxn ang="0">
                      <a:pos x="connsiteX1" y="connsiteY1"/>
                    </a:cxn>
                  </a:cxnLst>
                  <a:rect l="l" t="t" r="r" b="b"/>
                  <a:pathLst>
                    <a:path w="15364" h="652393">
                      <a:moveTo>
                        <a:pt x="0" y="652394"/>
                      </a:moveTo>
                      <a:lnTo>
                        <a:pt x="0" y="0"/>
                      </a:lnTo>
                    </a:path>
                  </a:pathLst>
                </a:custGeom>
                <a:ln w="30716" cap="rnd">
                  <a:solidFill>
                    <a:srgbClr val="F2D680"/>
                  </a:solid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8382160B-A290-A4B3-7427-673266B6EB20}"/>
                    </a:ext>
                  </a:extLst>
                </p:cNvPr>
                <p:cNvSpPr/>
                <p:nvPr/>
              </p:nvSpPr>
              <p:spPr>
                <a:xfrm>
                  <a:off x="4269454" y="2621523"/>
                  <a:ext cx="107246" cy="92957"/>
                </a:xfrm>
                <a:custGeom>
                  <a:avLst/>
                  <a:gdLst>
                    <a:gd name="connsiteX0" fmla="*/ 107247 w 107246"/>
                    <a:gd name="connsiteY0" fmla="*/ 92958 h 92957"/>
                    <a:gd name="connsiteX1" fmla="*/ 53624 w 107246"/>
                    <a:gd name="connsiteY1" fmla="*/ 0 h 92957"/>
                    <a:gd name="connsiteX2" fmla="*/ 0 w 107246"/>
                    <a:gd name="connsiteY2" fmla="*/ 92958 h 92957"/>
                  </a:gdLst>
                  <a:ahLst/>
                  <a:cxnLst>
                    <a:cxn ang="0">
                      <a:pos x="connsiteX0" y="connsiteY0"/>
                    </a:cxn>
                    <a:cxn ang="0">
                      <a:pos x="connsiteX1" y="connsiteY1"/>
                    </a:cxn>
                    <a:cxn ang="0">
                      <a:pos x="connsiteX2" y="connsiteY2"/>
                    </a:cxn>
                  </a:cxnLst>
                  <a:rect l="l" t="t" r="r" b="b"/>
                  <a:pathLst>
                    <a:path w="107246" h="92957">
                      <a:moveTo>
                        <a:pt x="107247" y="92958"/>
                      </a:moveTo>
                      <a:lnTo>
                        <a:pt x="53624" y="0"/>
                      </a:lnTo>
                      <a:lnTo>
                        <a:pt x="0" y="92958"/>
                      </a:lnTo>
                      <a:close/>
                    </a:path>
                  </a:pathLst>
                </a:custGeom>
                <a:solidFill>
                  <a:srgbClr val="F2D680"/>
                </a:solidFill>
                <a:ln w="15358" cap="flat">
                  <a:noFill/>
                  <a:prstDash val="solid"/>
                  <a:miter/>
                </a:ln>
              </p:spPr>
              <p:txBody>
                <a:bodyPr rtlCol="0" anchor="ctr"/>
                <a:lstStyle/>
                <a:p>
                  <a:endParaRPr lang="en-US"/>
                </a:p>
              </p:txBody>
            </p:sp>
          </p:grpSp>
          <p:grpSp>
            <p:nvGrpSpPr>
              <p:cNvPr id="16" name="Graphic 610">
                <a:extLst>
                  <a:ext uri="{FF2B5EF4-FFF2-40B4-BE49-F238E27FC236}">
                    <a16:creationId xmlns:a16="http://schemas.microsoft.com/office/drawing/2014/main" id="{26A68CE4-0908-52ED-E93A-924107B39CED}"/>
                  </a:ext>
                </a:extLst>
              </p:cNvPr>
              <p:cNvGrpSpPr/>
              <p:nvPr/>
            </p:nvGrpSpPr>
            <p:grpSpPr>
              <a:xfrm>
                <a:off x="1357380" y="4563985"/>
                <a:ext cx="527570" cy="397496"/>
                <a:chOff x="3955242" y="3074173"/>
                <a:chExt cx="367682" cy="277029"/>
              </a:xfrm>
              <a:solidFill>
                <a:srgbClr val="F2D680"/>
              </a:solidFill>
            </p:grpSpPr>
            <p:sp>
              <p:nvSpPr>
                <p:cNvPr id="38" name="Freeform: Shape 37">
                  <a:extLst>
                    <a:ext uri="{FF2B5EF4-FFF2-40B4-BE49-F238E27FC236}">
                      <a16:creationId xmlns:a16="http://schemas.microsoft.com/office/drawing/2014/main" id="{ED97FA8B-B3DC-0810-3CBD-03E406317B8A}"/>
                    </a:ext>
                  </a:extLst>
                </p:cNvPr>
                <p:cNvSpPr/>
                <p:nvPr/>
              </p:nvSpPr>
              <p:spPr>
                <a:xfrm>
                  <a:off x="4016855" y="3120575"/>
                  <a:ext cx="306068" cy="230627"/>
                </a:xfrm>
                <a:custGeom>
                  <a:avLst/>
                  <a:gdLst>
                    <a:gd name="connsiteX0" fmla="*/ 306069 w 306068"/>
                    <a:gd name="connsiteY0" fmla="*/ 230627 h 230627"/>
                    <a:gd name="connsiteX1" fmla="*/ 0 w 306068"/>
                    <a:gd name="connsiteY1" fmla="*/ 0 h 230627"/>
                  </a:gdLst>
                  <a:ahLst/>
                  <a:cxnLst>
                    <a:cxn ang="0">
                      <a:pos x="connsiteX0" y="connsiteY0"/>
                    </a:cxn>
                    <a:cxn ang="0">
                      <a:pos x="connsiteX1" y="connsiteY1"/>
                    </a:cxn>
                  </a:cxnLst>
                  <a:rect l="l" t="t" r="r" b="b"/>
                  <a:pathLst>
                    <a:path w="306068" h="230627">
                      <a:moveTo>
                        <a:pt x="306069" y="230627"/>
                      </a:moveTo>
                      <a:lnTo>
                        <a:pt x="0" y="0"/>
                      </a:lnTo>
                    </a:path>
                  </a:pathLst>
                </a:custGeom>
                <a:ln w="30716" cap="rnd">
                  <a:solidFill>
                    <a:srgbClr val="F2D680"/>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6125F2D-FE0E-E45D-91B3-BEE21FE946CA}"/>
                    </a:ext>
                  </a:extLst>
                </p:cNvPr>
                <p:cNvSpPr/>
                <p:nvPr/>
              </p:nvSpPr>
              <p:spPr>
                <a:xfrm>
                  <a:off x="3955242" y="3074173"/>
                  <a:ext cx="106478" cy="98642"/>
                </a:xfrm>
                <a:custGeom>
                  <a:avLst/>
                  <a:gdLst>
                    <a:gd name="connsiteX0" fmla="*/ 106479 w 106478"/>
                    <a:gd name="connsiteY0" fmla="*/ 13060 h 98642"/>
                    <a:gd name="connsiteX1" fmla="*/ 0 w 106478"/>
                    <a:gd name="connsiteY1" fmla="*/ 0 h 98642"/>
                    <a:gd name="connsiteX2" fmla="*/ 41946 w 106478"/>
                    <a:gd name="connsiteY2" fmla="*/ 98643 h 98642"/>
                  </a:gdLst>
                  <a:ahLst/>
                  <a:cxnLst>
                    <a:cxn ang="0">
                      <a:pos x="connsiteX0" y="connsiteY0"/>
                    </a:cxn>
                    <a:cxn ang="0">
                      <a:pos x="connsiteX1" y="connsiteY1"/>
                    </a:cxn>
                    <a:cxn ang="0">
                      <a:pos x="connsiteX2" y="connsiteY2"/>
                    </a:cxn>
                  </a:cxnLst>
                  <a:rect l="l" t="t" r="r" b="b"/>
                  <a:pathLst>
                    <a:path w="106478" h="98642">
                      <a:moveTo>
                        <a:pt x="106479" y="13060"/>
                      </a:moveTo>
                      <a:lnTo>
                        <a:pt x="0" y="0"/>
                      </a:lnTo>
                      <a:lnTo>
                        <a:pt x="41946" y="98643"/>
                      </a:lnTo>
                      <a:close/>
                    </a:path>
                  </a:pathLst>
                </a:custGeom>
                <a:solidFill>
                  <a:srgbClr val="F2D680"/>
                </a:solidFill>
                <a:ln w="15358" cap="flat">
                  <a:noFill/>
                  <a:prstDash val="solid"/>
                  <a:miter/>
                </a:ln>
              </p:spPr>
              <p:txBody>
                <a:bodyPr rtlCol="0" anchor="ctr"/>
                <a:lstStyle/>
                <a:p>
                  <a:endParaRPr lang="en-US"/>
                </a:p>
              </p:txBody>
            </p:sp>
          </p:grpSp>
          <p:grpSp>
            <p:nvGrpSpPr>
              <p:cNvPr id="17" name="Graphic 610">
                <a:extLst>
                  <a:ext uri="{FF2B5EF4-FFF2-40B4-BE49-F238E27FC236}">
                    <a16:creationId xmlns:a16="http://schemas.microsoft.com/office/drawing/2014/main" id="{C02B4D06-B0EB-4610-0198-587EF832A2D8}"/>
                  </a:ext>
                </a:extLst>
              </p:cNvPr>
              <p:cNvGrpSpPr/>
              <p:nvPr/>
            </p:nvGrpSpPr>
            <p:grpSpPr>
              <a:xfrm>
                <a:off x="1446668" y="4003125"/>
                <a:ext cx="438282" cy="958356"/>
                <a:chOff x="4017470" y="2683290"/>
                <a:chExt cx="305454" cy="667912"/>
              </a:xfrm>
              <a:solidFill>
                <a:srgbClr val="F2D680"/>
              </a:solidFill>
            </p:grpSpPr>
            <p:sp>
              <p:nvSpPr>
                <p:cNvPr id="36" name="Freeform: Shape 35">
                  <a:extLst>
                    <a:ext uri="{FF2B5EF4-FFF2-40B4-BE49-F238E27FC236}">
                      <a16:creationId xmlns:a16="http://schemas.microsoft.com/office/drawing/2014/main" id="{73918CEF-592B-48D3-4D5C-EDCDD78705E7}"/>
                    </a:ext>
                  </a:extLst>
                </p:cNvPr>
                <p:cNvSpPr/>
                <p:nvPr/>
              </p:nvSpPr>
              <p:spPr>
                <a:xfrm>
                  <a:off x="4060184" y="2753968"/>
                  <a:ext cx="262739" cy="597233"/>
                </a:xfrm>
                <a:custGeom>
                  <a:avLst/>
                  <a:gdLst>
                    <a:gd name="connsiteX0" fmla="*/ 262740 w 262739"/>
                    <a:gd name="connsiteY0" fmla="*/ 597234 h 597233"/>
                    <a:gd name="connsiteX1" fmla="*/ 0 w 262739"/>
                    <a:gd name="connsiteY1" fmla="*/ 0 h 597233"/>
                  </a:gdLst>
                  <a:ahLst/>
                  <a:cxnLst>
                    <a:cxn ang="0">
                      <a:pos x="connsiteX0" y="connsiteY0"/>
                    </a:cxn>
                    <a:cxn ang="0">
                      <a:pos x="connsiteX1" y="connsiteY1"/>
                    </a:cxn>
                  </a:cxnLst>
                  <a:rect l="l" t="t" r="r" b="b"/>
                  <a:pathLst>
                    <a:path w="262739" h="597233">
                      <a:moveTo>
                        <a:pt x="262740" y="597234"/>
                      </a:moveTo>
                      <a:lnTo>
                        <a:pt x="0" y="0"/>
                      </a:lnTo>
                    </a:path>
                  </a:pathLst>
                </a:custGeom>
                <a:ln w="30716" cap="rnd">
                  <a:solidFill>
                    <a:srgbClr val="F2D680"/>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62AFA4F-C1C9-D891-D0AA-6568B21E67E7}"/>
                    </a:ext>
                  </a:extLst>
                </p:cNvPr>
                <p:cNvSpPr/>
                <p:nvPr/>
              </p:nvSpPr>
              <p:spPr>
                <a:xfrm>
                  <a:off x="4017470" y="2683290"/>
                  <a:ext cx="98027" cy="106632"/>
                </a:xfrm>
                <a:custGeom>
                  <a:avLst/>
                  <a:gdLst>
                    <a:gd name="connsiteX0" fmla="*/ 98028 w 98027"/>
                    <a:gd name="connsiteY0" fmla="*/ 63457 h 106632"/>
                    <a:gd name="connsiteX1" fmla="*/ 11677 w 98027"/>
                    <a:gd name="connsiteY1" fmla="*/ 0 h 106632"/>
                    <a:gd name="connsiteX2" fmla="*/ 0 w 98027"/>
                    <a:gd name="connsiteY2" fmla="*/ 106632 h 106632"/>
                  </a:gdLst>
                  <a:ahLst/>
                  <a:cxnLst>
                    <a:cxn ang="0">
                      <a:pos x="connsiteX0" y="connsiteY0"/>
                    </a:cxn>
                    <a:cxn ang="0">
                      <a:pos x="connsiteX1" y="connsiteY1"/>
                    </a:cxn>
                    <a:cxn ang="0">
                      <a:pos x="connsiteX2" y="connsiteY2"/>
                    </a:cxn>
                  </a:cxnLst>
                  <a:rect l="l" t="t" r="r" b="b"/>
                  <a:pathLst>
                    <a:path w="98027" h="106632">
                      <a:moveTo>
                        <a:pt x="98028" y="63457"/>
                      </a:moveTo>
                      <a:lnTo>
                        <a:pt x="11677" y="0"/>
                      </a:lnTo>
                      <a:lnTo>
                        <a:pt x="0" y="106632"/>
                      </a:lnTo>
                      <a:close/>
                    </a:path>
                  </a:pathLst>
                </a:custGeom>
                <a:solidFill>
                  <a:srgbClr val="F2D680"/>
                </a:solidFill>
                <a:ln w="15358" cap="flat">
                  <a:noFill/>
                  <a:prstDash val="solid"/>
                  <a:miter/>
                </a:ln>
              </p:spPr>
              <p:txBody>
                <a:bodyPr rtlCol="0" anchor="ctr"/>
                <a:lstStyle/>
                <a:p>
                  <a:endParaRPr lang="en-US"/>
                </a:p>
              </p:txBody>
            </p:sp>
          </p:grpSp>
          <p:grpSp>
            <p:nvGrpSpPr>
              <p:cNvPr id="18" name="Graphic 610">
                <a:extLst>
                  <a:ext uri="{FF2B5EF4-FFF2-40B4-BE49-F238E27FC236}">
                    <a16:creationId xmlns:a16="http://schemas.microsoft.com/office/drawing/2014/main" id="{99FD7E79-1066-3445-ABE4-401C778FF329}"/>
                  </a:ext>
                </a:extLst>
              </p:cNvPr>
              <p:cNvGrpSpPr/>
              <p:nvPr/>
            </p:nvGrpSpPr>
            <p:grpSpPr>
              <a:xfrm>
                <a:off x="1885171" y="4220502"/>
                <a:ext cx="331136" cy="740979"/>
                <a:chOff x="4323078" y="2834788"/>
                <a:chExt cx="230780" cy="516414"/>
              </a:xfrm>
              <a:solidFill>
                <a:srgbClr val="F2D680"/>
              </a:solidFill>
            </p:grpSpPr>
            <p:sp>
              <p:nvSpPr>
                <p:cNvPr id="34" name="Freeform: Shape 33">
                  <a:extLst>
                    <a:ext uri="{FF2B5EF4-FFF2-40B4-BE49-F238E27FC236}">
                      <a16:creationId xmlns:a16="http://schemas.microsoft.com/office/drawing/2014/main" id="{9AF5D6D8-85B6-593A-DDA1-873E4B7E214F}"/>
                    </a:ext>
                  </a:extLst>
                </p:cNvPr>
                <p:cNvSpPr/>
                <p:nvPr/>
              </p:nvSpPr>
              <p:spPr>
                <a:xfrm>
                  <a:off x="4323078" y="2905927"/>
                  <a:ext cx="187451" cy="445274"/>
                </a:xfrm>
                <a:custGeom>
                  <a:avLst/>
                  <a:gdLst>
                    <a:gd name="connsiteX0" fmla="*/ 0 w 187451"/>
                    <a:gd name="connsiteY0" fmla="*/ 445275 h 445274"/>
                    <a:gd name="connsiteX1" fmla="*/ 187452 w 187451"/>
                    <a:gd name="connsiteY1" fmla="*/ 0 h 445274"/>
                  </a:gdLst>
                  <a:ahLst/>
                  <a:cxnLst>
                    <a:cxn ang="0">
                      <a:pos x="connsiteX0" y="connsiteY0"/>
                    </a:cxn>
                    <a:cxn ang="0">
                      <a:pos x="connsiteX1" y="connsiteY1"/>
                    </a:cxn>
                  </a:cxnLst>
                  <a:rect l="l" t="t" r="r" b="b"/>
                  <a:pathLst>
                    <a:path w="187451" h="445274">
                      <a:moveTo>
                        <a:pt x="0" y="445275"/>
                      </a:moveTo>
                      <a:lnTo>
                        <a:pt x="187452" y="0"/>
                      </a:lnTo>
                    </a:path>
                  </a:pathLst>
                </a:custGeom>
                <a:ln w="30716" cap="rnd">
                  <a:solidFill>
                    <a:srgbClr val="F2D680"/>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FAA8E8D-E49E-FD05-3951-3D0FB1CD613C}"/>
                    </a:ext>
                  </a:extLst>
                </p:cNvPr>
                <p:cNvSpPr/>
                <p:nvPr/>
              </p:nvSpPr>
              <p:spPr>
                <a:xfrm>
                  <a:off x="4455062" y="2834788"/>
                  <a:ext cx="98796" cy="106325"/>
                </a:xfrm>
                <a:custGeom>
                  <a:avLst/>
                  <a:gdLst>
                    <a:gd name="connsiteX0" fmla="*/ 98797 w 98796"/>
                    <a:gd name="connsiteY0" fmla="*/ 106325 h 106325"/>
                    <a:gd name="connsiteX1" fmla="*/ 85429 w 98796"/>
                    <a:gd name="connsiteY1" fmla="*/ 0 h 106325"/>
                    <a:gd name="connsiteX2" fmla="*/ 0 w 98796"/>
                    <a:gd name="connsiteY2" fmla="*/ 64686 h 106325"/>
                  </a:gdLst>
                  <a:ahLst/>
                  <a:cxnLst>
                    <a:cxn ang="0">
                      <a:pos x="connsiteX0" y="connsiteY0"/>
                    </a:cxn>
                    <a:cxn ang="0">
                      <a:pos x="connsiteX1" y="connsiteY1"/>
                    </a:cxn>
                    <a:cxn ang="0">
                      <a:pos x="connsiteX2" y="connsiteY2"/>
                    </a:cxn>
                  </a:cxnLst>
                  <a:rect l="l" t="t" r="r" b="b"/>
                  <a:pathLst>
                    <a:path w="98796" h="106325">
                      <a:moveTo>
                        <a:pt x="98797" y="106325"/>
                      </a:moveTo>
                      <a:lnTo>
                        <a:pt x="85429" y="0"/>
                      </a:lnTo>
                      <a:lnTo>
                        <a:pt x="0" y="64686"/>
                      </a:lnTo>
                      <a:close/>
                    </a:path>
                  </a:pathLst>
                </a:custGeom>
                <a:solidFill>
                  <a:srgbClr val="F2D680"/>
                </a:solidFill>
                <a:ln w="15358" cap="flat">
                  <a:noFill/>
                  <a:prstDash val="solid"/>
                  <a:miter/>
                </a:ln>
              </p:spPr>
              <p:txBody>
                <a:bodyPr rtlCol="0" anchor="ctr"/>
                <a:lstStyle/>
                <a:p>
                  <a:endParaRPr lang="en-US"/>
                </a:p>
              </p:txBody>
            </p:sp>
          </p:grpSp>
          <p:grpSp>
            <p:nvGrpSpPr>
              <p:cNvPr id="19" name="Graphic 610">
                <a:extLst>
                  <a:ext uri="{FF2B5EF4-FFF2-40B4-BE49-F238E27FC236}">
                    <a16:creationId xmlns:a16="http://schemas.microsoft.com/office/drawing/2014/main" id="{00C845D0-B560-DE21-08E0-BEC0B0B6D953}"/>
                  </a:ext>
                </a:extLst>
              </p:cNvPr>
              <p:cNvGrpSpPr/>
              <p:nvPr/>
            </p:nvGrpSpPr>
            <p:grpSpPr>
              <a:xfrm>
                <a:off x="1893769" y="4097263"/>
                <a:ext cx="582245" cy="843714"/>
                <a:chOff x="4329070" y="2748898"/>
                <a:chExt cx="405787" cy="588014"/>
              </a:xfrm>
              <a:solidFill>
                <a:srgbClr val="F2D680"/>
              </a:solidFill>
            </p:grpSpPr>
            <p:sp>
              <p:nvSpPr>
                <p:cNvPr id="32" name="Freeform: Shape 31">
                  <a:extLst>
                    <a:ext uri="{FF2B5EF4-FFF2-40B4-BE49-F238E27FC236}">
                      <a16:creationId xmlns:a16="http://schemas.microsoft.com/office/drawing/2014/main" id="{3E021BF1-C322-8D3E-E7FC-A592071705C3}"/>
                    </a:ext>
                  </a:extLst>
                </p:cNvPr>
                <p:cNvSpPr/>
                <p:nvPr/>
              </p:nvSpPr>
              <p:spPr>
                <a:xfrm>
                  <a:off x="4329070" y="2812355"/>
                  <a:ext cx="361997" cy="524557"/>
                </a:xfrm>
                <a:custGeom>
                  <a:avLst/>
                  <a:gdLst>
                    <a:gd name="connsiteX0" fmla="*/ 0 w 361997"/>
                    <a:gd name="connsiteY0" fmla="*/ 524558 h 524557"/>
                    <a:gd name="connsiteX1" fmla="*/ 361997 w 361997"/>
                    <a:gd name="connsiteY1" fmla="*/ 0 h 524557"/>
                  </a:gdLst>
                  <a:ahLst/>
                  <a:cxnLst>
                    <a:cxn ang="0">
                      <a:pos x="connsiteX0" y="connsiteY0"/>
                    </a:cxn>
                    <a:cxn ang="0">
                      <a:pos x="connsiteX1" y="connsiteY1"/>
                    </a:cxn>
                  </a:cxnLst>
                  <a:rect l="l" t="t" r="r" b="b"/>
                  <a:pathLst>
                    <a:path w="361997" h="524557">
                      <a:moveTo>
                        <a:pt x="0" y="524558"/>
                      </a:moveTo>
                      <a:lnTo>
                        <a:pt x="361997" y="0"/>
                      </a:lnTo>
                    </a:path>
                  </a:pathLst>
                </a:custGeom>
                <a:ln w="30716" cap="rnd">
                  <a:solidFill>
                    <a:srgbClr val="F2D680"/>
                  </a:solid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DB6BCAF2-1353-D35D-8657-97F13E5D5AEA}"/>
                    </a:ext>
                  </a:extLst>
                </p:cNvPr>
                <p:cNvSpPr/>
                <p:nvPr/>
              </p:nvSpPr>
              <p:spPr>
                <a:xfrm>
                  <a:off x="4637905" y="2748898"/>
                  <a:ext cx="96952" cy="106939"/>
                </a:xfrm>
                <a:custGeom>
                  <a:avLst/>
                  <a:gdLst>
                    <a:gd name="connsiteX0" fmla="*/ 88348 w 96952"/>
                    <a:gd name="connsiteY0" fmla="*/ 106940 h 106939"/>
                    <a:gd name="connsiteX1" fmla="*/ 96952 w 96952"/>
                    <a:gd name="connsiteY1" fmla="*/ 0 h 106939"/>
                    <a:gd name="connsiteX2" fmla="*/ 0 w 96952"/>
                    <a:gd name="connsiteY2" fmla="*/ 45941 h 106939"/>
                  </a:gdLst>
                  <a:ahLst/>
                  <a:cxnLst>
                    <a:cxn ang="0">
                      <a:pos x="connsiteX0" y="connsiteY0"/>
                    </a:cxn>
                    <a:cxn ang="0">
                      <a:pos x="connsiteX1" y="connsiteY1"/>
                    </a:cxn>
                    <a:cxn ang="0">
                      <a:pos x="connsiteX2" y="connsiteY2"/>
                    </a:cxn>
                  </a:cxnLst>
                  <a:rect l="l" t="t" r="r" b="b"/>
                  <a:pathLst>
                    <a:path w="96952" h="106939">
                      <a:moveTo>
                        <a:pt x="88348" y="106940"/>
                      </a:moveTo>
                      <a:lnTo>
                        <a:pt x="96952" y="0"/>
                      </a:lnTo>
                      <a:lnTo>
                        <a:pt x="0" y="45941"/>
                      </a:lnTo>
                      <a:close/>
                    </a:path>
                  </a:pathLst>
                </a:custGeom>
                <a:solidFill>
                  <a:srgbClr val="F2D680"/>
                </a:solidFill>
                <a:ln w="15358" cap="flat">
                  <a:noFill/>
                  <a:prstDash val="solid"/>
                  <a:miter/>
                </a:ln>
              </p:spPr>
              <p:txBody>
                <a:bodyPr rtlCol="0" anchor="ctr"/>
                <a:lstStyle/>
                <a:p>
                  <a:endParaRPr lang="en-US"/>
                </a:p>
              </p:txBody>
            </p:sp>
          </p:grpSp>
          <p:grpSp>
            <p:nvGrpSpPr>
              <p:cNvPr id="20" name="Graphic 610">
                <a:extLst>
                  <a:ext uri="{FF2B5EF4-FFF2-40B4-BE49-F238E27FC236}">
                    <a16:creationId xmlns:a16="http://schemas.microsoft.com/office/drawing/2014/main" id="{7AD41E4F-8C4B-947E-1D7C-4AF82F73FD0F}"/>
                  </a:ext>
                </a:extLst>
              </p:cNvPr>
              <p:cNvGrpSpPr/>
              <p:nvPr/>
            </p:nvGrpSpPr>
            <p:grpSpPr>
              <a:xfrm>
                <a:off x="1885171" y="4610722"/>
                <a:ext cx="973567" cy="352080"/>
                <a:chOff x="4323078" y="3106746"/>
                <a:chExt cx="678513" cy="245377"/>
              </a:xfrm>
              <a:solidFill>
                <a:srgbClr val="F2D680"/>
              </a:solidFill>
            </p:grpSpPr>
            <p:sp>
              <p:nvSpPr>
                <p:cNvPr id="30" name="Freeform: Shape 29">
                  <a:extLst>
                    <a:ext uri="{FF2B5EF4-FFF2-40B4-BE49-F238E27FC236}">
                      <a16:creationId xmlns:a16="http://schemas.microsoft.com/office/drawing/2014/main" id="{B225F42E-ED39-2860-6E40-3B343CCA43E7}"/>
                    </a:ext>
                  </a:extLst>
                </p:cNvPr>
                <p:cNvSpPr/>
                <p:nvPr/>
              </p:nvSpPr>
              <p:spPr>
                <a:xfrm>
                  <a:off x="4323078" y="3152687"/>
                  <a:ext cx="605223" cy="199436"/>
                </a:xfrm>
                <a:custGeom>
                  <a:avLst/>
                  <a:gdLst>
                    <a:gd name="connsiteX0" fmla="*/ 0 w 605223"/>
                    <a:gd name="connsiteY0" fmla="*/ 199436 h 199436"/>
                    <a:gd name="connsiteX1" fmla="*/ 605224 w 605223"/>
                    <a:gd name="connsiteY1" fmla="*/ 0 h 199436"/>
                  </a:gdLst>
                  <a:ahLst/>
                  <a:cxnLst>
                    <a:cxn ang="0">
                      <a:pos x="connsiteX0" y="connsiteY0"/>
                    </a:cxn>
                    <a:cxn ang="0">
                      <a:pos x="connsiteX1" y="connsiteY1"/>
                    </a:cxn>
                  </a:cxnLst>
                  <a:rect l="l" t="t" r="r" b="b"/>
                  <a:pathLst>
                    <a:path w="605223" h="199436">
                      <a:moveTo>
                        <a:pt x="0" y="199436"/>
                      </a:moveTo>
                      <a:lnTo>
                        <a:pt x="605224" y="0"/>
                      </a:lnTo>
                    </a:path>
                  </a:pathLst>
                </a:custGeom>
                <a:ln w="30716" cap="rnd">
                  <a:solidFill>
                    <a:srgbClr val="F2D680"/>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F523C34-652E-9EA7-B614-F27CD8CA6301}"/>
                    </a:ext>
                  </a:extLst>
                </p:cNvPr>
                <p:cNvSpPr/>
                <p:nvPr/>
              </p:nvSpPr>
              <p:spPr>
                <a:xfrm>
                  <a:off x="4896496" y="3106746"/>
                  <a:ext cx="105095" cy="101869"/>
                </a:xfrm>
                <a:custGeom>
                  <a:avLst/>
                  <a:gdLst>
                    <a:gd name="connsiteX0" fmla="*/ 33649 w 105095"/>
                    <a:gd name="connsiteY0" fmla="*/ 101869 h 101869"/>
                    <a:gd name="connsiteX1" fmla="*/ 105096 w 105095"/>
                    <a:gd name="connsiteY1" fmla="*/ 21818 h 101869"/>
                    <a:gd name="connsiteX2" fmla="*/ 0 w 105095"/>
                    <a:gd name="connsiteY2" fmla="*/ 0 h 101869"/>
                  </a:gdLst>
                  <a:ahLst/>
                  <a:cxnLst>
                    <a:cxn ang="0">
                      <a:pos x="connsiteX0" y="connsiteY0"/>
                    </a:cxn>
                    <a:cxn ang="0">
                      <a:pos x="connsiteX1" y="connsiteY1"/>
                    </a:cxn>
                    <a:cxn ang="0">
                      <a:pos x="connsiteX2" y="connsiteY2"/>
                    </a:cxn>
                  </a:cxnLst>
                  <a:rect l="l" t="t" r="r" b="b"/>
                  <a:pathLst>
                    <a:path w="105095" h="101869">
                      <a:moveTo>
                        <a:pt x="33649" y="101869"/>
                      </a:moveTo>
                      <a:lnTo>
                        <a:pt x="105096" y="21818"/>
                      </a:lnTo>
                      <a:lnTo>
                        <a:pt x="0" y="0"/>
                      </a:lnTo>
                      <a:close/>
                    </a:path>
                  </a:pathLst>
                </a:custGeom>
                <a:solidFill>
                  <a:srgbClr val="F2D680"/>
                </a:solidFill>
                <a:ln w="15358" cap="flat">
                  <a:noFill/>
                  <a:prstDash val="solid"/>
                  <a:miter/>
                </a:ln>
              </p:spPr>
              <p:txBody>
                <a:bodyPr rtlCol="0" anchor="ctr"/>
                <a:lstStyle/>
                <a:p>
                  <a:endParaRPr lang="en-US"/>
                </a:p>
              </p:txBody>
            </p:sp>
          </p:grpSp>
          <p:grpSp>
            <p:nvGrpSpPr>
              <p:cNvPr id="21" name="Graphic 610">
                <a:extLst>
                  <a:ext uri="{FF2B5EF4-FFF2-40B4-BE49-F238E27FC236}">
                    <a16:creationId xmlns:a16="http://schemas.microsoft.com/office/drawing/2014/main" id="{B08369C8-C444-8740-D6A4-D1D505B179F0}"/>
                  </a:ext>
                </a:extLst>
              </p:cNvPr>
              <p:cNvGrpSpPr/>
              <p:nvPr/>
            </p:nvGrpSpPr>
            <p:grpSpPr>
              <a:xfrm>
                <a:off x="1372814" y="4929072"/>
                <a:ext cx="512358" cy="153001"/>
                <a:chOff x="3965998" y="3328615"/>
                <a:chExt cx="357080" cy="106632"/>
              </a:xfrm>
              <a:solidFill>
                <a:srgbClr val="F2D680"/>
              </a:solidFill>
            </p:grpSpPr>
            <p:sp>
              <p:nvSpPr>
                <p:cNvPr id="28" name="Freeform: Shape 27">
                  <a:extLst>
                    <a:ext uri="{FF2B5EF4-FFF2-40B4-BE49-F238E27FC236}">
                      <a16:creationId xmlns:a16="http://schemas.microsoft.com/office/drawing/2014/main" id="{E2E4566F-D61C-8F10-B8CA-53F589DC502F}"/>
                    </a:ext>
                  </a:extLst>
                </p:cNvPr>
                <p:cNvSpPr/>
                <p:nvPr/>
              </p:nvSpPr>
              <p:spPr>
                <a:xfrm>
                  <a:off x="4042668" y="3351202"/>
                  <a:ext cx="280409" cy="32573"/>
                </a:xfrm>
                <a:custGeom>
                  <a:avLst/>
                  <a:gdLst>
                    <a:gd name="connsiteX0" fmla="*/ 280410 w 280409"/>
                    <a:gd name="connsiteY0" fmla="*/ 0 h 32573"/>
                    <a:gd name="connsiteX1" fmla="*/ 0 w 280409"/>
                    <a:gd name="connsiteY1" fmla="*/ 32574 h 32573"/>
                  </a:gdLst>
                  <a:ahLst/>
                  <a:cxnLst>
                    <a:cxn ang="0">
                      <a:pos x="connsiteX0" y="connsiteY0"/>
                    </a:cxn>
                    <a:cxn ang="0">
                      <a:pos x="connsiteX1" y="connsiteY1"/>
                    </a:cxn>
                  </a:cxnLst>
                  <a:rect l="l" t="t" r="r" b="b"/>
                  <a:pathLst>
                    <a:path w="280409" h="32573">
                      <a:moveTo>
                        <a:pt x="280410" y="0"/>
                      </a:moveTo>
                      <a:lnTo>
                        <a:pt x="0" y="32574"/>
                      </a:lnTo>
                    </a:path>
                  </a:pathLst>
                </a:custGeom>
                <a:ln w="30716" cap="rnd">
                  <a:solidFill>
                    <a:srgbClr val="F2D680"/>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D25486C-89D9-CB21-330D-6239B22DBAC7}"/>
                    </a:ext>
                  </a:extLst>
                </p:cNvPr>
                <p:cNvSpPr/>
                <p:nvPr/>
              </p:nvSpPr>
              <p:spPr>
                <a:xfrm>
                  <a:off x="3965998" y="3328615"/>
                  <a:ext cx="98489" cy="106632"/>
                </a:xfrm>
                <a:custGeom>
                  <a:avLst/>
                  <a:gdLst>
                    <a:gd name="connsiteX0" fmla="*/ 86044 w 98489"/>
                    <a:gd name="connsiteY0" fmla="*/ 0 h 106632"/>
                    <a:gd name="connsiteX1" fmla="*/ 0 w 98489"/>
                    <a:gd name="connsiteY1" fmla="*/ 64072 h 106632"/>
                    <a:gd name="connsiteX2" fmla="*/ 98489 w 98489"/>
                    <a:gd name="connsiteY2" fmla="*/ 106632 h 106632"/>
                  </a:gdLst>
                  <a:ahLst/>
                  <a:cxnLst>
                    <a:cxn ang="0">
                      <a:pos x="connsiteX0" y="connsiteY0"/>
                    </a:cxn>
                    <a:cxn ang="0">
                      <a:pos x="connsiteX1" y="connsiteY1"/>
                    </a:cxn>
                    <a:cxn ang="0">
                      <a:pos x="connsiteX2" y="connsiteY2"/>
                    </a:cxn>
                  </a:cxnLst>
                  <a:rect l="l" t="t" r="r" b="b"/>
                  <a:pathLst>
                    <a:path w="98489" h="106632">
                      <a:moveTo>
                        <a:pt x="86044" y="0"/>
                      </a:moveTo>
                      <a:lnTo>
                        <a:pt x="0" y="64072"/>
                      </a:lnTo>
                      <a:lnTo>
                        <a:pt x="98489" y="106632"/>
                      </a:lnTo>
                      <a:close/>
                    </a:path>
                  </a:pathLst>
                </a:custGeom>
                <a:solidFill>
                  <a:srgbClr val="F2D680"/>
                </a:solidFill>
                <a:ln w="15358" cap="flat">
                  <a:noFill/>
                  <a:prstDash val="solid"/>
                  <a:miter/>
                </a:ln>
              </p:spPr>
              <p:txBody>
                <a:bodyPr rtlCol="0" anchor="ctr"/>
                <a:lstStyle/>
                <a:p>
                  <a:endParaRPr lang="en-US"/>
                </a:p>
              </p:txBody>
            </p:sp>
          </p:grpSp>
          <p:grpSp>
            <p:nvGrpSpPr>
              <p:cNvPr id="22" name="Graphic 610">
                <a:extLst>
                  <a:ext uri="{FF2B5EF4-FFF2-40B4-BE49-F238E27FC236}">
                    <a16:creationId xmlns:a16="http://schemas.microsoft.com/office/drawing/2014/main" id="{60877FEA-9A91-F34B-632E-35BDF1585497}"/>
                  </a:ext>
                </a:extLst>
              </p:cNvPr>
              <p:cNvGrpSpPr/>
              <p:nvPr/>
            </p:nvGrpSpPr>
            <p:grpSpPr>
              <a:xfrm>
                <a:off x="933869" y="4580739"/>
                <a:ext cx="943805" cy="380740"/>
                <a:chOff x="3660082" y="3085850"/>
                <a:chExt cx="657771" cy="265351"/>
              </a:xfrm>
              <a:solidFill>
                <a:srgbClr val="F2D680"/>
              </a:solidFill>
            </p:grpSpPr>
            <p:sp>
              <p:nvSpPr>
                <p:cNvPr id="26" name="Freeform: Shape 25">
                  <a:extLst>
                    <a:ext uri="{FF2B5EF4-FFF2-40B4-BE49-F238E27FC236}">
                      <a16:creationId xmlns:a16="http://schemas.microsoft.com/office/drawing/2014/main" id="{B8BE80E4-7CF3-700C-46EE-91361AC5CD0B}"/>
                    </a:ext>
                  </a:extLst>
                </p:cNvPr>
                <p:cNvSpPr/>
                <p:nvPr/>
              </p:nvSpPr>
              <p:spPr>
                <a:xfrm>
                  <a:off x="3732297" y="3130562"/>
                  <a:ext cx="585556" cy="220639"/>
                </a:xfrm>
                <a:custGeom>
                  <a:avLst/>
                  <a:gdLst>
                    <a:gd name="connsiteX0" fmla="*/ 585556 w 585556"/>
                    <a:gd name="connsiteY0" fmla="*/ 220640 h 220639"/>
                    <a:gd name="connsiteX1" fmla="*/ 0 w 585556"/>
                    <a:gd name="connsiteY1" fmla="*/ 0 h 220639"/>
                  </a:gdLst>
                  <a:ahLst/>
                  <a:cxnLst>
                    <a:cxn ang="0">
                      <a:pos x="connsiteX0" y="connsiteY0"/>
                    </a:cxn>
                    <a:cxn ang="0">
                      <a:pos x="connsiteX1" y="connsiteY1"/>
                    </a:cxn>
                  </a:cxnLst>
                  <a:rect l="l" t="t" r="r" b="b"/>
                  <a:pathLst>
                    <a:path w="585556" h="220639">
                      <a:moveTo>
                        <a:pt x="585556" y="220640"/>
                      </a:moveTo>
                      <a:lnTo>
                        <a:pt x="0" y="0"/>
                      </a:lnTo>
                    </a:path>
                  </a:pathLst>
                </a:custGeom>
                <a:ln w="30716" cap="rnd">
                  <a:solidFill>
                    <a:srgbClr val="F2D68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E890AD9-08F1-4207-43A6-22D223F8DBEB}"/>
                    </a:ext>
                  </a:extLst>
                </p:cNvPr>
                <p:cNvSpPr/>
                <p:nvPr/>
              </p:nvSpPr>
              <p:spPr>
                <a:xfrm>
                  <a:off x="3660082" y="3085850"/>
                  <a:ext cx="105864" cy="100332"/>
                </a:xfrm>
                <a:custGeom>
                  <a:avLst/>
                  <a:gdLst>
                    <a:gd name="connsiteX0" fmla="*/ 105864 w 105864"/>
                    <a:gd name="connsiteY0" fmla="*/ 0 h 100332"/>
                    <a:gd name="connsiteX1" fmla="*/ 0 w 105864"/>
                    <a:gd name="connsiteY1" fmla="*/ 17516 h 100332"/>
                    <a:gd name="connsiteX2" fmla="*/ 68067 w 105864"/>
                    <a:gd name="connsiteY2" fmla="*/ 100333 h 100332"/>
                  </a:gdLst>
                  <a:ahLst/>
                  <a:cxnLst>
                    <a:cxn ang="0">
                      <a:pos x="connsiteX0" y="connsiteY0"/>
                    </a:cxn>
                    <a:cxn ang="0">
                      <a:pos x="connsiteX1" y="connsiteY1"/>
                    </a:cxn>
                    <a:cxn ang="0">
                      <a:pos x="connsiteX2" y="connsiteY2"/>
                    </a:cxn>
                  </a:cxnLst>
                  <a:rect l="l" t="t" r="r" b="b"/>
                  <a:pathLst>
                    <a:path w="105864" h="100332">
                      <a:moveTo>
                        <a:pt x="105864" y="0"/>
                      </a:moveTo>
                      <a:lnTo>
                        <a:pt x="0" y="17516"/>
                      </a:lnTo>
                      <a:lnTo>
                        <a:pt x="68067" y="100333"/>
                      </a:lnTo>
                      <a:close/>
                    </a:path>
                  </a:pathLst>
                </a:custGeom>
                <a:solidFill>
                  <a:srgbClr val="F2D680"/>
                </a:solidFill>
                <a:ln w="15358" cap="flat">
                  <a:noFill/>
                  <a:prstDash val="solid"/>
                  <a:miter/>
                </a:ln>
              </p:spPr>
              <p:txBody>
                <a:bodyPr rtlCol="0" anchor="ctr"/>
                <a:lstStyle/>
                <a:p>
                  <a:endParaRPr lang="en-US"/>
                </a:p>
              </p:txBody>
            </p:sp>
          </p:grpSp>
          <p:grpSp>
            <p:nvGrpSpPr>
              <p:cNvPr id="23" name="Graphic 610">
                <a:extLst>
                  <a:ext uri="{FF2B5EF4-FFF2-40B4-BE49-F238E27FC236}">
                    <a16:creationId xmlns:a16="http://schemas.microsoft.com/office/drawing/2014/main" id="{3A6A3C22-0977-CFF1-C606-90F809ADC270}"/>
                  </a:ext>
                </a:extLst>
              </p:cNvPr>
              <p:cNvGrpSpPr/>
              <p:nvPr/>
            </p:nvGrpSpPr>
            <p:grpSpPr>
              <a:xfrm>
                <a:off x="1889360" y="4921135"/>
                <a:ext cx="646179" cy="153663"/>
                <a:chOff x="4325997" y="3323084"/>
                <a:chExt cx="450345" cy="107093"/>
              </a:xfrm>
              <a:solidFill>
                <a:srgbClr val="F2D680"/>
              </a:solidFill>
            </p:grpSpPr>
            <p:sp>
              <p:nvSpPr>
                <p:cNvPr id="24" name="Freeform: Shape 23">
                  <a:extLst>
                    <a:ext uri="{FF2B5EF4-FFF2-40B4-BE49-F238E27FC236}">
                      <a16:creationId xmlns:a16="http://schemas.microsoft.com/office/drawing/2014/main" id="{D98E3AA8-BE8E-B3ED-38B0-02C68554188D}"/>
                    </a:ext>
                  </a:extLst>
                </p:cNvPr>
                <p:cNvSpPr/>
                <p:nvPr/>
              </p:nvSpPr>
              <p:spPr>
                <a:xfrm>
                  <a:off x="4325997" y="3351202"/>
                  <a:ext cx="373367" cy="26581"/>
                </a:xfrm>
                <a:custGeom>
                  <a:avLst/>
                  <a:gdLst>
                    <a:gd name="connsiteX0" fmla="*/ 0 w 373367"/>
                    <a:gd name="connsiteY0" fmla="*/ 0 h 26581"/>
                    <a:gd name="connsiteX1" fmla="*/ 373367 w 373367"/>
                    <a:gd name="connsiteY1" fmla="*/ 26581 h 26581"/>
                  </a:gdLst>
                  <a:ahLst/>
                  <a:cxnLst>
                    <a:cxn ang="0">
                      <a:pos x="connsiteX0" y="connsiteY0"/>
                    </a:cxn>
                    <a:cxn ang="0">
                      <a:pos x="connsiteX1" y="connsiteY1"/>
                    </a:cxn>
                  </a:cxnLst>
                  <a:rect l="l" t="t" r="r" b="b"/>
                  <a:pathLst>
                    <a:path w="373367" h="26581">
                      <a:moveTo>
                        <a:pt x="0" y="0"/>
                      </a:moveTo>
                      <a:lnTo>
                        <a:pt x="373367" y="26581"/>
                      </a:lnTo>
                    </a:path>
                  </a:pathLst>
                </a:custGeom>
                <a:ln w="30716" cap="rnd">
                  <a:solidFill>
                    <a:srgbClr val="F2D68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C91F107-240F-3D4C-7AA0-20E1F9DF1D0A}"/>
                    </a:ext>
                  </a:extLst>
                </p:cNvPr>
                <p:cNvSpPr/>
                <p:nvPr/>
              </p:nvSpPr>
              <p:spPr>
                <a:xfrm>
                  <a:off x="4679851" y="3323084"/>
                  <a:ext cx="96491" cy="107093"/>
                </a:xfrm>
                <a:custGeom>
                  <a:avLst/>
                  <a:gdLst>
                    <a:gd name="connsiteX0" fmla="*/ 0 w 96491"/>
                    <a:gd name="connsiteY0" fmla="*/ 107093 h 107093"/>
                    <a:gd name="connsiteX1" fmla="*/ 96492 w 96491"/>
                    <a:gd name="connsiteY1" fmla="*/ 60230 h 107093"/>
                    <a:gd name="connsiteX2" fmla="*/ 7682 w 96491"/>
                    <a:gd name="connsiteY2" fmla="*/ 0 h 107093"/>
                  </a:gdLst>
                  <a:ahLst/>
                  <a:cxnLst>
                    <a:cxn ang="0">
                      <a:pos x="connsiteX0" y="connsiteY0"/>
                    </a:cxn>
                    <a:cxn ang="0">
                      <a:pos x="connsiteX1" y="connsiteY1"/>
                    </a:cxn>
                    <a:cxn ang="0">
                      <a:pos x="connsiteX2" y="connsiteY2"/>
                    </a:cxn>
                  </a:cxnLst>
                  <a:rect l="l" t="t" r="r" b="b"/>
                  <a:pathLst>
                    <a:path w="96491" h="107093">
                      <a:moveTo>
                        <a:pt x="0" y="107093"/>
                      </a:moveTo>
                      <a:lnTo>
                        <a:pt x="96492" y="60230"/>
                      </a:lnTo>
                      <a:lnTo>
                        <a:pt x="7682" y="0"/>
                      </a:lnTo>
                      <a:close/>
                    </a:path>
                  </a:pathLst>
                </a:custGeom>
                <a:solidFill>
                  <a:srgbClr val="F2D680"/>
                </a:solidFill>
                <a:ln w="15358" cap="flat">
                  <a:noFill/>
                  <a:prstDash val="solid"/>
                  <a:miter/>
                </a:ln>
              </p:spPr>
              <p:txBody>
                <a:bodyPr rtlCol="0" anchor="ctr"/>
                <a:lstStyle/>
                <a:p>
                  <a:endParaRPr lang="en-US"/>
                </a:p>
              </p:txBody>
            </p:sp>
          </p:grpSp>
        </p:grpSp>
        <p:sp>
          <p:nvSpPr>
            <p:cNvPr id="42" name="TextBox 41">
              <a:extLst>
                <a:ext uri="{FF2B5EF4-FFF2-40B4-BE49-F238E27FC236}">
                  <a16:creationId xmlns:a16="http://schemas.microsoft.com/office/drawing/2014/main" id="{0069A9FA-34CB-1527-244F-37AD4F8C3E5F}"/>
                </a:ext>
              </a:extLst>
            </p:cNvPr>
            <p:cNvSpPr txBox="1"/>
            <p:nvPr/>
          </p:nvSpPr>
          <p:spPr>
            <a:xfrm>
              <a:off x="542787" y="5129604"/>
              <a:ext cx="2691911" cy="477103"/>
            </a:xfrm>
            <a:prstGeom prst="rect">
              <a:avLst/>
            </a:prstGeom>
            <a:noFill/>
          </p:spPr>
          <p:txBody>
            <a:bodyPr wrap="square" rtlCol="0">
              <a:spAutoFit/>
            </a:bodyPr>
            <a:lstStyle/>
            <a:p>
              <a:pPr algn="ctr"/>
              <a:r>
                <a:rPr lang="en-US" altLang="zh-CN" dirty="0"/>
                <a:t>Candidate directions</a:t>
              </a:r>
              <a:endParaRPr lang="en-US" dirty="0"/>
            </a:p>
          </p:txBody>
        </p:sp>
      </p:grpSp>
      <p:grpSp>
        <p:nvGrpSpPr>
          <p:cNvPr id="411" name="Group 410">
            <a:extLst>
              <a:ext uri="{FF2B5EF4-FFF2-40B4-BE49-F238E27FC236}">
                <a16:creationId xmlns:a16="http://schemas.microsoft.com/office/drawing/2014/main" id="{B416E90D-289D-B0EB-0523-E081D432647C}"/>
              </a:ext>
            </a:extLst>
          </p:cNvPr>
          <p:cNvGrpSpPr/>
          <p:nvPr/>
        </p:nvGrpSpPr>
        <p:grpSpPr>
          <a:xfrm>
            <a:off x="5957867" y="3239864"/>
            <a:ext cx="1378784" cy="1349268"/>
            <a:chOff x="3930110" y="3239864"/>
            <a:chExt cx="1378784" cy="1349268"/>
          </a:xfrm>
        </p:grpSpPr>
        <p:grpSp>
          <p:nvGrpSpPr>
            <p:cNvPr id="45" name="Graphic 610">
              <a:extLst>
                <a:ext uri="{FF2B5EF4-FFF2-40B4-BE49-F238E27FC236}">
                  <a16:creationId xmlns:a16="http://schemas.microsoft.com/office/drawing/2014/main" id="{9E100159-898C-B6FC-36B4-DBF2FF860F1C}"/>
                </a:ext>
              </a:extLst>
            </p:cNvPr>
            <p:cNvGrpSpPr/>
            <p:nvPr/>
          </p:nvGrpSpPr>
          <p:grpSpPr>
            <a:xfrm>
              <a:off x="3930110" y="3239864"/>
              <a:ext cx="1378784" cy="1349268"/>
              <a:chOff x="5327543" y="1215634"/>
              <a:chExt cx="1378784" cy="1349268"/>
            </a:xfrm>
          </p:grpSpPr>
          <p:sp>
            <p:nvSpPr>
              <p:cNvPr id="46" name="Freeform: Shape 45">
                <a:extLst>
                  <a:ext uri="{FF2B5EF4-FFF2-40B4-BE49-F238E27FC236}">
                    <a16:creationId xmlns:a16="http://schemas.microsoft.com/office/drawing/2014/main" id="{0982CC7B-E09C-7754-EFA8-3823CDE4E9C5}"/>
                  </a:ext>
                </a:extLst>
              </p:cNvPr>
              <p:cNvSpPr/>
              <p:nvPr/>
            </p:nvSpPr>
            <p:spPr>
              <a:xfrm>
                <a:off x="5743717" y="1216864"/>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2442D49-3E94-69E9-4326-8FBDBF9C240A}"/>
                  </a:ext>
                </a:extLst>
              </p:cNvPr>
              <p:cNvSpPr/>
              <p:nvPr/>
            </p:nvSpPr>
            <p:spPr>
              <a:xfrm>
                <a:off x="5917186" y="1388643"/>
                <a:ext cx="559897" cy="559897"/>
              </a:xfrm>
              <a:custGeom>
                <a:avLst/>
                <a:gdLst>
                  <a:gd name="connsiteX0" fmla="*/ 55928 w 559897"/>
                  <a:gd name="connsiteY0" fmla="*/ 0 h 559897"/>
                  <a:gd name="connsiteX1" fmla="*/ 55928 w 559897"/>
                  <a:gd name="connsiteY1" fmla="*/ 112010 h 559897"/>
                  <a:gd name="connsiteX2" fmla="*/ 0 w 559897"/>
                  <a:gd name="connsiteY2" fmla="*/ 112010 h 559897"/>
                  <a:gd name="connsiteX3" fmla="*/ 0 w 559897"/>
                  <a:gd name="connsiteY3" fmla="*/ 447887 h 559897"/>
                  <a:gd name="connsiteX4" fmla="*/ 55928 w 559897"/>
                  <a:gd name="connsiteY4" fmla="*/ 447887 h 559897"/>
                  <a:gd name="connsiteX5" fmla="*/ 55928 w 559897"/>
                  <a:gd name="connsiteY5" fmla="*/ 559897 h 559897"/>
                  <a:gd name="connsiteX6" fmla="*/ 559897 w 559897"/>
                  <a:gd name="connsiteY6" fmla="*/ 559897 h 559897"/>
                  <a:gd name="connsiteX7" fmla="*/ 559897 w 559897"/>
                  <a:gd name="connsiteY7" fmla="*/ 335877 h 559897"/>
                  <a:gd name="connsiteX8" fmla="*/ 503815 w 559897"/>
                  <a:gd name="connsiteY8" fmla="*/ 335877 h 559897"/>
                  <a:gd name="connsiteX9" fmla="*/ 503815 w 559897"/>
                  <a:gd name="connsiteY9" fmla="*/ 223867 h 559897"/>
                  <a:gd name="connsiteX10" fmla="*/ 391959 w 559897"/>
                  <a:gd name="connsiteY10" fmla="*/ 223867 h 559897"/>
                  <a:gd name="connsiteX11" fmla="*/ 391959 w 559897"/>
                  <a:gd name="connsiteY11" fmla="*/ 167938 h 559897"/>
                  <a:gd name="connsiteX12" fmla="*/ 223867 w 559897"/>
                  <a:gd name="connsiteY12" fmla="*/ 167938 h 559897"/>
                  <a:gd name="connsiteX13" fmla="*/ 223867 w 559897"/>
                  <a:gd name="connsiteY13" fmla="*/ 112010 h 559897"/>
                  <a:gd name="connsiteX14" fmla="*/ 335877 w 559897"/>
                  <a:gd name="connsiteY14" fmla="*/ 112010 h 559897"/>
                  <a:gd name="connsiteX15" fmla="*/ 335877 w 559897"/>
                  <a:gd name="connsiteY15" fmla="*/ 0 h 559897"/>
                  <a:gd name="connsiteX16" fmla="*/ 223867 w 559897"/>
                  <a:gd name="connsiteY16" fmla="*/ 0 h 559897"/>
                  <a:gd name="connsiteX17" fmla="*/ 223867 w 559897"/>
                  <a:gd name="connsiteY17" fmla="*/ 55928 h 559897"/>
                  <a:gd name="connsiteX18" fmla="*/ 167939 w 559897"/>
                  <a:gd name="connsiteY18" fmla="*/ 55928 h 559897"/>
                  <a:gd name="connsiteX19" fmla="*/ 167939 w 559897"/>
                  <a:gd name="connsiteY19" fmla="*/ 0 h 559897"/>
                  <a:gd name="connsiteX20" fmla="*/ 55928 w 559897"/>
                  <a:gd name="connsiteY20" fmla="*/ 0 h 55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9897" h="559897">
                    <a:moveTo>
                      <a:pt x="55928" y="0"/>
                    </a:moveTo>
                    <a:lnTo>
                      <a:pt x="55928" y="112010"/>
                    </a:lnTo>
                    <a:lnTo>
                      <a:pt x="0" y="112010"/>
                    </a:lnTo>
                    <a:lnTo>
                      <a:pt x="0" y="447887"/>
                    </a:lnTo>
                    <a:lnTo>
                      <a:pt x="55928" y="447887"/>
                    </a:lnTo>
                    <a:lnTo>
                      <a:pt x="55928" y="559897"/>
                    </a:lnTo>
                    <a:lnTo>
                      <a:pt x="559897" y="559897"/>
                    </a:lnTo>
                    <a:lnTo>
                      <a:pt x="559897" y="335877"/>
                    </a:lnTo>
                    <a:lnTo>
                      <a:pt x="503815" y="335877"/>
                    </a:lnTo>
                    <a:lnTo>
                      <a:pt x="503815" y="223867"/>
                    </a:lnTo>
                    <a:lnTo>
                      <a:pt x="391959" y="223867"/>
                    </a:lnTo>
                    <a:lnTo>
                      <a:pt x="391959" y="167938"/>
                    </a:lnTo>
                    <a:lnTo>
                      <a:pt x="223867" y="167938"/>
                    </a:lnTo>
                    <a:lnTo>
                      <a:pt x="223867" y="112010"/>
                    </a:lnTo>
                    <a:lnTo>
                      <a:pt x="335877" y="112010"/>
                    </a:lnTo>
                    <a:lnTo>
                      <a:pt x="335877" y="0"/>
                    </a:lnTo>
                    <a:lnTo>
                      <a:pt x="223867" y="0"/>
                    </a:lnTo>
                    <a:lnTo>
                      <a:pt x="223867" y="55928"/>
                    </a:lnTo>
                    <a:lnTo>
                      <a:pt x="167939" y="55928"/>
                    </a:lnTo>
                    <a:lnTo>
                      <a:pt x="167939" y="0"/>
                    </a:lnTo>
                    <a:lnTo>
                      <a:pt x="55928" y="0"/>
                    </a:lnTo>
                  </a:path>
                </a:pathLst>
              </a:custGeom>
              <a:solidFill>
                <a:srgbClr val="9FB5BA"/>
              </a:solidFill>
              <a:ln w="15358" cap="flat">
                <a:noFill/>
                <a:prstDash val="solid"/>
                <a:miter/>
              </a:ln>
            </p:spPr>
            <p:txBody>
              <a:bodyPr rtlCol="0" anchor="ctr"/>
              <a:lstStyle/>
              <a:p>
                <a:endParaRPr lang="en-US"/>
              </a:p>
            </p:txBody>
          </p:sp>
          <p:grpSp>
            <p:nvGrpSpPr>
              <p:cNvPr id="48" name="Graphic 610">
                <a:extLst>
                  <a:ext uri="{FF2B5EF4-FFF2-40B4-BE49-F238E27FC236}">
                    <a16:creationId xmlns:a16="http://schemas.microsoft.com/office/drawing/2014/main" id="{FF93BB5B-5BFD-8CC6-6336-612193EFC1EE}"/>
                  </a:ext>
                </a:extLst>
              </p:cNvPr>
              <p:cNvGrpSpPr/>
              <p:nvPr/>
            </p:nvGrpSpPr>
            <p:grpSpPr>
              <a:xfrm>
                <a:off x="5749094" y="1220705"/>
                <a:ext cx="951855" cy="951855"/>
                <a:chOff x="5749094" y="1220705"/>
                <a:chExt cx="951855" cy="951855"/>
              </a:xfrm>
              <a:noFill/>
            </p:grpSpPr>
            <p:sp>
              <p:nvSpPr>
                <p:cNvPr id="51" name="Freeform: Shape 50">
                  <a:extLst>
                    <a:ext uri="{FF2B5EF4-FFF2-40B4-BE49-F238E27FC236}">
                      <a16:creationId xmlns:a16="http://schemas.microsoft.com/office/drawing/2014/main" id="{B2211CE3-B3DA-6F0C-C7BB-73803DD68BC4}"/>
                    </a:ext>
                  </a:extLst>
                </p:cNvPr>
                <p:cNvSpPr/>
                <p:nvPr/>
              </p:nvSpPr>
              <p:spPr>
                <a:xfrm>
                  <a:off x="5749094" y="1220705"/>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92B3AB6-947F-772C-A119-A7575524CFD8}"/>
                    </a:ext>
                  </a:extLst>
                </p:cNvPr>
                <p:cNvSpPr/>
                <p:nvPr/>
              </p:nvSpPr>
              <p:spPr>
                <a:xfrm>
                  <a:off x="5749094" y="127663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488342C-0C67-D97E-1A00-64080DBCB399}"/>
                    </a:ext>
                  </a:extLst>
                </p:cNvPr>
                <p:cNvSpPr/>
                <p:nvPr/>
              </p:nvSpPr>
              <p:spPr>
                <a:xfrm>
                  <a:off x="5749094" y="133256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36E7BD0-8E81-F004-9881-168AB2F370F8}"/>
                    </a:ext>
                  </a:extLst>
                </p:cNvPr>
                <p:cNvSpPr/>
                <p:nvPr/>
              </p:nvSpPr>
              <p:spPr>
                <a:xfrm>
                  <a:off x="5749094" y="13886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DDEEB97C-344D-F1C5-77AD-131FC6552C69}"/>
                    </a:ext>
                  </a:extLst>
                </p:cNvPr>
                <p:cNvSpPr/>
                <p:nvPr/>
              </p:nvSpPr>
              <p:spPr>
                <a:xfrm>
                  <a:off x="5749094" y="144457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8A6E5BD-0A51-0E00-5E24-1832F8F643C7}"/>
                    </a:ext>
                  </a:extLst>
                </p:cNvPr>
                <p:cNvSpPr/>
                <p:nvPr/>
              </p:nvSpPr>
              <p:spPr>
                <a:xfrm>
                  <a:off x="5749094" y="15006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2341187-BB84-CD75-D380-7A40D13E7BB3}"/>
                    </a:ext>
                  </a:extLst>
                </p:cNvPr>
                <p:cNvSpPr/>
                <p:nvPr/>
              </p:nvSpPr>
              <p:spPr>
                <a:xfrm>
                  <a:off x="5749094" y="155658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A59D9F9-DC15-4871-9344-1BE35C92019E}"/>
                    </a:ext>
                  </a:extLst>
                </p:cNvPr>
                <p:cNvSpPr/>
                <p:nvPr/>
              </p:nvSpPr>
              <p:spPr>
                <a:xfrm>
                  <a:off x="5749094" y="161251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B97020E-94E6-DA15-926C-EB48354B48A8}"/>
                    </a:ext>
                  </a:extLst>
                </p:cNvPr>
                <p:cNvSpPr/>
                <p:nvPr/>
              </p:nvSpPr>
              <p:spPr>
                <a:xfrm>
                  <a:off x="5749094" y="166859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0BA511A-9B35-1966-1626-E174DD32C0C4}"/>
                    </a:ext>
                  </a:extLst>
                </p:cNvPr>
                <p:cNvSpPr/>
                <p:nvPr/>
              </p:nvSpPr>
              <p:spPr>
                <a:xfrm>
                  <a:off x="5749094" y="172452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8389CFB-E0EB-FBD7-F90A-C4EF334ECB4A}"/>
                    </a:ext>
                  </a:extLst>
                </p:cNvPr>
                <p:cNvSpPr/>
                <p:nvPr/>
              </p:nvSpPr>
              <p:spPr>
                <a:xfrm>
                  <a:off x="5749094" y="178060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5BD98D0-1CBF-E871-770D-17CA9657FBFB}"/>
                    </a:ext>
                  </a:extLst>
                </p:cNvPr>
                <p:cNvSpPr/>
                <p:nvPr/>
              </p:nvSpPr>
              <p:spPr>
                <a:xfrm>
                  <a:off x="5749094" y="183653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45D1CED-6CDF-0600-964A-9B0B64D2E9D3}"/>
                    </a:ext>
                  </a:extLst>
                </p:cNvPr>
                <p:cNvSpPr/>
                <p:nvPr/>
              </p:nvSpPr>
              <p:spPr>
                <a:xfrm>
                  <a:off x="5749094" y="189245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10FE59D-66C2-5E1C-DEDA-55525AB454BD}"/>
                    </a:ext>
                  </a:extLst>
                </p:cNvPr>
                <p:cNvSpPr/>
                <p:nvPr/>
              </p:nvSpPr>
              <p:spPr>
                <a:xfrm>
                  <a:off x="5749094" y="194854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50062C1-FD5E-750D-F072-4ED4109C9C53}"/>
                    </a:ext>
                  </a:extLst>
                </p:cNvPr>
                <p:cNvSpPr/>
                <p:nvPr/>
              </p:nvSpPr>
              <p:spPr>
                <a:xfrm>
                  <a:off x="5749094" y="200446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B22D599-97DA-BC99-EDB5-1975CDC7EDAD}"/>
                    </a:ext>
                  </a:extLst>
                </p:cNvPr>
                <p:cNvSpPr/>
                <p:nvPr/>
              </p:nvSpPr>
              <p:spPr>
                <a:xfrm>
                  <a:off x="5749094" y="206055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D86A0BF-D65F-8665-B892-9603446AD1C5}"/>
                    </a:ext>
                  </a:extLst>
                </p:cNvPr>
                <p:cNvSpPr/>
                <p:nvPr/>
              </p:nvSpPr>
              <p:spPr>
                <a:xfrm>
                  <a:off x="5749094" y="211647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8408E3B-19B5-810C-C9EE-6C85FF4927B6}"/>
                    </a:ext>
                  </a:extLst>
                </p:cNvPr>
                <p:cNvSpPr/>
                <p:nvPr/>
              </p:nvSpPr>
              <p:spPr>
                <a:xfrm>
                  <a:off x="6645022"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A978C8F-3E9E-0807-65EB-7B1F9943B0DD}"/>
                    </a:ext>
                  </a:extLst>
                </p:cNvPr>
                <p:cNvSpPr/>
                <p:nvPr/>
              </p:nvSpPr>
              <p:spPr>
                <a:xfrm>
                  <a:off x="658909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C74B603-4390-171F-B6DE-00483CF6CD06}"/>
                    </a:ext>
                  </a:extLst>
                </p:cNvPr>
                <p:cNvSpPr/>
                <p:nvPr/>
              </p:nvSpPr>
              <p:spPr>
                <a:xfrm>
                  <a:off x="653301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70C3BDF-26FC-94C6-1A88-AB5C644F3A94}"/>
                    </a:ext>
                  </a:extLst>
                </p:cNvPr>
                <p:cNvSpPr/>
                <p:nvPr/>
              </p:nvSpPr>
              <p:spPr>
                <a:xfrm>
                  <a:off x="647708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A06930A-8B80-86D7-0943-A288441960E7}"/>
                    </a:ext>
                  </a:extLst>
                </p:cNvPr>
                <p:cNvSpPr/>
                <p:nvPr/>
              </p:nvSpPr>
              <p:spPr>
                <a:xfrm>
                  <a:off x="642100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0EFB1E0-7379-28E4-C438-2231C3F2E68C}"/>
                    </a:ext>
                  </a:extLst>
                </p:cNvPr>
                <p:cNvSpPr/>
                <p:nvPr/>
              </p:nvSpPr>
              <p:spPr>
                <a:xfrm>
                  <a:off x="636507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EB99B55-3541-A38E-1ED8-84A64F5AF600}"/>
                    </a:ext>
                  </a:extLst>
                </p:cNvPr>
                <p:cNvSpPr/>
                <p:nvPr/>
              </p:nvSpPr>
              <p:spPr>
                <a:xfrm>
                  <a:off x="630914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E93182E-435A-0377-45CF-F02C66C1E572}"/>
                    </a:ext>
                  </a:extLst>
                </p:cNvPr>
                <p:cNvSpPr/>
                <p:nvPr/>
              </p:nvSpPr>
              <p:spPr>
                <a:xfrm>
                  <a:off x="625306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D240665-78F8-0E0F-BADB-61C51CB664D8}"/>
                    </a:ext>
                  </a:extLst>
                </p:cNvPr>
                <p:cNvSpPr/>
                <p:nvPr/>
              </p:nvSpPr>
              <p:spPr>
                <a:xfrm>
                  <a:off x="619713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8CF7DC5-9EA4-92BA-275E-8713BAA35140}"/>
                    </a:ext>
                  </a:extLst>
                </p:cNvPr>
                <p:cNvSpPr/>
                <p:nvPr/>
              </p:nvSpPr>
              <p:spPr>
                <a:xfrm>
                  <a:off x="614105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C07ED0A-E2C3-8100-9D3E-F2345A6DE320}"/>
                    </a:ext>
                  </a:extLst>
                </p:cNvPr>
                <p:cNvSpPr/>
                <p:nvPr/>
              </p:nvSpPr>
              <p:spPr>
                <a:xfrm>
                  <a:off x="608512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F47F21E-EAB7-5757-952E-69DABCBA3B33}"/>
                    </a:ext>
                  </a:extLst>
                </p:cNvPr>
                <p:cNvSpPr/>
                <p:nvPr/>
              </p:nvSpPr>
              <p:spPr>
                <a:xfrm>
                  <a:off x="602919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2C162A1E-E387-92DF-5FE9-8F450A71AD1B}"/>
                    </a:ext>
                  </a:extLst>
                </p:cNvPr>
                <p:cNvSpPr/>
                <p:nvPr/>
              </p:nvSpPr>
              <p:spPr>
                <a:xfrm>
                  <a:off x="597311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B20000B7-8DB4-1247-147F-92DF0E46658B}"/>
                    </a:ext>
                  </a:extLst>
                </p:cNvPr>
                <p:cNvSpPr/>
                <p:nvPr/>
              </p:nvSpPr>
              <p:spPr>
                <a:xfrm>
                  <a:off x="591718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E5A5EDBD-F5EF-8514-422A-F41F2AE701BC}"/>
                    </a:ext>
                  </a:extLst>
                </p:cNvPr>
                <p:cNvSpPr/>
                <p:nvPr/>
              </p:nvSpPr>
              <p:spPr>
                <a:xfrm>
                  <a:off x="5861104"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E6D34613-4680-A90E-F85F-853306498A68}"/>
                    </a:ext>
                  </a:extLst>
                </p:cNvPr>
                <p:cNvSpPr/>
                <p:nvPr/>
              </p:nvSpPr>
              <p:spPr>
                <a:xfrm>
                  <a:off x="580517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49" name="Freeform: Shape 48">
                <a:extLst>
                  <a:ext uri="{FF2B5EF4-FFF2-40B4-BE49-F238E27FC236}">
                    <a16:creationId xmlns:a16="http://schemas.microsoft.com/office/drawing/2014/main" id="{C4A323FE-E1B7-34FE-0E7A-B0E9466B0BEF}"/>
                  </a:ext>
                </a:extLst>
              </p:cNvPr>
              <p:cNvSpPr/>
              <p:nvPr/>
            </p:nvSpPr>
            <p:spPr>
              <a:xfrm>
                <a:off x="5743717" y="121563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50" name="Picture 49">
                <a:extLst>
                  <a:ext uri="{FF2B5EF4-FFF2-40B4-BE49-F238E27FC236}">
                    <a16:creationId xmlns:a16="http://schemas.microsoft.com/office/drawing/2014/main" id="{2D893A88-F727-FFDF-DB07-9C738C523591}"/>
                  </a:ext>
                </a:extLst>
              </p:cNvPr>
              <p:cNvPicPr>
                <a:picLocks noChangeAspect="1"/>
              </p:cNvPicPr>
              <p:nvPr/>
            </p:nvPicPr>
            <p:blipFill>
              <a:blip r:embed="rId5"/>
              <a:stretch>
                <a:fillRect/>
              </a:stretch>
            </p:blipFill>
            <p:spPr>
              <a:xfrm>
                <a:off x="5327543" y="1690112"/>
                <a:ext cx="874791" cy="874791"/>
              </a:xfrm>
              <a:custGeom>
                <a:avLst/>
                <a:gdLst>
                  <a:gd name="connsiteX0" fmla="*/ -167 w 874791"/>
                  <a:gd name="connsiteY0" fmla="*/ -423 h 874791"/>
                  <a:gd name="connsiteX1" fmla="*/ 874624 w 874791"/>
                  <a:gd name="connsiteY1" fmla="*/ -423 h 874791"/>
                  <a:gd name="connsiteX2" fmla="*/ 874624 w 874791"/>
                  <a:gd name="connsiteY2" fmla="*/ 874368 h 874791"/>
                  <a:gd name="connsiteX3" fmla="*/ -16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7" y="-423"/>
                    </a:moveTo>
                    <a:lnTo>
                      <a:pt x="874624" y="-423"/>
                    </a:lnTo>
                    <a:lnTo>
                      <a:pt x="874624" y="874368"/>
                    </a:lnTo>
                    <a:lnTo>
                      <a:pt x="-167" y="874368"/>
                    </a:lnTo>
                    <a:close/>
                  </a:path>
                </a:pathLst>
              </a:custGeom>
            </p:spPr>
          </p:pic>
        </p:grpSp>
        <p:cxnSp>
          <p:nvCxnSpPr>
            <p:cNvPr id="397" name="Straight Arrow Connector 396">
              <a:extLst>
                <a:ext uri="{FF2B5EF4-FFF2-40B4-BE49-F238E27FC236}">
                  <a16:creationId xmlns:a16="http://schemas.microsoft.com/office/drawing/2014/main" id="{0B5C1B02-4878-92E9-123F-9077FACD2845}"/>
                </a:ext>
              </a:extLst>
            </p:cNvPr>
            <p:cNvCxnSpPr>
              <a:cxnSpLocks/>
            </p:cNvCxnSpPr>
            <p:nvPr/>
          </p:nvCxnSpPr>
          <p:spPr>
            <a:xfrm>
              <a:off x="4359716"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C012DE0F-7F40-6D87-7568-11C7663497B4}"/>
              </a:ext>
            </a:extLst>
          </p:cNvPr>
          <p:cNvGrpSpPr/>
          <p:nvPr/>
        </p:nvGrpSpPr>
        <p:grpSpPr>
          <a:xfrm>
            <a:off x="7184370" y="3242169"/>
            <a:ext cx="1378862" cy="1349393"/>
            <a:chOff x="5156613" y="3242169"/>
            <a:chExt cx="1378862" cy="1349393"/>
          </a:xfrm>
        </p:grpSpPr>
        <p:grpSp>
          <p:nvGrpSpPr>
            <p:cNvPr id="84" name="Graphic 610">
              <a:extLst>
                <a:ext uri="{FF2B5EF4-FFF2-40B4-BE49-F238E27FC236}">
                  <a16:creationId xmlns:a16="http://schemas.microsoft.com/office/drawing/2014/main" id="{B5F6DEF7-3DA0-BFB5-E76B-40DFA1B1D002}"/>
                </a:ext>
              </a:extLst>
            </p:cNvPr>
            <p:cNvGrpSpPr/>
            <p:nvPr/>
          </p:nvGrpSpPr>
          <p:grpSpPr>
            <a:xfrm>
              <a:off x="5156613" y="3242169"/>
              <a:ext cx="1378862" cy="1349393"/>
              <a:chOff x="6554046" y="1217939"/>
              <a:chExt cx="1378862" cy="1349393"/>
            </a:xfrm>
          </p:grpSpPr>
          <p:sp>
            <p:nvSpPr>
              <p:cNvPr id="85" name="Freeform: Shape 84">
                <a:extLst>
                  <a:ext uri="{FF2B5EF4-FFF2-40B4-BE49-F238E27FC236}">
                    <a16:creationId xmlns:a16="http://schemas.microsoft.com/office/drawing/2014/main" id="{897F6F69-0268-DB3E-0F8F-A406445281E4}"/>
                  </a:ext>
                </a:extLst>
              </p:cNvPr>
              <p:cNvSpPr/>
              <p:nvPr/>
            </p:nvSpPr>
            <p:spPr>
              <a:xfrm>
                <a:off x="697029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CDFEFC4-F774-21BA-BBC8-6D67929F7941}"/>
                  </a:ext>
                </a:extLst>
              </p:cNvPr>
              <p:cNvSpPr/>
              <p:nvPr/>
            </p:nvSpPr>
            <p:spPr>
              <a:xfrm>
                <a:off x="7143613" y="1332561"/>
                <a:ext cx="560204" cy="671907"/>
              </a:xfrm>
              <a:custGeom>
                <a:avLst/>
                <a:gdLst>
                  <a:gd name="connsiteX0" fmla="*/ 112010 w 560204"/>
                  <a:gd name="connsiteY0" fmla="*/ 0 h 671907"/>
                  <a:gd name="connsiteX1" fmla="*/ 56082 w 560204"/>
                  <a:gd name="connsiteY1" fmla="*/ 0 h 671907"/>
                  <a:gd name="connsiteX2" fmla="*/ 56082 w 560204"/>
                  <a:gd name="connsiteY2" fmla="*/ 56082 h 671907"/>
                  <a:gd name="connsiteX3" fmla="*/ 0 w 560204"/>
                  <a:gd name="connsiteY3" fmla="*/ 56082 h 671907"/>
                  <a:gd name="connsiteX4" fmla="*/ 0 w 560204"/>
                  <a:gd name="connsiteY4" fmla="*/ 168092 h 671907"/>
                  <a:gd name="connsiteX5" fmla="*/ 56082 w 560204"/>
                  <a:gd name="connsiteY5" fmla="*/ 170397 h 671907"/>
                  <a:gd name="connsiteX6" fmla="*/ 56082 w 560204"/>
                  <a:gd name="connsiteY6" fmla="*/ 224020 h 671907"/>
                  <a:gd name="connsiteX7" fmla="*/ 110627 w 560204"/>
                  <a:gd name="connsiteY7" fmla="*/ 226171 h 671907"/>
                  <a:gd name="connsiteX8" fmla="*/ 111856 w 560204"/>
                  <a:gd name="connsiteY8" fmla="*/ 337721 h 671907"/>
                  <a:gd name="connsiteX9" fmla="*/ 56082 w 560204"/>
                  <a:gd name="connsiteY9" fmla="*/ 338489 h 671907"/>
                  <a:gd name="connsiteX10" fmla="*/ 56082 w 560204"/>
                  <a:gd name="connsiteY10" fmla="*/ 615979 h 671907"/>
                  <a:gd name="connsiteX11" fmla="*/ 167938 w 560204"/>
                  <a:gd name="connsiteY11" fmla="*/ 615979 h 671907"/>
                  <a:gd name="connsiteX12" fmla="*/ 167938 w 560204"/>
                  <a:gd name="connsiteY12" fmla="*/ 671907 h 671907"/>
                  <a:gd name="connsiteX13" fmla="*/ 224021 w 560204"/>
                  <a:gd name="connsiteY13" fmla="*/ 671907 h 671907"/>
                  <a:gd name="connsiteX14" fmla="*/ 336030 w 560204"/>
                  <a:gd name="connsiteY14" fmla="*/ 671907 h 671907"/>
                  <a:gd name="connsiteX15" fmla="*/ 448041 w 560204"/>
                  <a:gd name="connsiteY15" fmla="*/ 671907 h 671907"/>
                  <a:gd name="connsiteX16" fmla="*/ 448041 w 560204"/>
                  <a:gd name="connsiteY16" fmla="*/ 615979 h 671907"/>
                  <a:gd name="connsiteX17" fmla="*/ 504583 w 560204"/>
                  <a:gd name="connsiteY17" fmla="*/ 618130 h 671907"/>
                  <a:gd name="connsiteX18" fmla="*/ 504583 w 560204"/>
                  <a:gd name="connsiteY18" fmla="*/ 565121 h 671907"/>
                  <a:gd name="connsiteX19" fmla="*/ 560204 w 560204"/>
                  <a:gd name="connsiteY19" fmla="*/ 563124 h 671907"/>
                  <a:gd name="connsiteX20" fmla="*/ 560204 w 560204"/>
                  <a:gd name="connsiteY20" fmla="*/ 226479 h 671907"/>
                  <a:gd name="connsiteX21" fmla="*/ 446197 w 560204"/>
                  <a:gd name="connsiteY21" fmla="*/ 227554 h 671907"/>
                  <a:gd name="connsiteX22" fmla="*/ 447426 w 560204"/>
                  <a:gd name="connsiteY22" fmla="*/ 170550 h 671907"/>
                  <a:gd name="connsiteX23" fmla="*/ 338028 w 560204"/>
                  <a:gd name="connsiteY23" fmla="*/ 169168 h 671907"/>
                  <a:gd name="connsiteX24" fmla="*/ 336030 w 560204"/>
                  <a:gd name="connsiteY24" fmla="*/ 0 h 671907"/>
                  <a:gd name="connsiteX25" fmla="*/ 280102 w 560204"/>
                  <a:gd name="connsiteY25" fmla="*/ 0 h 671907"/>
                  <a:gd name="connsiteX26" fmla="*/ 280102 w 560204"/>
                  <a:gd name="connsiteY26" fmla="*/ 58540 h 671907"/>
                  <a:gd name="connsiteX27" fmla="*/ 168246 w 560204"/>
                  <a:gd name="connsiteY27" fmla="*/ 56389 h 671907"/>
                  <a:gd name="connsiteX28" fmla="*/ 167631 w 560204"/>
                  <a:gd name="connsiteY28" fmla="*/ 1383 h 67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204" h="671907">
                    <a:moveTo>
                      <a:pt x="112010" y="0"/>
                    </a:moveTo>
                    <a:lnTo>
                      <a:pt x="56082" y="0"/>
                    </a:lnTo>
                    <a:lnTo>
                      <a:pt x="56082" y="56082"/>
                    </a:lnTo>
                    <a:lnTo>
                      <a:pt x="0" y="56082"/>
                    </a:lnTo>
                    <a:lnTo>
                      <a:pt x="0" y="168092"/>
                    </a:lnTo>
                    <a:lnTo>
                      <a:pt x="56082" y="170397"/>
                    </a:lnTo>
                    <a:lnTo>
                      <a:pt x="56082" y="224020"/>
                    </a:lnTo>
                    <a:lnTo>
                      <a:pt x="110627" y="226171"/>
                    </a:lnTo>
                    <a:lnTo>
                      <a:pt x="111856" y="337721"/>
                    </a:lnTo>
                    <a:lnTo>
                      <a:pt x="56082" y="338489"/>
                    </a:lnTo>
                    <a:lnTo>
                      <a:pt x="56082" y="615979"/>
                    </a:lnTo>
                    <a:lnTo>
                      <a:pt x="167938" y="615979"/>
                    </a:lnTo>
                    <a:lnTo>
                      <a:pt x="167938" y="671907"/>
                    </a:lnTo>
                    <a:lnTo>
                      <a:pt x="224021" y="671907"/>
                    </a:lnTo>
                    <a:lnTo>
                      <a:pt x="336030" y="671907"/>
                    </a:lnTo>
                    <a:lnTo>
                      <a:pt x="448041" y="671907"/>
                    </a:lnTo>
                    <a:lnTo>
                      <a:pt x="448041" y="615979"/>
                    </a:lnTo>
                    <a:lnTo>
                      <a:pt x="504583" y="618130"/>
                    </a:lnTo>
                    <a:lnTo>
                      <a:pt x="504583" y="565121"/>
                    </a:lnTo>
                    <a:lnTo>
                      <a:pt x="560204" y="563124"/>
                    </a:lnTo>
                    <a:lnTo>
                      <a:pt x="560204" y="226479"/>
                    </a:lnTo>
                    <a:lnTo>
                      <a:pt x="446197" y="227554"/>
                    </a:lnTo>
                    <a:lnTo>
                      <a:pt x="447426" y="170550"/>
                    </a:lnTo>
                    <a:lnTo>
                      <a:pt x="338028" y="169168"/>
                    </a:lnTo>
                    <a:lnTo>
                      <a:pt x="336030" y="0"/>
                    </a:lnTo>
                    <a:lnTo>
                      <a:pt x="280102" y="0"/>
                    </a:lnTo>
                    <a:lnTo>
                      <a:pt x="280102" y="58540"/>
                    </a:lnTo>
                    <a:lnTo>
                      <a:pt x="168246" y="56389"/>
                    </a:lnTo>
                    <a:lnTo>
                      <a:pt x="167631" y="1383"/>
                    </a:lnTo>
                    <a:close/>
                  </a:path>
                </a:pathLst>
              </a:custGeom>
              <a:solidFill>
                <a:srgbClr val="9FB5BA"/>
              </a:solidFill>
              <a:ln w="15358" cap="flat">
                <a:noFill/>
                <a:prstDash val="solid"/>
                <a:miter/>
              </a:ln>
            </p:spPr>
            <p:txBody>
              <a:bodyPr rtlCol="0" anchor="ctr"/>
              <a:lstStyle/>
              <a:p>
                <a:endParaRPr lang="en-US"/>
              </a:p>
            </p:txBody>
          </p:sp>
          <p:grpSp>
            <p:nvGrpSpPr>
              <p:cNvPr id="87" name="Graphic 610">
                <a:extLst>
                  <a:ext uri="{FF2B5EF4-FFF2-40B4-BE49-F238E27FC236}">
                    <a16:creationId xmlns:a16="http://schemas.microsoft.com/office/drawing/2014/main" id="{E0682FFE-6C96-0E44-403A-8143DFCDFBC2}"/>
                  </a:ext>
                </a:extLst>
              </p:cNvPr>
              <p:cNvGrpSpPr/>
              <p:nvPr/>
            </p:nvGrpSpPr>
            <p:grpSpPr>
              <a:xfrm>
                <a:off x="6975674" y="1223009"/>
                <a:ext cx="951855" cy="951855"/>
                <a:chOff x="6975674" y="1223009"/>
                <a:chExt cx="951855" cy="951855"/>
              </a:xfrm>
              <a:noFill/>
            </p:grpSpPr>
            <p:sp>
              <p:nvSpPr>
                <p:cNvPr id="90" name="Freeform: Shape 89">
                  <a:extLst>
                    <a:ext uri="{FF2B5EF4-FFF2-40B4-BE49-F238E27FC236}">
                      <a16:creationId xmlns:a16="http://schemas.microsoft.com/office/drawing/2014/main" id="{469047FD-D2AE-7C71-ED4D-41841B35886F}"/>
                    </a:ext>
                  </a:extLst>
                </p:cNvPr>
                <p:cNvSpPr/>
                <p:nvPr/>
              </p:nvSpPr>
              <p:spPr>
                <a:xfrm>
                  <a:off x="6975674" y="122300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AE84E0D-A995-8AA6-5910-9C3882DA70BF}"/>
                    </a:ext>
                  </a:extLst>
                </p:cNvPr>
                <p:cNvSpPr/>
                <p:nvPr/>
              </p:nvSpPr>
              <p:spPr>
                <a:xfrm>
                  <a:off x="697567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4FA31E0-63F3-0687-E3BE-EC58802D10B4}"/>
                    </a:ext>
                  </a:extLst>
                </p:cNvPr>
                <p:cNvSpPr/>
                <p:nvPr/>
              </p:nvSpPr>
              <p:spPr>
                <a:xfrm>
                  <a:off x="697567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D670BCC4-54DD-0203-1CA3-4CD55C5459F2}"/>
                    </a:ext>
                  </a:extLst>
                </p:cNvPr>
                <p:cNvSpPr/>
                <p:nvPr/>
              </p:nvSpPr>
              <p:spPr>
                <a:xfrm>
                  <a:off x="697567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F68F886-2677-17F5-2551-9F4B26DC8CD4}"/>
                    </a:ext>
                  </a:extLst>
                </p:cNvPr>
                <p:cNvSpPr/>
                <p:nvPr/>
              </p:nvSpPr>
              <p:spPr>
                <a:xfrm>
                  <a:off x="697567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1FF8BDC-B832-2134-F340-5FCDCE283B58}"/>
                    </a:ext>
                  </a:extLst>
                </p:cNvPr>
                <p:cNvSpPr/>
                <p:nvPr/>
              </p:nvSpPr>
              <p:spPr>
                <a:xfrm>
                  <a:off x="697567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80716A8-7C47-C0C2-6F34-8E87ACF7B23E}"/>
                    </a:ext>
                  </a:extLst>
                </p:cNvPr>
                <p:cNvSpPr/>
                <p:nvPr/>
              </p:nvSpPr>
              <p:spPr>
                <a:xfrm>
                  <a:off x="697567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7D9BCCF0-0373-6CD8-75E8-AB9DCFF61CC3}"/>
                    </a:ext>
                  </a:extLst>
                </p:cNvPr>
                <p:cNvSpPr/>
                <p:nvPr/>
              </p:nvSpPr>
              <p:spPr>
                <a:xfrm>
                  <a:off x="697567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57FA21D4-2873-5A23-12E0-4ED3709F594F}"/>
                    </a:ext>
                  </a:extLst>
                </p:cNvPr>
                <p:cNvSpPr/>
                <p:nvPr/>
              </p:nvSpPr>
              <p:spPr>
                <a:xfrm>
                  <a:off x="697567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DD971DB-F6FA-C12C-E0CE-CCE5C42902D3}"/>
                    </a:ext>
                  </a:extLst>
                </p:cNvPr>
                <p:cNvSpPr/>
                <p:nvPr/>
              </p:nvSpPr>
              <p:spPr>
                <a:xfrm>
                  <a:off x="697567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E5BA4744-6AE7-3D63-1EF8-1A05BADD9866}"/>
                    </a:ext>
                  </a:extLst>
                </p:cNvPr>
                <p:cNvSpPr/>
                <p:nvPr/>
              </p:nvSpPr>
              <p:spPr>
                <a:xfrm>
                  <a:off x="697567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A6C4D94E-B9C1-FA66-8ED6-B27E8AF387CE}"/>
                    </a:ext>
                  </a:extLst>
                </p:cNvPr>
                <p:cNvSpPr/>
                <p:nvPr/>
              </p:nvSpPr>
              <p:spPr>
                <a:xfrm>
                  <a:off x="697567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48092DBB-509D-2DCE-9EBA-993847E949E7}"/>
                    </a:ext>
                  </a:extLst>
                </p:cNvPr>
                <p:cNvSpPr/>
                <p:nvPr/>
              </p:nvSpPr>
              <p:spPr>
                <a:xfrm>
                  <a:off x="697567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76EBC02-836B-7D38-F987-ECE9C178C4B2}"/>
                    </a:ext>
                  </a:extLst>
                </p:cNvPr>
                <p:cNvSpPr/>
                <p:nvPr/>
              </p:nvSpPr>
              <p:spPr>
                <a:xfrm>
                  <a:off x="697567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E0C7092A-F230-5AD1-6BFA-5063D34AC590}"/>
                    </a:ext>
                  </a:extLst>
                </p:cNvPr>
                <p:cNvSpPr/>
                <p:nvPr/>
              </p:nvSpPr>
              <p:spPr>
                <a:xfrm>
                  <a:off x="697567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2F01580-57BB-CFB6-63F5-D088AE2EB7FE}"/>
                    </a:ext>
                  </a:extLst>
                </p:cNvPr>
                <p:cNvSpPr/>
                <p:nvPr/>
              </p:nvSpPr>
              <p:spPr>
                <a:xfrm>
                  <a:off x="697567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9308F02-3D44-A7BE-5712-A5A611B579F0}"/>
                    </a:ext>
                  </a:extLst>
                </p:cNvPr>
                <p:cNvSpPr/>
                <p:nvPr/>
              </p:nvSpPr>
              <p:spPr>
                <a:xfrm>
                  <a:off x="697567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BCA46E23-B1A3-A218-B7BE-BC152C9DB256}"/>
                    </a:ext>
                  </a:extLst>
                </p:cNvPr>
                <p:cNvSpPr/>
                <p:nvPr/>
              </p:nvSpPr>
              <p:spPr>
                <a:xfrm>
                  <a:off x="787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8CAE4BE-7E56-39E6-A7AF-5CCF6942F98C}"/>
                    </a:ext>
                  </a:extLst>
                </p:cNvPr>
                <p:cNvSpPr/>
                <p:nvPr/>
              </p:nvSpPr>
              <p:spPr>
                <a:xfrm>
                  <a:off x="781552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AC053E1-B9CB-24A6-3ACD-54CF0DD575FC}"/>
                    </a:ext>
                  </a:extLst>
                </p:cNvPr>
                <p:cNvSpPr/>
                <p:nvPr/>
              </p:nvSpPr>
              <p:spPr>
                <a:xfrm>
                  <a:off x="77595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6B092FA-522E-452C-810C-ED69D91C3BA1}"/>
                    </a:ext>
                  </a:extLst>
                </p:cNvPr>
                <p:cNvSpPr/>
                <p:nvPr/>
              </p:nvSpPr>
              <p:spPr>
                <a:xfrm>
                  <a:off x="770351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5EAF3E4-0699-F1E1-C00B-176F752975F4}"/>
                    </a:ext>
                  </a:extLst>
                </p:cNvPr>
                <p:cNvSpPr/>
                <p:nvPr/>
              </p:nvSpPr>
              <p:spPr>
                <a:xfrm>
                  <a:off x="76475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76A355A-6737-9FE2-1F52-358846815EB6}"/>
                    </a:ext>
                  </a:extLst>
                </p:cNvPr>
                <p:cNvSpPr/>
                <p:nvPr/>
              </p:nvSpPr>
              <p:spPr>
                <a:xfrm>
                  <a:off x="75916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33A16F6-A577-AD29-26DD-367EF1406CD4}"/>
                    </a:ext>
                  </a:extLst>
                </p:cNvPr>
                <p:cNvSpPr/>
                <p:nvPr/>
              </p:nvSpPr>
              <p:spPr>
                <a:xfrm>
                  <a:off x="75355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D0E2EB7-3A75-CE13-E47D-2947870150F9}"/>
                    </a:ext>
                  </a:extLst>
                </p:cNvPr>
                <p:cNvSpPr/>
                <p:nvPr/>
              </p:nvSpPr>
              <p:spPr>
                <a:xfrm>
                  <a:off x="74796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C553214-BE0B-C47A-C74E-5A13D2419FE7}"/>
                    </a:ext>
                  </a:extLst>
                </p:cNvPr>
                <p:cNvSpPr/>
                <p:nvPr/>
              </p:nvSpPr>
              <p:spPr>
                <a:xfrm>
                  <a:off x="742356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DA04520-51F2-A272-CC49-621B11FA9F7E}"/>
                    </a:ext>
                  </a:extLst>
                </p:cNvPr>
                <p:cNvSpPr/>
                <p:nvPr/>
              </p:nvSpPr>
              <p:spPr>
                <a:xfrm>
                  <a:off x="73676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648C613A-7277-6DBC-3D9F-770593FFF20E}"/>
                    </a:ext>
                  </a:extLst>
                </p:cNvPr>
                <p:cNvSpPr/>
                <p:nvPr/>
              </p:nvSpPr>
              <p:spPr>
                <a:xfrm>
                  <a:off x="731155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87FB137-1906-89B6-2F18-BD8856F12A88}"/>
                    </a:ext>
                  </a:extLst>
                </p:cNvPr>
                <p:cNvSpPr/>
                <p:nvPr/>
              </p:nvSpPr>
              <p:spPr>
                <a:xfrm>
                  <a:off x="725562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CCBEC0C3-5791-0595-B473-6AEE3E7C6E86}"/>
                    </a:ext>
                  </a:extLst>
                </p:cNvPr>
                <p:cNvSpPr/>
                <p:nvPr/>
              </p:nvSpPr>
              <p:spPr>
                <a:xfrm>
                  <a:off x="7199695"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C3A522E-74D0-78BB-BA3F-42E2EE43A9D2}"/>
                    </a:ext>
                  </a:extLst>
                </p:cNvPr>
                <p:cNvSpPr/>
                <p:nvPr/>
              </p:nvSpPr>
              <p:spPr>
                <a:xfrm>
                  <a:off x="714361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C505A24-6771-F772-73EE-6F878ADAD8EF}"/>
                    </a:ext>
                  </a:extLst>
                </p:cNvPr>
                <p:cNvSpPr/>
                <p:nvPr/>
              </p:nvSpPr>
              <p:spPr>
                <a:xfrm>
                  <a:off x="708768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4FE13637-D9F7-3202-D973-C7C3C2B74725}"/>
                    </a:ext>
                  </a:extLst>
                </p:cNvPr>
                <p:cNvSpPr/>
                <p:nvPr/>
              </p:nvSpPr>
              <p:spPr>
                <a:xfrm>
                  <a:off x="703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88" name="Freeform: Shape 87">
                <a:extLst>
                  <a:ext uri="{FF2B5EF4-FFF2-40B4-BE49-F238E27FC236}">
                    <a16:creationId xmlns:a16="http://schemas.microsoft.com/office/drawing/2014/main" id="{EDB8405D-9649-54F3-DE07-EA660921D486}"/>
                  </a:ext>
                </a:extLst>
              </p:cNvPr>
              <p:cNvSpPr/>
              <p:nvPr/>
            </p:nvSpPr>
            <p:spPr>
              <a:xfrm>
                <a:off x="697029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89" name="Picture 88">
                <a:extLst>
                  <a:ext uri="{FF2B5EF4-FFF2-40B4-BE49-F238E27FC236}">
                    <a16:creationId xmlns:a16="http://schemas.microsoft.com/office/drawing/2014/main" id="{AC4D81DA-80A6-E851-CAAF-3A1325726B12}"/>
                  </a:ext>
                </a:extLst>
              </p:cNvPr>
              <p:cNvPicPr>
                <a:picLocks noChangeAspect="1"/>
              </p:cNvPicPr>
              <p:nvPr/>
            </p:nvPicPr>
            <p:blipFill>
              <a:blip r:embed="rId5"/>
              <a:stretch>
                <a:fillRect/>
              </a:stretch>
            </p:blipFill>
            <p:spPr>
              <a:xfrm>
                <a:off x="6554046" y="1692541"/>
                <a:ext cx="874791" cy="874791"/>
              </a:xfrm>
              <a:custGeom>
                <a:avLst/>
                <a:gdLst>
                  <a:gd name="connsiteX0" fmla="*/ -87 w 874791"/>
                  <a:gd name="connsiteY0" fmla="*/ -423 h 874791"/>
                  <a:gd name="connsiteX1" fmla="*/ 874704 w 874791"/>
                  <a:gd name="connsiteY1" fmla="*/ -423 h 874791"/>
                  <a:gd name="connsiteX2" fmla="*/ 874704 w 874791"/>
                  <a:gd name="connsiteY2" fmla="*/ 874368 h 874791"/>
                  <a:gd name="connsiteX3" fmla="*/ -8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423"/>
                    </a:moveTo>
                    <a:lnTo>
                      <a:pt x="874704" y="-423"/>
                    </a:lnTo>
                    <a:lnTo>
                      <a:pt x="874704" y="874368"/>
                    </a:lnTo>
                    <a:lnTo>
                      <a:pt x="-87" y="874368"/>
                    </a:lnTo>
                    <a:close/>
                  </a:path>
                </a:pathLst>
              </a:custGeom>
            </p:spPr>
          </p:pic>
        </p:grpSp>
        <p:cxnSp>
          <p:nvCxnSpPr>
            <p:cNvPr id="401" name="Straight Arrow Connector 400">
              <a:extLst>
                <a:ext uri="{FF2B5EF4-FFF2-40B4-BE49-F238E27FC236}">
                  <a16:creationId xmlns:a16="http://schemas.microsoft.com/office/drawing/2014/main" id="{352285FE-08C9-F2AB-C374-49E197C368AA}"/>
                </a:ext>
              </a:extLst>
            </p:cNvPr>
            <p:cNvCxnSpPr>
              <a:cxnSpLocks/>
            </p:cNvCxnSpPr>
            <p:nvPr/>
          </p:nvCxnSpPr>
          <p:spPr>
            <a:xfrm>
              <a:off x="5586438"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3" name="Group 412">
            <a:extLst>
              <a:ext uri="{FF2B5EF4-FFF2-40B4-BE49-F238E27FC236}">
                <a16:creationId xmlns:a16="http://schemas.microsoft.com/office/drawing/2014/main" id="{F5D375A0-309A-1310-A241-97F94735C7FB}"/>
              </a:ext>
            </a:extLst>
          </p:cNvPr>
          <p:cNvGrpSpPr/>
          <p:nvPr/>
        </p:nvGrpSpPr>
        <p:grpSpPr>
          <a:xfrm>
            <a:off x="8389869" y="3242169"/>
            <a:ext cx="1378892" cy="1349393"/>
            <a:chOff x="6362112" y="3242169"/>
            <a:chExt cx="1378892" cy="1349393"/>
          </a:xfrm>
        </p:grpSpPr>
        <p:grpSp>
          <p:nvGrpSpPr>
            <p:cNvPr id="123" name="Graphic 610">
              <a:extLst>
                <a:ext uri="{FF2B5EF4-FFF2-40B4-BE49-F238E27FC236}">
                  <a16:creationId xmlns:a16="http://schemas.microsoft.com/office/drawing/2014/main" id="{D4FB9FA8-AE4B-76F2-ACAC-C37F74F3FE3F}"/>
                </a:ext>
              </a:extLst>
            </p:cNvPr>
            <p:cNvGrpSpPr/>
            <p:nvPr/>
          </p:nvGrpSpPr>
          <p:grpSpPr>
            <a:xfrm>
              <a:off x="6362112" y="3242169"/>
              <a:ext cx="1378892" cy="1349393"/>
              <a:chOff x="7759545" y="1217939"/>
              <a:chExt cx="1378892" cy="1349393"/>
            </a:xfrm>
          </p:grpSpPr>
          <p:sp>
            <p:nvSpPr>
              <p:cNvPr id="124" name="Freeform: Shape 123">
                <a:extLst>
                  <a:ext uri="{FF2B5EF4-FFF2-40B4-BE49-F238E27FC236}">
                    <a16:creationId xmlns:a16="http://schemas.microsoft.com/office/drawing/2014/main" id="{8B674084-7461-C946-0C81-6DDCC2969CF7}"/>
                  </a:ext>
                </a:extLst>
              </p:cNvPr>
              <p:cNvSpPr/>
              <p:nvPr/>
            </p:nvSpPr>
            <p:spPr>
              <a:xfrm>
                <a:off x="817582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9665CF82-28E8-C39A-17D6-4631E64E5F6A}"/>
                  </a:ext>
                </a:extLst>
              </p:cNvPr>
              <p:cNvSpPr/>
              <p:nvPr/>
            </p:nvSpPr>
            <p:spPr>
              <a:xfrm>
                <a:off x="8347914" y="1333790"/>
                <a:ext cx="561586" cy="673443"/>
              </a:xfrm>
              <a:custGeom>
                <a:avLst/>
                <a:gdLst>
                  <a:gd name="connsiteX0" fmla="*/ 57157 w 561586"/>
                  <a:gd name="connsiteY0" fmla="*/ 0 h 673443"/>
                  <a:gd name="connsiteX1" fmla="*/ 56697 w 561586"/>
                  <a:gd name="connsiteY1" fmla="*/ 222791 h 673443"/>
                  <a:gd name="connsiteX2" fmla="*/ 0 w 561586"/>
                  <a:gd name="connsiteY2" fmla="*/ 226786 h 673443"/>
                  <a:gd name="connsiteX3" fmla="*/ 0 w 561586"/>
                  <a:gd name="connsiteY3" fmla="*/ 281178 h 673443"/>
                  <a:gd name="connsiteX4" fmla="*/ 922 w 561586"/>
                  <a:gd name="connsiteY4" fmla="*/ 504891 h 673443"/>
                  <a:gd name="connsiteX5" fmla="*/ 57157 w 561586"/>
                  <a:gd name="connsiteY5" fmla="*/ 505198 h 673443"/>
                  <a:gd name="connsiteX6" fmla="*/ 57157 w 561586"/>
                  <a:gd name="connsiteY6" fmla="*/ 617208 h 673443"/>
                  <a:gd name="connsiteX7" fmla="*/ 114315 w 561586"/>
                  <a:gd name="connsiteY7" fmla="*/ 617823 h 673443"/>
                  <a:gd name="connsiteX8" fmla="*/ 113393 w 561586"/>
                  <a:gd name="connsiteY8" fmla="*/ 673444 h 673443"/>
                  <a:gd name="connsiteX9" fmla="*/ 393956 w 561586"/>
                  <a:gd name="connsiteY9" fmla="*/ 672983 h 673443"/>
                  <a:gd name="connsiteX10" fmla="*/ 393956 w 561586"/>
                  <a:gd name="connsiteY10" fmla="*/ 617208 h 673443"/>
                  <a:gd name="connsiteX11" fmla="*/ 448655 w 561586"/>
                  <a:gd name="connsiteY11" fmla="*/ 617362 h 673443"/>
                  <a:gd name="connsiteX12" fmla="*/ 449116 w 561586"/>
                  <a:gd name="connsiteY12" fmla="*/ 564046 h 673443"/>
                  <a:gd name="connsiteX13" fmla="*/ 504276 w 561586"/>
                  <a:gd name="connsiteY13" fmla="*/ 560051 h 673443"/>
                  <a:gd name="connsiteX14" fmla="*/ 505812 w 561586"/>
                  <a:gd name="connsiteY14" fmla="*/ 506427 h 673443"/>
                  <a:gd name="connsiteX15" fmla="*/ 560973 w 561586"/>
                  <a:gd name="connsiteY15" fmla="*/ 505352 h 673443"/>
                  <a:gd name="connsiteX16" fmla="*/ 561587 w 561586"/>
                  <a:gd name="connsiteY16" fmla="*/ 280102 h 673443"/>
                  <a:gd name="connsiteX17" fmla="*/ 506274 w 561586"/>
                  <a:gd name="connsiteY17" fmla="*/ 281485 h 673443"/>
                  <a:gd name="connsiteX18" fmla="*/ 506274 w 561586"/>
                  <a:gd name="connsiteY18" fmla="*/ 226786 h 673443"/>
                  <a:gd name="connsiteX19" fmla="*/ 450038 w 561586"/>
                  <a:gd name="connsiteY19" fmla="*/ 226786 h 673443"/>
                  <a:gd name="connsiteX20" fmla="*/ 392881 w 561586"/>
                  <a:gd name="connsiteY20" fmla="*/ 225403 h 673443"/>
                  <a:gd name="connsiteX21" fmla="*/ 394417 w 561586"/>
                  <a:gd name="connsiteY21" fmla="*/ 168707 h 673443"/>
                  <a:gd name="connsiteX22" fmla="*/ 392419 w 561586"/>
                  <a:gd name="connsiteY22" fmla="*/ 113393 h 673443"/>
                  <a:gd name="connsiteX23" fmla="*/ 339103 w 561586"/>
                  <a:gd name="connsiteY23" fmla="*/ 112625 h 673443"/>
                  <a:gd name="connsiteX24" fmla="*/ 337720 w 561586"/>
                  <a:gd name="connsiteY24" fmla="*/ 57157 h 673443"/>
                  <a:gd name="connsiteX25" fmla="*/ 227247 w 561586"/>
                  <a:gd name="connsiteY25" fmla="*/ 57772 h 673443"/>
                  <a:gd name="connsiteX26" fmla="*/ 224789 w 561586"/>
                  <a:gd name="connsiteY26" fmla="*/ 1536 h 673443"/>
                  <a:gd name="connsiteX27" fmla="*/ 57157 w 561586"/>
                  <a:gd name="connsiteY27" fmla="*/ 0 h 67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586" h="673443">
                    <a:moveTo>
                      <a:pt x="57157" y="0"/>
                    </a:moveTo>
                    <a:lnTo>
                      <a:pt x="56697" y="222791"/>
                    </a:lnTo>
                    <a:lnTo>
                      <a:pt x="0" y="226786"/>
                    </a:lnTo>
                    <a:lnTo>
                      <a:pt x="0" y="281178"/>
                    </a:lnTo>
                    <a:lnTo>
                      <a:pt x="922" y="504891"/>
                    </a:lnTo>
                    <a:lnTo>
                      <a:pt x="57157" y="505198"/>
                    </a:lnTo>
                    <a:lnTo>
                      <a:pt x="57157" y="617208"/>
                    </a:lnTo>
                    <a:lnTo>
                      <a:pt x="114315" y="617823"/>
                    </a:lnTo>
                    <a:lnTo>
                      <a:pt x="113393" y="673444"/>
                    </a:lnTo>
                    <a:lnTo>
                      <a:pt x="393956" y="672983"/>
                    </a:lnTo>
                    <a:lnTo>
                      <a:pt x="393956" y="617208"/>
                    </a:lnTo>
                    <a:lnTo>
                      <a:pt x="448655" y="617362"/>
                    </a:lnTo>
                    <a:lnTo>
                      <a:pt x="449116" y="564046"/>
                    </a:lnTo>
                    <a:lnTo>
                      <a:pt x="504276" y="560051"/>
                    </a:lnTo>
                    <a:lnTo>
                      <a:pt x="505812" y="506427"/>
                    </a:lnTo>
                    <a:lnTo>
                      <a:pt x="560973" y="505352"/>
                    </a:lnTo>
                    <a:lnTo>
                      <a:pt x="561587" y="280102"/>
                    </a:lnTo>
                    <a:lnTo>
                      <a:pt x="506274" y="281485"/>
                    </a:lnTo>
                    <a:lnTo>
                      <a:pt x="506274" y="226786"/>
                    </a:lnTo>
                    <a:lnTo>
                      <a:pt x="450038" y="226786"/>
                    </a:lnTo>
                    <a:lnTo>
                      <a:pt x="392881" y="225403"/>
                    </a:lnTo>
                    <a:lnTo>
                      <a:pt x="394417" y="168707"/>
                    </a:lnTo>
                    <a:lnTo>
                      <a:pt x="392419" y="113393"/>
                    </a:lnTo>
                    <a:lnTo>
                      <a:pt x="339103" y="112625"/>
                    </a:lnTo>
                    <a:lnTo>
                      <a:pt x="337720" y="57157"/>
                    </a:lnTo>
                    <a:lnTo>
                      <a:pt x="227247" y="57772"/>
                    </a:lnTo>
                    <a:lnTo>
                      <a:pt x="224789" y="1536"/>
                    </a:lnTo>
                    <a:lnTo>
                      <a:pt x="57157" y="0"/>
                    </a:lnTo>
                  </a:path>
                </a:pathLst>
              </a:custGeom>
              <a:solidFill>
                <a:srgbClr val="9FB5BA"/>
              </a:solidFill>
              <a:ln w="15358" cap="flat">
                <a:noFill/>
                <a:prstDash val="solid"/>
                <a:miter/>
              </a:ln>
            </p:spPr>
            <p:txBody>
              <a:bodyPr rtlCol="0" anchor="ctr"/>
              <a:lstStyle/>
              <a:p>
                <a:endParaRPr lang="en-US"/>
              </a:p>
            </p:txBody>
          </p:sp>
          <p:grpSp>
            <p:nvGrpSpPr>
              <p:cNvPr id="126" name="Graphic 610">
                <a:extLst>
                  <a:ext uri="{FF2B5EF4-FFF2-40B4-BE49-F238E27FC236}">
                    <a16:creationId xmlns:a16="http://schemas.microsoft.com/office/drawing/2014/main" id="{371A871C-995D-67F8-713A-466B1EB9EA4A}"/>
                  </a:ext>
                </a:extLst>
              </p:cNvPr>
              <p:cNvGrpSpPr/>
              <p:nvPr/>
            </p:nvGrpSpPr>
            <p:grpSpPr>
              <a:xfrm>
                <a:off x="8181204" y="1223009"/>
                <a:ext cx="951855" cy="951855"/>
                <a:chOff x="8181204" y="1223009"/>
                <a:chExt cx="951855" cy="951855"/>
              </a:xfrm>
              <a:noFill/>
            </p:grpSpPr>
            <p:sp>
              <p:nvSpPr>
                <p:cNvPr id="129" name="Freeform: Shape 128">
                  <a:extLst>
                    <a:ext uri="{FF2B5EF4-FFF2-40B4-BE49-F238E27FC236}">
                      <a16:creationId xmlns:a16="http://schemas.microsoft.com/office/drawing/2014/main" id="{582835AC-B9A6-7743-1D9E-C4E52337AF73}"/>
                    </a:ext>
                  </a:extLst>
                </p:cNvPr>
                <p:cNvSpPr/>
                <p:nvPr/>
              </p:nvSpPr>
              <p:spPr>
                <a:xfrm>
                  <a:off x="8181204" y="1223009"/>
                  <a:ext cx="951855" cy="951855"/>
                </a:xfrm>
                <a:custGeom>
                  <a:avLst/>
                  <a:gdLst>
                    <a:gd name="connsiteX0" fmla="*/ 0 w 951855"/>
                    <a:gd name="connsiteY0" fmla="*/ 0 h 951855"/>
                    <a:gd name="connsiteX1" fmla="*/ 951855 w 951855"/>
                    <a:gd name="connsiteY1" fmla="*/ 0 h 951855"/>
                    <a:gd name="connsiteX2" fmla="*/ 951855 w 951855"/>
                    <a:gd name="connsiteY2" fmla="*/ 951856 h 951855"/>
                    <a:gd name="connsiteX3" fmla="*/ -1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5" y="0"/>
                      </a:lnTo>
                      <a:lnTo>
                        <a:pt x="951855" y="951856"/>
                      </a:lnTo>
                      <a:lnTo>
                        <a:pt x="-1" y="951856"/>
                      </a:lnTo>
                      <a:close/>
                    </a:path>
                  </a:pathLst>
                </a:custGeom>
                <a:noFill/>
                <a:ln w="7679" cap="flat">
                  <a:solidFill>
                    <a:srgbClr val="808080"/>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4F859AB5-1820-18CA-EF29-76FAB2A2C5AE}"/>
                    </a:ext>
                  </a:extLst>
                </p:cNvPr>
                <p:cNvSpPr/>
                <p:nvPr/>
              </p:nvSpPr>
              <p:spPr>
                <a:xfrm>
                  <a:off x="818120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3B7770F6-372B-AE43-34EE-43ABE942017E}"/>
                    </a:ext>
                  </a:extLst>
                </p:cNvPr>
                <p:cNvSpPr/>
                <p:nvPr/>
              </p:nvSpPr>
              <p:spPr>
                <a:xfrm>
                  <a:off x="818120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21E84B6E-8C2F-ED09-93B7-6C768A44C694}"/>
                    </a:ext>
                  </a:extLst>
                </p:cNvPr>
                <p:cNvSpPr/>
                <p:nvPr/>
              </p:nvSpPr>
              <p:spPr>
                <a:xfrm>
                  <a:off x="818120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B6EF4B9D-E239-D1B2-19B4-93043A8446B2}"/>
                    </a:ext>
                  </a:extLst>
                </p:cNvPr>
                <p:cNvSpPr/>
                <p:nvPr/>
              </p:nvSpPr>
              <p:spPr>
                <a:xfrm>
                  <a:off x="818120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A0EAA13-C68D-FEDE-F609-20DD2D72C39C}"/>
                    </a:ext>
                  </a:extLst>
                </p:cNvPr>
                <p:cNvSpPr/>
                <p:nvPr/>
              </p:nvSpPr>
              <p:spPr>
                <a:xfrm>
                  <a:off x="818120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7A67B496-F487-ECD0-FF9F-76E893CD3241}"/>
                    </a:ext>
                  </a:extLst>
                </p:cNvPr>
                <p:cNvSpPr/>
                <p:nvPr/>
              </p:nvSpPr>
              <p:spPr>
                <a:xfrm>
                  <a:off x="818120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25A4AE42-1B5C-5998-0314-D02AFFE81913}"/>
                    </a:ext>
                  </a:extLst>
                </p:cNvPr>
                <p:cNvSpPr/>
                <p:nvPr/>
              </p:nvSpPr>
              <p:spPr>
                <a:xfrm>
                  <a:off x="818120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0B4B537B-B59C-F0B6-E4E4-C652E0D1FB8D}"/>
                    </a:ext>
                  </a:extLst>
                </p:cNvPr>
                <p:cNvSpPr/>
                <p:nvPr/>
              </p:nvSpPr>
              <p:spPr>
                <a:xfrm>
                  <a:off x="818120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B7DA1B3-4CD3-FBBE-FA79-158E9C857C8E}"/>
                    </a:ext>
                  </a:extLst>
                </p:cNvPr>
                <p:cNvSpPr/>
                <p:nvPr/>
              </p:nvSpPr>
              <p:spPr>
                <a:xfrm>
                  <a:off x="818120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B279EB50-3E83-404F-48C5-860293B0977E}"/>
                    </a:ext>
                  </a:extLst>
                </p:cNvPr>
                <p:cNvSpPr/>
                <p:nvPr/>
              </p:nvSpPr>
              <p:spPr>
                <a:xfrm>
                  <a:off x="818120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B6CBAF3-29F3-76FD-EC0C-58F092AE5567}"/>
                    </a:ext>
                  </a:extLst>
                </p:cNvPr>
                <p:cNvSpPr/>
                <p:nvPr/>
              </p:nvSpPr>
              <p:spPr>
                <a:xfrm>
                  <a:off x="818120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AD5A3D78-124B-4960-BACA-317A8248A784}"/>
                    </a:ext>
                  </a:extLst>
                </p:cNvPr>
                <p:cNvSpPr/>
                <p:nvPr/>
              </p:nvSpPr>
              <p:spPr>
                <a:xfrm>
                  <a:off x="818120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74B9622D-F5DA-7B52-54DE-C2C9019439A0}"/>
                    </a:ext>
                  </a:extLst>
                </p:cNvPr>
                <p:cNvSpPr/>
                <p:nvPr/>
              </p:nvSpPr>
              <p:spPr>
                <a:xfrm>
                  <a:off x="818120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C79E47E3-22FB-2623-C71A-B3E42E854B9B}"/>
                    </a:ext>
                  </a:extLst>
                </p:cNvPr>
                <p:cNvSpPr/>
                <p:nvPr/>
              </p:nvSpPr>
              <p:spPr>
                <a:xfrm>
                  <a:off x="818120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787FC667-8083-C1C6-4E86-74DCC9E96468}"/>
                    </a:ext>
                  </a:extLst>
                </p:cNvPr>
                <p:cNvSpPr/>
                <p:nvPr/>
              </p:nvSpPr>
              <p:spPr>
                <a:xfrm>
                  <a:off x="818120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9AC92D2-D9EF-1276-F2B2-925EB3911239}"/>
                    </a:ext>
                  </a:extLst>
                </p:cNvPr>
                <p:cNvSpPr/>
                <p:nvPr/>
              </p:nvSpPr>
              <p:spPr>
                <a:xfrm>
                  <a:off x="818120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B1D8650-385C-7FE0-0CA6-070B2200790F}"/>
                    </a:ext>
                  </a:extLst>
                </p:cNvPr>
                <p:cNvSpPr/>
                <p:nvPr/>
              </p:nvSpPr>
              <p:spPr>
                <a:xfrm>
                  <a:off x="9076978"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5AA4745-7480-6F6E-8B35-46575B33B5E6}"/>
                    </a:ext>
                  </a:extLst>
                </p:cNvPr>
                <p:cNvSpPr/>
                <p:nvPr/>
              </p:nvSpPr>
              <p:spPr>
                <a:xfrm>
                  <a:off x="902105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08739EC-15BC-F6B6-3F0D-E6C853D1993C}"/>
                    </a:ext>
                  </a:extLst>
                </p:cNvPr>
                <p:cNvSpPr/>
                <p:nvPr/>
              </p:nvSpPr>
              <p:spPr>
                <a:xfrm>
                  <a:off x="896512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A7B334C-404E-CDC2-989B-3462308C9EE3}"/>
                    </a:ext>
                  </a:extLst>
                </p:cNvPr>
                <p:cNvSpPr/>
                <p:nvPr/>
              </p:nvSpPr>
              <p:spPr>
                <a:xfrm>
                  <a:off x="890904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E4BA7BB-2DC1-870D-5106-6A44CF5AFDF3}"/>
                    </a:ext>
                  </a:extLst>
                </p:cNvPr>
                <p:cNvSpPr/>
                <p:nvPr/>
              </p:nvSpPr>
              <p:spPr>
                <a:xfrm>
                  <a:off x="885311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C3463E9F-3893-83D4-B817-5CA2C8673810}"/>
                    </a:ext>
                  </a:extLst>
                </p:cNvPr>
                <p:cNvSpPr/>
                <p:nvPr/>
              </p:nvSpPr>
              <p:spPr>
                <a:xfrm>
                  <a:off x="879703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44D7A6F-9A4D-A91D-F1B9-B14A15795036}"/>
                    </a:ext>
                  </a:extLst>
                </p:cNvPr>
                <p:cNvSpPr/>
                <p:nvPr/>
              </p:nvSpPr>
              <p:spPr>
                <a:xfrm>
                  <a:off x="874110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E8306FEA-AE00-1369-91A6-3A9054BFDF8F}"/>
                    </a:ext>
                  </a:extLst>
                </p:cNvPr>
                <p:cNvSpPr/>
                <p:nvPr/>
              </p:nvSpPr>
              <p:spPr>
                <a:xfrm>
                  <a:off x="868517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C028F5E2-6870-6EF3-BB82-FB9DF0E2C525}"/>
                    </a:ext>
                  </a:extLst>
                </p:cNvPr>
                <p:cNvSpPr/>
                <p:nvPr/>
              </p:nvSpPr>
              <p:spPr>
                <a:xfrm>
                  <a:off x="86290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34E00529-2A17-FCA6-91C9-E0C4F7B5E9ED}"/>
                    </a:ext>
                  </a:extLst>
                </p:cNvPr>
                <p:cNvSpPr/>
                <p:nvPr/>
              </p:nvSpPr>
              <p:spPr>
                <a:xfrm>
                  <a:off x="857316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8C72A99E-449E-FAC7-9B1A-1B26B6FC1DD2}"/>
                    </a:ext>
                  </a:extLst>
                </p:cNvPr>
                <p:cNvSpPr/>
                <p:nvPr/>
              </p:nvSpPr>
              <p:spPr>
                <a:xfrm>
                  <a:off x="85170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C51A4FE8-56D2-F28F-F4B4-039D25EE429A}"/>
                    </a:ext>
                  </a:extLst>
                </p:cNvPr>
                <p:cNvSpPr/>
                <p:nvPr/>
              </p:nvSpPr>
              <p:spPr>
                <a:xfrm>
                  <a:off x="84611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8B3A4B41-1BC5-2FE0-3F02-49E72F006A85}"/>
                    </a:ext>
                  </a:extLst>
                </p:cNvPr>
                <p:cNvSpPr/>
                <p:nvPr/>
              </p:nvSpPr>
              <p:spPr>
                <a:xfrm>
                  <a:off x="84050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532ADFA-0EC1-D875-CDCF-1F91C47FA552}"/>
                    </a:ext>
                  </a:extLst>
                </p:cNvPr>
                <p:cNvSpPr/>
                <p:nvPr/>
              </p:nvSpPr>
              <p:spPr>
                <a:xfrm>
                  <a:off x="83491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FB96526-9299-9FE5-439B-E398E18925F1}"/>
                    </a:ext>
                  </a:extLst>
                </p:cNvPr>
                <p:cNvSpPr/>
                <p:nvPr/>
              </p:nvSpPr>
              <p:spPr>
                <a:xfrm>
                  <a:off x="829321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B3DA4E8-DC62-00E4-608D-129B47726DE6}"/>
                    </a:ext>
                  </a:extLst>
                </p:cNvPr>
                <p:cNvSpPr/>
                <p:nvPr/>
              </p:nvSpPr>
              <p:spPr>
                <a:xfrm>
                  <a:off x="82371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27" name="Freeform: Shape 126">
                <a:extLst>
                  <a:ext uri="{FF2B5EF4-FFF2-40B4-BE49-F238E27FC236}">
                    <a16:creationId xmlns:a16="http://schemas.microsoft.com/office/drawing/2014/main" id="{354AC61A-E584-C498-D01F-78842A3BEEB1}"/>
                  </a:ext>
                </a:extLst>
              </p:cNvPr>
              <p:cNvSpPr/>
              <p:nvPr/>
            </p:nvSpPr>
            <p:spPr>
              <a:xfrm>
                <a:off x="817582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128" name="Picture 127">
                <a:extLst>
                  <a:ext uri="{FF2B5EF4-FFF2-40B4-BE49-F238E27FC236}">
                    <a16:creationId xmlns:a16="http://schemas.microsoft.com/office/drawing/2014/main" id="{951BDF64-3C19-115E-91F5-79143A278ECB}"/>
                  </a:ext>
                </a:extLst>
              </p:cNvPr>
              <p:cNvPicPr>
                <a:picLocks noChangeAspect="1"/>
              </p:cNvPicPr>
              <p:nvPr/>
            </p:nvPicPr>
            <p:blipFill>
              <a:blip r:embed="rId5"/>
              <a:stretch>
                <a:fillRect/>
              </a:stretch>
            </p:blipFill>
            <p:spPr>
              <a:xfrm>
                <a:off x="7759545" y="1692541"/>
                <a:ext cx="874791" cy="874791"/>
              </a:xfrm>
              <a:custGeom>
                <a:avLst/>
                <a:gdLst>
                  <a:gd name="connsiteX0" fmla="*/ -9 w 874791"/>
                  <a:gd name="connsiteY0" fmla="*/ -423 h 874791"/>
                  <a:gd name="connsiteX1" fmla="*/ 874783 w 874791"/>
                  <a:gd name="connsiteY1" fmla="*/ -423 h 874791"/>
                  <a:gd name="connsiteX2" fmla="*/ 874783 w 874791"/>
                  <a:gd name="connsiteY2" fmla="*/ 874368 h 874791"/>
                  <a:gd name="connsiteX3" fmla="*/ -9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423"/>
                    </a:moveTo>
                    <a:lnTo>
                      <a:pt x="874783" y="-423"/>
                    </a:lnTo>
                    <a:lnTo>
                      <a:pt x="874783" y="874368"/>
                    </a:lnTo>
                    <a:lnTo>
                      <a:pt x="-9" y="874368"/>
                    </a:lnTo>
                    <a:close/>
                  </a:path>
                </a:pathLst>
              </a:custGeom>
            </p:spPr>
          </p:pic>
        </p:grpSp>
        <p:cxnSp>
          <p:nvCxnSpPr>
            <p:cNvPr id="403" name="Straight Arrow Connector 402">
              <a:extLst>
                <a:ext uri="{FF2B5EF4-FFF2-40B4-BE49-F238E27FC236}">
                  <a16:creationId xmlns:a16="http://schemas.microsoft.com/office/drawing/2014/main" id="{5DCC6AD8-924C-444C-AD21-9FE2788E1D84}"/>
                </a:ext>
              </a:extLst>
            </p:cNvPr>
            <p:cNvCxnSpPr>
              <a:cxnSpLocks/>
            </p:cNvCxnSpPr>
            <p:nvPr/>
          </p:nvCxnSpPr>
          <p:spPr>
            <a:xfrm>
              <a:off x="6794099"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6" name="Group 415">
            <a:extLst>
              <a:ext uri="{FF2B5EF4-FFF2-40B4-BE49-F238E27FC236}">
                <a16:creationId xmlns:a16="http://schemas.microsoft.com/office/drawing/2014/main" id="{2EEF0D46-5D84-FA65-CF99-1E5A2034F787}"/>
              </a:ext>
            </a:extLst>
          </p:cNvPr>
          <p:cNvGrpSpPr/>
          <p:nvPr/>
        </p:nvGrpSpPr>
        <p:grpSpPr>
          <a:xfrm>
            <a:off x="5951492" y="4429722"/>
            <a:ext cx="1372560" cy="1344376"/>
            <a:chOff x="3923735" y="4429722"/>
            <a:chExt cx="1372560" cy="1344376"/>
          </a:xfrm>
        </p:grpSpPr>
        <p:grpSp>
          <p:nvGrpSpPr>
            <p:cNvPr id="162" name="Graphic 610">
              <a:extLst>
                <a:ext uri="{FF2B5EF4-FFF2-40B4-BE49-F238E27FC236}">
                  <a16:creationId xmlns:a16="http://schemas.microsoft.com/office/drawing/2014/main" id="{BEC2C7D9-6A2E-1952-9CEF-0507A34D29A8}"/>
                </a:ext>
              </a:extLst>
            </p:cNvPr>
            <p:cNvGrpSpPr/>
            <p:nvPr/>
          </p:nvGrpSpPr>
          <p:grpSpPr>
            <a:xfrm>
              <a:off x="4333684" y="4429722"/>
              <a:ext cx="962611" cy="962611"/>
              <a:chOff x="5731117" y="2405492"/>
              <a:chExt cx="962611" cy="962611"/>
            </a:xfrm>
          </p:grpSpPr>
          <p:sp>
            <p:nvSpPr>
              <p:cNvPr id="163" name="Freeform: Shape 162">
                <a:extLst>
                  <a:ext uri="{FF2B5EF4-FFF2-40B4-BE49-F238E27FC236}">
                    <a16:creationId xmlns:a16="http://schemas.microsoft.com/office/drawing/2014/main" id="{8D65ABEF-F2DC-9B4D-61BD-650C8FA0BD5D}"/>
                  </a:ext>
                </a:extLst>
              </p:cNvPr>
              <p:cNvSpPr/>
              <p:nvPr/>
            </p:nvSpPr>
            <p:spPr>
              <a:xfrm>
                <a:off x="5731117" y="2406875"/>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C411407-2888-DDD3-1AB0-A038D55EC93E}"/>
                  </a:ext>
                </a:extLst>
              </p:cNvPr>
              <p:cNvSpPr/>
              <p:nvPr/>
            </p:nvSpPr>
            <p:spPr>
              <a:xfrm>
                <a:off x="5849274" y="2467874"/>
                <a:ext cx="672060" cy="727067"/>
              </a:xfrm>
              <a:custGeom>
                <a:avLst/>
                <a:gdLst>
                  <a:gd name="connsiteX0" fmla="*/ 222330 w 672060"/>
                  <a:gd name="connsiteY0" fmla="*/ 154 h 727067"/>
                  <a:gd name="connsiteX1" fmla="*/ 222330 w 672060"/>
                  <a:gd name="connsiteY1" fmla="*/ 54545 h 727067"/>
                  <a:gd name="connsiteX2" fmla="*/ 167324 w 672060"/>
                  <a:gd name="connsiteY2" fmla="*/ 55775 h 727067"/>
                  <a:gd name="connsiteX3" fmla="*/ 167324 w 672060"/>
                  <a:gd name="connsiteY3" fmla="*/ 110474 h 727067"/>
                  <a:gd name="connsiteX4" fmla="*/ 167324 w 672060"/>
                  <a:gd name="connsiteY4" fmla="*/ 166402 h 727067"/>
                  <a:gd name="connsiteX5" fmla="*/ 111549 w 672060"/>
                  <a:gd name="connsiteY5" fmla="*/ 167017 h 727067"/>
                  <a:gd name="connsiteX6" fmla="*/ 111549 w 672060"/>
                  <a:gd name="connsiteY6" fmla="*/ 222330 h 727067"/>
                  <a:gd name="connsiteX7" fmla="*/ 55160 w 672060"/>
                  <a:gd name="connsiteY7" fmla="*/ 224020 h 727067"/>
                  <a:gd name="connsiteX8" fmla="*/ 55775 w 672060"/>
                  <a:gd name="connsiteY8" fmla="*/ 389193 h 727067"/>
                  <a:gd name="connsiteX9" fmla="*/ 0 w 672060"/>
                  <a:gd name="connsiteY9" fmla="*/ 390576 h 727067"/>
                  <a:gd name="connsiteX10" fmla="*/ 0 w 672060"/>
                  <a:gd name="connsiteY10" fmla="*/ 446350 h 727067"/>
                  <a:gd name="connsiteX11" fmla="*/ 53777 w 672060"/>
                  <a:gd name="connsiteY11" fmla="*/ 446350 h 727067"/>
                  <a:gd name="connsiteX12" fmla="*/ 55160 w 672060"/>
                  <a:gd name="connsiteY12" fmla="*/ 502125 h 727067"/>
                  <a:gd name="connsiteX13" fmla="*/ 111242 w 672060"/>
                  <a:gd name="connsiteY13" fmla="*/ 502125 h 727067"/>
                  <a:gd name="connsiteX14" fmla="*/ 111242 w 672060"/>
                  <a:gd name="connsiteY14" fmla="*/ 558514 h 727067"/>
                  <a:gd name="connsiteX15" fmla="*/ 111242 w 672060"/>
                  <a:gd name="connsiteY15" fmla="*/ 611677 h 727067"/>
                  <a:gd name="connsiteX16" fmla="*/ 167170 w 672060"/>
                  <a:gd name="connsiteY16" fmla="*/ 611677 h 727067"/>
                  <a:gd name="connsiteX17" fmla="*/ 167324 w 672060"/>
                  <a:gd name="connsiteY17" fmla="*/ 723687 h 727067"/>
                  <a:gd name="connsiteX18" fmla="*/ 558668 w 672060"/>
                  <a:gd name="connsiteY18" fmla="*/ 727067 h 727067"/>
                  <a:gd name="connsiteX19" fmla="*/ 559282 w 672060"/>
                  <a:gd name="connsiteY19" fmla="*/ 669295 h 727067"/>
                  <a:gd name="connsiteX20" fmla="*/ 670063 w 672060"/>
                  <a:gd name="connsiteY20" fmla="*/ 670678 h 727067"/>
                  <a:gd name="connsiteX21" fmla="*/ 672061 w 672060"/>
                  <a:gd name="connsiteY21" fmla="*/ 446504 h 727067"/>
                  <a:gd name="connsiteX22" fmla="*/ 613674 w 672060"/>
                  <a:gd name="connsiteY22" fmla="*/ 446504 h 727067"/>
                  <a:gd name="connsiteX23" fmla="*/ 613674 w 672060"/>
                  <a:gd name="connsiteY23" fmla="*/ 335109 h 727067"/>
                  <a:gd name="connsiteX24" fmla="*/ 559282 w 672060"/>
                  <a:gd name="connsiteY24" fmla="*/ 335723 h 727067"/>
                  <a:gd name="connsiteX25" fmla="*/ 557900 w 672060"/>
                  <a:gd name="connsiteY25" fmla="*/ 279334 h 727067"/>
                  <a:gd name="connsiteX26" fmla="*/ 449116 w 672060"/>
                  <a:gd name="connsiteY26" fmla="*/ 277951 h 727067"/>
                  <a:gd name="connsiteX27" fmla="*/ 446504 w 672060"/>
                  <a:gd name="connsiteY27" fmla="*/ 110781 h 727067"/>
                  <a:gd name="connsiteX28" fmla="*/ 336030 w 672060"/>
                  <a:gd name="connsiteY28" fmla="*/ 110474 h 727067"/>
                  <a:gd name="connsiteX29" fmla="*/ 335108 w 672060"/>
                  <a:gd name="connsiteY29" fmla="*/ 0 h 7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2060" h="727067">
                    <a:moveTo>
                      <a:pt x="222330" y="154"/>
                    </a:moveTo>
                    <a:lnTo>
                      <a:pt x="222330" y="54545"/>
                    </a:lnTo>
                    <a:lnTo>
                      <a:pt x="167324" y="55775"/>
                    </a:lnTo>
                    <a:lnTo>
                      <a:pt x="167324" y="110474"/>
                    </a:lnTo>
                    <a:lnTo>
                      <a:pt x="167324" y="166402"/>
                    </a:lnTo>
                    <a:lnTo>
                      <a:pt x="111549" y="167017"/>
                    </a:lnTo>
                    <a:lnTo>
                      <a:pt x="111549" y="222330"/>
                    </a:lnTo>
                    <a:lnTo>
                      <a:pt x="55160" y="224020"/>
                    </a:lnTo>
                    <a:lnTo>
                      <a:pt x="55775" y="389193"/>
                    </a:lnTo>
                    <a:lnTo>
                      <a:pt x="0" y="390576"/>
                    </a:lnTo>
                    <a:lnTo>
                      <a:pt x="0" y="446350"/>
                    </a:lnTo>
                    <a:lnTo>
                      <a:pt x="53777" y="446350"/>
                    </a:lnTo>
                    <a:lnTo>
                      <a:pt x="55160" y="502125"/>
                    </a:lnTo>
                    <a:lnTo>
                      <a:pt x="111242" y="502125"/>
                    </a:lnTo>
                    <a:lnTo>
                      <a:pt x="111242" y="558514"/>
                    </a:lnTo>
                    <a:lnTo>
                      <a:pt x="111242" y="611677"/>
                    </a:lnTo>
                    <a:lnTo>
                      <a:pt x="167170" y="611677"/>
                    </a:lnTo>
                    <a:lnTo>
                      <a:pt x="167324" y="723687"/>
                    </a:lnTo>
                    <a:lnTo>
                      <a:pt x="558668" y="727067"/>
                    </a:lnTo>
                    <a:lnTo>
                      <a:pt x="559282" y="669295"/>
                    </a:lnTo>
                    <a:lnTo>
                      <a:pt x="670063" y="670678"/>
                    </a:lnTo>
                    <a:lnTo>
                      <a:pt x="672061" y="446504"/>
                    </a:lnTo>
                    <a:lnTo>
                      <a:pt x="613674" y="446504"/>
                    </a:lnTo>
                    <a:cubicBezTo>
                      <a:pt x="613674" y="446504"/>
                      <a:pt x="613674" y="333111"/>
                      <a:pt x="613674" y="335109"/>
                    </a:cubicBezTo>
                    <a:cubicBezTo>
                      <a:pt x="613674" y="337106"/>
                      <a:pt x="559282" y="335723"/>
                      <a:pt x="559282" y="335723"/>
                    </a:cubicBezTo>
                    <a:lnTo>
                      <a:pt x="557900" y="279334"/>
                    </a:lnTo>
                    <a:lnTo>
                      <a:pt x="449116" y="277951"/>
                    </a:lnTo>
                    <a:lnTo>
                      <a:pt x="446504" y="110781"/>
                    </a:lnTo>
                    <a:lnTo>
                      <a:pt x="336030" y="110474"/>
                    </a:lnTo>
                    <a:lnTo>
                      <a:pt x="335108" y="0"/>
                    </a:lnTo>
                  </a:path>
                </a:pathLst>
              </a:custGeom>
              <a:solidFill>
                <a:srgbClr val="9FB5BA"/>
              </a:solidFill>
              <a:ln w="15358" cap="flat">
                <a:noFill/>
                <a:prstDash val="solid"/>
                <a:miter/>
              </a:ln>
            </p:spPr>
            <p:txBody>
              <a:bodyPr rtlCol="0" anchor="ctr"/>
              <a:lstStyle/>
              <a:p>
                <a:endParaRPr lang="en-US"/>
              </a:p>
            </p:txBody>
          </p:sp>
          <p:grpSp>
            <p:nvGrpSpPr>
              <p:cNvPr id="165" name="Graphic 610">
                <a:extLst>
                  <a:ext uri="{FF2B5EF4-FFF2-40B4-BE49-F238E27FC236}">
                    <a16:creationId xmlns:a16="http://schemas.microsoft.com/office/drawing/2014/main" id="{9F20F79E-CE7C-93CA-874E-3BB20EBEE12C}"/>
                  </a:ext>
                </a:extLst>
              </p:cNvPr>
              <p:cNvGrpSpPr/>
              <p:nvPr/>
            </p:nvGrpSpPr>
            <p:grpSpPr>
              <a:xfrm>
                <a:off x="5736495" y="2410563"/>
                <a:ext cx="951855" cy="951855"/>
                <a:chOff x="5736495" y="2410563"/>
                <a:chExt cx="951855" cy="951855"/>
              </a:xfrm>
              <a:noFill/>
            </p:grpSpPr>
            <p:sp>
              <p:nvSpPr>
                <p:cNvPr id="168" name="Freeform: Shape 167">
                  <a:extLst>
                    <a:ext uri="{FF2B5EF4-FFF2-40B4-BE49-F238E27FC236}">
                      <a16:creationId xmlns:a16="http://schemas.microsoft.com/office/drawing/2014/main" id="{8D04CB2F-AFE8-52BC-0196-A2925B4283C6}"/>
                    </a:ext>
                  </a:extLst>
                </p:cNvPr>
                <p:cNvSpPr/>
                <p:nvPr/>
              </p:nvSpPr>
              <p:spPr>
                <a:xfrm>
                  <a:off x="5736495" y="2410563"/>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BE5C1F4-3322-3587-4C93-5DF2E090C063}"/>
                    </a:ext>
                  </a:extLst>
                </p:cNvPr>
                <p:cNvSpPr/>
                <p:nvPr/>
              </p:nvSpPr>
              <p:spPr>
                <a:xfrm>
                  <a:off x="5736495" y="24664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22173C78-0CD8-8EA8-FAB1-CDE141E56D8B}"/>
                    </a:ext>
                  </a:extLst>
                </p:cNvPr>
                <p:cNvSpPr/>
                <p:nvPr/>
              </p:nvSpPr>
              <p:spPr>
                <a:xfrm>
                  <a:off x="5736495" y="25225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CC4BC085-DA44-6F46-16E2-0E159C6704D2}"/>
                    </a:ext>
                  </a:extLst>
                </p:cNvPr>
                <p:cNvSpPr/>
                <p:nvPr/>
              </p:nvSpPr>
              <p:spPr>
                <a:xfrm>
                  <a:off x="5736495" y="25785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947F39D3-3021-C514-6896-279D82660E7D}"/>
                    </a:ext>
                  </a:extLst>
                </p:cNvPr>
                <p:cNvSpPr/>
                <p:nvPr/>
              </p:nvSpPr>
              <p:spPr>
                <a:xfrm>
                  <a:off x="5736495" y="26345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97CDD20D-6D20-DD13-29DB-E3A89FC356D6}"/>
                    </a:ext>
                  </a:extLst>
                </p:cNvPr>
                <p:cNvSpPr/>
                <p:nvPr/>
              </p:nvSpPr>
              <p:spPr>
                <a:xfrm>
                  <a:off x="5736495" y="269051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1884B81-6855-6589-8ACF-DCB15EC2FF94}"/>
                    </a:ext>
                  </a:extLst>
                </p:cNvPr>
                <p:cNvSpPr/>
                <p:nvPr/>
              </p:nvSpPr>
              <p:spPr>
                <a:xfrm>
                  <a:off x="5736495" y="274659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8BA40167-41B7-8AF7-2EBF-44FFEC458842}"/>
                    </a:ext>
                  </a:extLst>
                </p:cNvPr>
                <p:cNvSpPr/>
                <p:nvPr/>
              </p:nvSpPr>
              <p:spPr>
                <a:xfrm>
                  <a:off x="5736495" y="280252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C0D0BC71-CDD5-7BB9-E7A3-EABED543088F}"/>
                    </a:ext>
                  </a:extLst>
                </p:cNvPr>
                <p:cNvSpPr/>
                <p:nvPr/>
              </p:nvSpPr>
              <p:spPr>
                <a:xfrm>
                  <a:off x="5736495" y="28584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C98760E9-2F31-40AB-A5BE-4027713C9DE2}"/>
                    </a:ext>
                  </a:extLst>
                </p:cNvPr>
                <p:cNvSpPr/>
                <p:nvPr/>
              </p:nvSpPr>
              <p:spPr>
                <a:xfrm>
                  <a:off x="5736495" y="29145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EA86553A-51B7-E5DB-D35C-BA4C4C94127B}"/>
                    </a:ext>
                  </a:extLst>
                </p:cNvPr>
                <p:cNvSpPr/>
                <p:nvPr/>
              </p:nvSpPr>
              <p:spPr>
                <a:xfrm>
                  <a:off x="5736495" y="297046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36B13C-0DC9-4479-D4B5-BE3C0883B9AC}"/>
                    </a:ext>
                  </a:extLst>
                </p:cNvPr>
                <p:cNvSpPr/>
                <p:nvPr/>
              </p:nvSpPr>
              <p:spPr>
                <a:xfrm>
                  <a:off x="5736495" y="302654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052677FE-FC79-DA6E-A57A-139F9FAE8E35}"/>
                    </a:ext>
                  </a:extLst>
                </p:cNvPr>
                <p:cNvSpPr/>
                <p:nvPr/>
              </p:nvSpPr>
              <p:spPr>
                <a:xfrm>
                  <a:off x="5736495" y="30824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8BC2D9EA-CB4D-E6E5-3A09-E0B581AEF202}"/>
                    </a:ext>
                  </a:extLst>
                </p:cNvPr>
                <p:cNvSpPr/>
                <p:nvPr/>
              </p:nvSpPr>
              <p:spPr>
                <a:xfrm>
                  <a:off x="5736495" y="31383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05283257-1711-1520-95EA-C9CDEF5B9730}"/>
                    </a:ext>
                  </a:extLst>
                </p:cNvPr>
                <p:cNvSpPr/>
                <p:nvPr/>
              </p:nvSpPr>
              <p:spPr>
                <a:xfrm>
                  <a:off x="5736495" y="31944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C1D2A6F4-041A-B16C-8289-77AFAE430862}"/>
                    </a:ext>
                  </a:extLst>
                </p:cNvPr>
                <p:cNvSpPr/>
                <p:nvPr/>
              </p:nvSpPr>
              <p:spPr>
                <a:xfrm>
                  <a:off x="5736495" y="32504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71A8C35C-95BA-2AC0-1CB2-FA166C147372}"/>
                    </a:ext>
                  </a:extLst>
                </p:cNvPr>
                <p:cNvSpPr/>
                <p:nvPr/>
              </p:nvSpPr>
              <p:spPr>
                <a:xfrm>
                  <a:off x="5736495" y="33064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DCE3D2A-5968-3636-1DAE-0B9D010FEFD6}"/>
                    </a:ext>
                  </a:extLst>
                </p:cNvPr>
                <p:cNvSpPr/>
                <p:nvPr/>
              </p:nvSpPr>
              <p:spPr>
                <a:xfrm>
                  <a:off x="663242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FA42EED-6C5C-62AF-0FD4-D6C1FBD96E3D}"/>
                    </a:ext>
                  </a:extLst>
                </p:cNvPr>
                <p:cNvSpPr/>
                <p:nvPr/>
              </p:nvSpPr>
              <p:spPr>
                <a:xfrm>
                  <a:off x="6576340"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B99A9AB0-9CAE-6D34-6828-31A8B93410D6}"/>
                    </a:ext>
                  </a:extLst>
                </p:cNvPr>
                <p:cNvSpPr/>
                <p:nvPr/>
              </p:nvSpPr>
              <p:spPr>
                <a:xfrm>
                  <a:off x="652041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1C658097-4C63-F50E-671D-038F155035BC}"/>
                    </a:ext>
                  </a:extLst>
                </p:cNvPr>
                <p:cNvSpPr/>
                <p:nvPr/>
              </p:nvSpPr>
              <p:spPr>
                <a:xfrm>
                  <a:off x="646448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77FF41B0-B134-FF0B-77A1-8B8687A5CA56}"/>
                    </a:ext>
                  </a:extLst>
                </p:cNvPr>
                <p:cNvSpPr/>
                <p:nvPr/>
              </p:nvSpPr>
              <p:spPr>
                <a:xfrm>
                  <a:off x="640840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62EE85B1-1BB7-036D-267F-74B5BCA4690D}"/>
                    </a:ext>
                  </a:extLst>
                </p:cNvPr>
                <p:cNvSpPr/>
                <p:nvPr/>
              </p:nvSpPr>
              <p:spPr>
                <a:xfrm>
                  <a:off x="635247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688CA07E-50B7-EB2D-270B-CB8B20E1C241}"/>
                    </a:ext>
                  </a:extLst>
                </p:cNvPr>
                <p:cNvSpPr/>
                <p:nvPr/>
              </p:nvSpPr>
              <p:spPr>
                <a:xfrm>
                  <a:off x="629639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20F63BD8-859B-AF35-AB73-CACA490C5BF2}"/>
                    </a:ext>
                  </a:extLst>
                </p:cNvPr>
                <p:cNvSpPr/>
                <p:nvPr/>
              </p:nvSpPr>
              <p:spPr>
                <a:xfrm>
                  <a:off x="624046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1F4C0E4A-1234-56F3-6344-63AD2BEB338F}"/>
                    </a:ext>
                  </a:extLst>
                </p:cNvPr>
                <p:cNvSpPr/>
                <p:nvPr/>
              </p:nvSpPr>
              <p:spPr>
                <a:xfrm>
                  <a:off x="618438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FEC99627-5255-2D40-3E0F-E0C6A39940F8}"/>
                    </a:ext>
                  </a:extLst>
                </p:cNvPr>
                <p:cNvSpPr/>
                <p:nvPr/>
              </p:nvSpPr>
              <p:spPr>
                <a:xfrm>
                  <a:off x="612845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917390F-9E04-5D29-3303-01EAB920B390}"/>
                    </a:ext>
                  </a:extLst>
                </p:cNvPr>
                <p:cNvSpPr/>
                <p:nvPr/>
              </p:nvSpPr>
              <p:spPr>
                <a:xfrm>
                  <a:off x="607252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3A7CA216-6CFD-C571-CB24-721BEE996082}"/>
                    </a:ext>
                  </a:extLst>
                </p:cNvPr>
                <p:cNvSpPr/>
                <p:nvPr/>
              </p:nvSpPr>
              <p:spPr>
                <a:xfrm>
                  <a:off x="601644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6E0ADD24-D8CE-439C-7ECA-4A5B49E91A21}"/>
                    </a:ext>
                  </a:extLst>
                </p:cNvPr>
                <p:cNvSpPr/>
                <p:nvPr/>
              </p:nvSpPr>
              <p:spPr>
                <a:xfrm>
                  <a:off x="596051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05C3A345-C9B9-4785-BFE2-3A6BD1FFFDE5}"/>
                    </a:ext>
                  </a:extLst>
                </p:cNvPr>
                <p:cNvSpPr/>
                <p:nvPr/>
              </p:nvSpPr>
              <p:spPr>
                <a:xfrm>
                  <a:off x="5904433"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2A92B9DE-2D05-AD6C-DA77-7DC19E48E5D4}"/>
                    </a:ext>
                  </a:extLst>
                </p:cNvPr>
                <p:cNvSpPr/>
                <p:nvPr/>
              </p:nvSpPr>
              <p:spPr>
                <a:xfrm>
                  <a:off x="584850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5F02AC0-0E41-0B4E-D3A1-B30CF2FA48CB}"/>
                    </a:ext>
                  </a:extLst>
                </p:cNvPr>
                <p:cNvSpPr/>
                <p:nvPr/>
              </p:nvSpPr>
              <p:spPr>
                <a:xfrm>
                  <a:off x="5792577"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66" name="Freeform: Shape 165">
                <a:extLst>
                  <a:ext uri="{FF2B5EF4-FFF2-40B4-BE49-F238E27FC236}">
                    <a16:creationId xmlns:a16="http://schemas.microsoft.com/office/drawing/2014/main" id="{77B85C99-A6C2-A6C9-658B-B91FA8C077E7}"/>
                  </a:ext>
                </a:extLst>
              </p:cNvPr>
              <p:cNvSpPr/>
              <p:nvPr/>
            </p:nvSpPr>
            <p:spPr>
              <a:xfrm>
                <a:off x="5731117" y="2405492"/>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grpSp>
        <p:cxnSp>
          <p:nvCxnSpPr>
            <p:cNvPr id="404" name="Straight Arrow Connector 403">
              <a:extLst>
                <a:ext uri="{FF2B5EF4-FFF2-40B4-BE49-F238E27FC236}">
                  <a16:creationId xmlns:a16="http://schemas.microsoft.com/office/drawing/2014/main" id="{1FE961B2-0039-25D7-8149-9E95FF1CE7BF}"/>
                </a:ext>
              </a:extLst>
            </p:cNvPr>
            <p:cNvCxnSpPr>
              <a:cxnSpLocks/>
            </p:cNvCxnSpPr>
            <p:nvPr/>
          </p:nvCxnSpPr>
          <p:spPr>
            <a:xfrm>
              <a:off x="4359716"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05" name="Picture 404">
              <a:extLst>
                <a:ext uri="{FF2B5EF4-FFF2-40B4-BE49-F238E27FC236}">
                  <a16:creationId xmlns:a16="http://schemas.microsoft.com/office/drawing/2014/main" id="{56632EBC-BA53-A34F-08A9-F35EB3E7B547}"/>
                </a:ext>
              </a:extLst>
            </p:cNvPr>
            <p:cNvPicPr>
              <a:picLocks noChangeAspect="1"/>
            </p:cNvPicPr>
            <p:nvPr/>
          </p:nvPicPr>
          <p:blipFill>
            <a:blip r:embed="rId5"/>
            <a:stretch>
              <a:fillRect/>
            </a:stretch>
          </p:blipFill>
          <p:spPr>
            <a:xfrm>
              <a:off x="3923735" y="4899307"/>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grpSp>
        <p:nvGrpSpPr>
          <p:cNvPr id="415" name="Group 414">
            <a:extLst>
              <a:ext uri="{FF2B5EF4-FFF2-40B4-BE49-F238E27FC236}">
                <a16:creationId xmlns:a16="http://schemas.microsoft.com/office/drawing/2014/main" id="{EE623DD9-2E02-46FF-C1F5-D5EF3A4C41E0}"/>
              </a:ext>
            </a:extLst>
          </p:cNvPr>
          <p:cNvGrpSpPr/>
          <p:nvPr/>
        </p:nvGrpSpPr>
        <p:grpSpPr>
          <a:xfrm>
            <a:off x="7184370" y="4432181"/>
            <a:ext cx="1378861" cy="1349321"/>
            <a:chOff x="5156613" y="4432181"/>
            <a:chExt cx="1378861" cy="1349321"/>
          </a:xfrm>
        </p:grpSpPr>
        <p:grpSp>
          <p:nvGrpSpPr>
            <p:cNvPr id="201" name="Graphic 610">
              <a:extLst>
                <a:ext uri="{FF2B5EF4-FFF2-40B4-BE49-F238E27FC236}">
                  <a16:creationId xmlns:a16="http://schemas.microsoft.com/office/drawing/2014/main" id="{F22726B0-99EE-0D8E-D1E2-98ED731F69A6}"/>
                </a:ext>
              </a:extLst>
            </p:cNvPr>
            <p:cNvGrpSpPr/>
            <p:nvPr/>
          </p:nvGrpSpPr>
          <p:grpSpPr>
            <a:xfrm>
              <a:off x="5156613" y="4432181"/>
              <a:ext cx="1378861" cy="1349321"/>
              <a:chOff x="6554046" y="2407951"/>
              <a:chExt cx="1378861" cy="1349321"/>
            </a:xfrm>
          </p:grpSpPr>
          <p:sp>
            <p:nvSpPr>
              <p:cNvPr id="202" name="Freeform: Shape 201">
                <a:extLst>
                  <a:ext uri="{FF2B5EF4-FFF2-40B4-BE49-F238E27FC236}">
                    <a16:creationId xmlns:a16="http://schemas.microsoft.com/office/drawing/2014/main" id="{1E3C0A4A-7345-BC1D-D72C-82BB7DA95885}"/>
                  </a:ext>
                </a:extLst>
              </p:cNvPr>
              <p:cNvSpPr/>
              <p:nvPr/>
            </p:nvSpPr>
            <p:spPr>
              <a:xfrm>
                <a:off x="6970297" y="2409333"/>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EA0D614D-D657-F528-EBB1-5800F48DEC3B}"/>
                  </a:ext>
                </a:extLst>
              </p:cNvPr>
              <p:cNvSpPr/>
              <p:nvPr/>
            </p:nvSpPr>
            <p:spPr>
              <a:xfrm>
                <a:off x="7199848" y="2580806"/>
                <a:ext cx="559743" cy="561740"/>
              </a:xfrm>
              <a:custGeom>
                <a:avLst/>
                <a:gdLst>
                  <a:gd name="connsiteX0" fmla="*/ 390576 w 559743"/>
                  <a:gd name="connsiteY0" fmla="*/ 0 h 561740"/>
                  <a:gd name="connsiteX1" fmla="*/ 279795 w 559743"/>
                  <a:gd name="connsiteY1" fmla="*/ 0 h 561740"/>
                  <a:gd name="connsiteX2" fmla="*/ 279795 w 559743"/>
                  <a:gd name="connsiteY2" fmla="*/ 53777 h 561740"/>
                  <a:gd name="connsiteX3" fmla="*/ 112010 w 559743"/>
                  <a:gd name="connsiteY3" fmla="*/ 56389 h 561740"/>
                  <a:gd name="connsiteX4" fmla="*/ 112010 w 559743"/>
                  <a:gd name="connsiteY4" fmla="*/ 109398 h 561740"/>
                  <a:gd name="connsiteX5" fmla="*/ 2612 w 559743"/>
                  <a:gd name="connsiteY5" fmla="*/ 112778 h 561740"/>
                  <a:gd name="connsiteX6" fmla="*/ 0 w 559743"/>
                  <a:gd name="connsiteY6" fmla="*/ 281178 h 561740"/>
                  <a:gd name="connsiteX7" fmla="*/ 55775 w 559743"/>
                  <a:gd name="connsiteY7" fmla="*/ 281178 h 561740"/>
                  <a:gd name="connsiteX8" fmla="*/ 55621 w 559743"/>
                  <a:gd name="connsiteY8" fmla="*/ 447733 h 561740"/>
                  <a:gd name="connsiteX9" fmla="*/ 54392 w 559743"/>
                  <a:gd name="connsiteY9" fmla="*/ 557131 h 561740"/>
                  <a:gd name="connsiteX10" fmla="*/ 502740 w 559743"/>
                  <a:gd name="connsiteY10" fmla="*/ 561741 h 561740"/>
                  <a:gd name="connsiteX11" fmla="*/ 503969 w 559743"/>
                  <a:gd name="connsiteY11" fmla="*/ 504122 h 561740"/>
                  <a:gd name="connsiteX12" fmla="*/ 559743 w 559743"/>
                  <a:gd name="connsiteY12" fmla="*/ 504737 h 561740"/>
                  <a:gd name="connsiteX13" fmla="*/ 559743 w 559743"/>
                  <a:gd name="connsiteY13" fmla="*/ 394724 h 561740"/>
                  <a:gd name="connsiteX14" fmla="*/ 505966 w 559743"/>
                  <a:gd name="connsiteY14" fmla="*/ 392727 h 561740"/>
                  <a:gd name="connsiteX15" fmla="*/ 504583 w 559743"/>
                  <a:gd name="connsiteY15" fmla="*/ 277951 h 561740"/>
                  <a:gd name="connsiteX16" fmla="*/ 504583 w 559743"/>
                  <a:gd name="connsiteY16" fmla="*/ 223559 h 561740"/>
                  <a:gd name="connsiteX17" fmla="*/ 501972 w 559743"/>
                  <a:gd name="connsiteY17" fmla="*/ 171165 h 561740"/>
                  <a:gd name="connsiteX18" fmla="*/ 392573 w 559743"/>
                  <a:gd name="connsiteY18" fmla="*/ 169782 h 561740"/>
                  <a:gd name="connsiteX19" fmla="*/ 393188 w 559743"/>
                  <a:gd name="connsiteY19" fmla="*/ 114776 h 561740"/>
                  <a:gd name="connsiteX20" fmla="*/ 448962 w 559743"/>
                  <a:gd name="connsiteY20" fmla="*/ 111396 h 561740"/>
                  <a:gd name="connsiteX21" fmla="*/ 445582 w 559743"/>
                  <a:gd name="connsiteY21" fmla="*/ 768 h 561740"/>
                  <a:gd name="connsiteX22" fmla="*/ 390576 w 559743"/>
                  <a:gd name="connsiteY22" fmla="*/ 0 h 56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9743" h="561740">
                    <a:moveTo>
                      <a:pt x="390576" y="0"/>
                    </a:moveTo>
                    <a:lnTo>
                      <a:pt x="279795" y="0"/>
                    </a:lnTo>
                    <a:lnTo>
                      <a:pt x="279795" y="53777"/>
                    </a:lnTo>
                    <a:lnTo>
                      <a:pt x="112010" y="56389"/>
                    </a:lnTo>
                    <a:lnTo>
                      <a:pt x="112010" y="109398"/>
                    </a:lnTo>
                    <a:lnTo>
                      <a:pt x="2612" y="112778"/>
                    </a:lnTo>
                    <a:lnTo>
                      <a:pt x="0" y="281178"/>
                    </a:lnTo>
                    <a:lnTo>
                      <a:pt x="55775" y="281178"/>
                    </a:lnTo>
                    <a:lnTo>
                      <a:pt x="55621" y="447733"/>
                    </a:lnTo>
                    <a:lnTo>
                      <a:pt x="54392" y="557131"/>
                    </a:lnTo>
                    <a:lnTo>
                      <a:pt x="502740" y="561741"/>
                    </a:lnTo>
                    <a:lnTo>
                      <a:pt x="503969" y="504122"/>
                    </a:lnTo>
                    <a:lnTo>
                      <a:pt x="559743" y="504737"/>
                    </a:lnTo>
                    <a:lnTo>
                      <a:pt x="559743" y="394724"/>
                    </a:lnTo>
                    <a:lnTo>
                      <a:pt x="505966" y="392727"/>
                    </a:lnTo>
                    <a:lnTo>
                      <a:pt x="504583" y="277951"/>
                    </a:lnTo>
                    <a:lnTo>
                      <a:pt x="504583" y="223559"/>
                    </a:lnTo>
                    <a:lnTo>
                      <a:pt x="501972" y="171165"/>
                    </a:lnTo>
                    <a:lnTo>
                      <a:pt x="392573" y="169782"/>
                    </a:lnTo>
                    <a:lnTo>
                      <a:pt x="393188" y="114776"/>
                    </a:lnTo>
                    <a:lnTo>
                      <a:pt x="448962" y="111396"/>
                    </a:lnTo>
                    <a:lnTo>
                      <a:pt x="445582" y="768"/>
                    </a:lnTo>
                    <a:lnTo>
                      <a:pt x="390576" y="0"/>
                    </a:lnTo>
                  </a:path>
                </a:pathLst>
              </a:custGeom>
              <a:solidFill>
                <a:srgbClr val="9FB5BA"/>
              </a:solidFill>
              <a:ln w="15358" cap="flat">
                <a:noFill/>
                <a:prstDash val="solid"/>
                <a:miter/>
              </a:ln>
            </p:spPr>
            <p:txBody>
              <a:bodyPr rtlCol="0" anchor="ctr"/>
              <a:lstStyle/>
              <a:p>
                <a:endParaRPr lang="en-US"/>
              </a:p>
            </p:txBody>
          </p:sp>
          <p:grpSp>
            <p:nvGrpSpPr>
              <p:cNvPr id="204" name="Graphic 610">
                <a:extLst>
                  <a:ext uri="{FF2B5EF4-FFF2-40B4-BE49-F238E27FC236}">
                    <a16:creationId xmlns:a16="http://schemas.microsoft.com/office/drawing/2014/main" id="{BDE5575C-2DC5-7B18-49F4-5AD157D678FC}"/>
                  </a:ext>
                </a:extLst>
              </p:cNvPr>
              <p:cNvGrpSpPr/>
              <p:nvPr/>
            </p:nvGrpSpPr>
            <p:grpSpPr>
              <a:xfrm>
                <a:off x="6975674" y="2413021"/>
                <a:ext cx="951855" cy="951855"/>
                <a:chOff x="6975674" y="2413021"/>
                <a:chExt cx="951855" cy="951855"/>
              </a:xfrm>
              <a:noFill/>
            </p:grpSpPr>
            <p:sp>
              <p:nvSpPr>
                <p:cNvPr id="207" name="Freeform: Shape 206">
                  <a:extLst>
                    <a:ext uri="{FF2B5EF4-FFF2-40B4-BE49-F238E27FC236}">
                      <a16:creationId xmlns:a16="http://schemas.microsoft.com/office/drawing/2014/main" id="{2E6C95F8-382F-FCD1-889C-743738506581}"/>
                    </a:ext>
                  </a:extLst>
                </p:cNvPr>
                <p:cNvSpPr/>
                <p:nvPr/>
              </p:nvSpPr>
              <p:spPr>
                <a:xfrm>
                  <a:off x="6975674" y="2413021"/>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915E5695-75C1-5A8D-4B69-D859894B3FA1}"/>
                    </a:ext>
                  </a:extLst>
                </p:cNvPr>
                <p:cNvSpPr/>
                <p:nvPr/>
              </p:nvSpPr>
              <p:spPr>
                <a:xfrm>
                  <a:off x="6975674" y="246894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F7A5B8CB-902F-CE68-CFFD-A607A9728B68}"/>
                    </a:ext>
                  </a:extLst>
                </p:cNvPr>
                <p:cNvSpPr/>
                <p:nvPr/>
              </p:nvSpPr>
              <p:spPr>
                <a:xfrm>
                  <a:off x="6975674" y="25250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B46D3238-1C25-DEBB-4C96-5A2C5918BA9E}"/>
                    </a:ext>
                  </a:extLst>
                </p:cNvPr>
                <p:cNvSpPr/>
                <p:nvPr/>
              </p:nvSpPr>
              <p:spPr>
                <a:xfrm>
                  <a:off x="6975674" y="258095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B5CDEF8F-9BD8-CC3F-5874-F1F9D261125F}"/>
                    </a:ext>
                  </a:extLst>
                </p:cNvPr>
                <p:cNvSpPr/>
                <p:nvPr/>
              </p:nvSpPr>
              <p:spPr>
                <a:xfrm>
                  <a:off x="6975674" y="263704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9D5B1914-8824-37C2-51FE-1771D815C8C7}"/>
                    </a:ext>
                  </a:extLst>
                </p:cNvPr>
                <p:cNvSpPr/>
                <p:nvPr/>
              </p:nvSpPr>
              <p:spPr>
                <a:xfrm>
                  <a:off x="6975674" y="26929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12A8C477-E1B5-A3CC-1CB0-5F13F6A209C4}"/>
                    </a:ext>
                  </a:extLst>
                </p:cNvPr>
                <p:cNvSpPr/>
                <p:nvPr/>
              </p:nvSpPr>
              <p:spPr>
                <a:xfrm>
                  <a:off x="6975674" y="27488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55D96447-2628-39C5-C5EC-F8579B611B19}"/>
                    </a:ext>
                  </a:extLst>
                </p:cNvPr>
                <p:cNvSpPr/>
                <p:nvPr/>
              </p:nvSpPr>
              <p:spPr>
                <a:xfrm>
                  <a:off x="6975674" y="28049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1E009211-4D6A-DD18-3752-C64523307DBC}"/>
                    </a:ext>
                  </a:extLst>
                </p:cNvPr>
                <p:cNvSpPr/>
                <p:nvPr/>
              </p:nvSpPr>
              <p:spPr>
                <a:xfrm>
                  <a:off x="6975674" y="28609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A767B8A5-7E60-08D8-6984-B9B718FB560F}"/>
                    </a:ext>
                  </a:extLst>
                </p:cNvPr>
                <p:cNvSpPr/>
                <p:nvPr/>
              </p:nvSpPr>
              <p:spPr>
                <a:xfrm>
                  <a:off x="6975674" y="29169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18A07F33-6495-8207-F012-4228A64F46B0}"/>
                    </a:ext>
                  </a:extLst>
                </p:cNvPr>
                <p:cNvSpPr/>
                <p:nvPr/>
              </p:nvSpPr>
              <p:spPr>
                <a:xfrm>
                  <a:off x="6975674" y="297291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6D924086-9F33-87EA-EA59-85F69169ABBD}"/>
                    </a:ext>
                  </a:extLst>
                </p:cNvPr>
                <p:cNvSpPr/>
                <p:nvPr/>
              </p:nvSpPr>
              <p:spPr>
                <a:xfrm>
                  <a:off x="6975674" y="302884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EDF9E8D5-7411-F026-36E1-F59360A8E2A7}"/>
                    </a:ext>
                  </a:extLst>
                </p:cNvPr>
                <p:cNvSpPr/>
                <p:nvPr/>
              </p:nvSpPr>
              <p:spPr>
                <a:xfrm>
                  <a:off x="6975674" y="308492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ADD0F24A-B766-E76D-B8A9-B16D4D4F3852}"/>
                    </a:ext>
                  </a:extLst>
                </p:cNvPr>
                <p:cNvSpPr/>
                <p:nvPr/>
              </p:nvSpPr>
              <p:spPr>
                <a:xfrm>
                  <a:off x="6975674" y="314085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836AB3D3-BFEC-BDDC-2F6E-3100207EA0F2}"/>
                    </a:ext>
                  </a:extLst>
                </p:cNvPr>
                <p:cNvSpPr/>
                <p:nvPr/>
              </p:nvSpPr>
              <p:spPr>
                <a:xfrm>
                  <a:off x="6975674" y="319693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7CF5BBAC-A8D9-FD3B-143D-9107FF86AA05}"/>
                    </a:ext>
                  </a:extLst>
                </p:cNvPr>
                <p:cNvSpPr/>
                <p:nvPr/>
              </p:nvSpPr>
              <p:spPr>
                <a:xfrm>
                  <a:off x="6975674" y="325286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CF02D8A9-B08E-BC59-0393-749ED3F86166}"/>
                    </a:ext>
                  </a:extLst>
                </p:cNvPr>
                <p:cNvSpPr/>
                <p:nvPr/>
              </p:nvSpPr>
              <p:spPr>
                <a:xfrm>
                  <a:off x="6975674" y="330879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00F8FE71-A202-3FA8-9E4F-0F7DF0F6017B}"/>
                    </a:ext>
                  </a:extLst>
                </p:cNvPr>
                <p:cNvSpPr/>
                <p:nvPr/>
              </p:nvSpPr>
              <p:spPr>
                <a:xfrm>
                  <a:off x="787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7B92858-EEA4-98E8-BBA2-85E863AA8A7F}"/>
                    </a:ext>
                  </a:extLst>
                </p:cNvPr>
                <p:cNvSpPr/>
                <p:nvPr/>
              </p:nvSpPr>
              <p:spPr>
                <a:xfrm>
                  <a:off x="781552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8DBBE91A-15BC-1EC1-5E02-CBD1EA565AFC}"/>
                    </a:ext>
                  </a:extLst>
                </p:cNvPr>
                <p:cNvSpPr/>
                <p:nvPr/>
              </p:nvSpPr>
              <p:spPr>
                <a:xfrm>
                  <a:off x="775959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3121647B-98AD-2517-2441-00DF2A65F4A7}"/>
                    </a:ext>
                  </a:extLst>
                </p:cNvPr>
                <p:cNvSpPr/>
                <p:nvPr/>
              </p:nvSpPr>
              <p:spPr>
                <a:xfrm>
                  <a:off x="770351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06270E24-B8D0-E4B6-7E1F-94DDA7542C37}"/>
                    </a:ext>
                  </a:extLst>
                </p:cNvPr>
                <p:cNvSpPr/>
                <p:nvPr/>
              </p:nvSpPr>
              <p:spPr>
                <a:xfrm>
                  <a:off x="764758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345FE59F-88BD-A597-6076-F5875906BD00}"/>
                    </a:ext>
                  </a:extLst>
                </p:cNvPr>
                <p:cNvSpPr/>
                <p:nvPr/>
              </p:nvSpPr>
              <p:spPr>
                <a:xfrm>
                  <a:off x="759165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EF7320F-50F1-53CF-BA12-EB51EEF26149}"/>
                    </a:ext>
                  </a:extLst>
                </p:cNvPr>
                <p:cNvSpPr/>
                <p:nvPr/>
              </p:nvSpPr>
              <p:spPr>
                <a:xfrm>
                  <a:off x="753557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3FA8044B-C95C-18D8-1A3D-AFE2EE17C10F}"/>
                    </a:ext>
                  </a:extLst>
                </p:cNvPr>
                <p:cNvSpPr/>
                <p:nvPr/>
              </p:nvSpPr>
              <p:spPr>
                <a:xfrm>
                  <a:off x="747964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411CED6B-2A11-F4B3-3CA2-033BCF3379E4}"/>
                    </a:ext>
                  </a:extLst>
                </p:cNvPr>
                <p:cNvSpPr/>
                <p:nvPr/>
              </p:nvSpPr>
              <p:spPr>
                <a:xfrm>
                  <a:off x="742356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45A8EC01-DF17-F6BD-0C48-F87386593886}"/>
                    </a:ext>
                  </a:extLst>
                </p:cNvPr>
                <p:cNvSpPr/>
                <p:nvPr/>
              </p:nvSpPr>
              <p:spPr>
                <a:xfrm>
                  <a:off x="736763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90CB4B9-E0DC-17EF-C934-6774814C3799}"/>
                    </a:ext>
                  </a:extLst>
                </p:cNvPr>
                <p:cNvSpPr/>
                <p:nvPr/>
              </p:nvSpPr>
              <p:spPr>
                <a:xfrm>
                  <a:off x="731155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687C88F-BE05-5D15-ACD6-1ED782171809}"/>
                    </a:ext>
                  </a:extLst>
                </p:cNvPr>
                <p:cNvSpPr/>
                <p:nvPr/>
              </p:nvSpPr>
              <p:spPr>
                <a:xfrm>
                  <a:off x="725562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5E21FC55-7556-1526-A86A-C4CA9CE25F5A}"/>
                    </a:ext>
                  </a:extLst>
                </p:cNvPr>
                <p:cNvSpPr/>
                <p:nvPr/>
              </p:nvSpPr>
              <p:spPr>
                <a:xfrm>
                  <a:off x="7199695"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69B5A293-96BA-FCEB-CD09-B82756720CB8}"/>
                    </a:ext>
                  </a:extLst>
                </p:cNvPr>
                <p:cNvSpPr/>
                <p:nvPr/>
              </p:nvSpPr>
              <p:spPr>
                <a:xfrm>
                  <a:off x="714361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4BA75863-3D17-8CA3-5C8A-71852B4255A6}"/>
                    </a:ext>
                  </a:extLst>
                </p:cNvPr>
                <p:cNvSpPr/>
                <p:nvPr/>
              </p:nvSpPr>
              <p:spPr>
                <a:xfrm>
                  <a:off x="7087684"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F3AD160D-CAC1-D5D2-C4E6-D13187B98951}"/>
                    </a:ext>
                  </a:extLst>
                </p:cNvPr>
                <p:cNvSpPr/>
                <p:nvPr/>
              </p:nvSpPr>
              <p:spPr>
                <a:xfrm>
                  <a:off x="703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05" name="Freeform: Shape 204">
                <a:extLst>
                  <a:ext uri="{FF2B5EF4-FFF2-40B4-BE49-F238E27FC236}">
                    <a16:creationId xmlns:a16="http://schemas.microsoft.com/office/drawing/2014/main" id="{A9035E15-A782-C9FF-F7EB-DF00078AE6DD}"/>
                  </a:ext>
                </a:extLst>
              </p:cNvPr>
              <p:cNvSpPr/>
              <p:nvPr/>
            </p:nvSpPr>
            <p:spPr>
              <a:xfrm>
                <a:off x="6970297" y="2407951"/>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06" name="Picture 205">
                <a:extLst>
                  <a:ext uri="{FF2B5EF4-FFF2-40B4-BE49-F238E27FC236}">
                    <a16:creationId xmlns:a16="http://schemas.microsoft.com/office/drawing/2014/main" id="{B6B31677-B165-5F1B-849B-1DFDA95D16C8}"/>
                  </a:ext>
                </a:extLst>
              </p:cNvPr>
              <p:cNvPicPr>
                <a:picLocks noChangeAspect="1"/>
              </p:cNvPicPr>
              <p:nvPr/>
            </p:nvPicPr>
            <p:blipFill>
              <a:blip r:embed="rId5"/>
              <a:stretch>
                <a:fillRect/>
              </a:stretch>
            </p:blipFill>
            <p:spPr>
              <a:xfrm>
                <a:off x="6554046" y="2882480"/>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cxnSp>
          <p:nvCxnSpPr>
            <p:cNvPr id="406" name="Straight Arrow Connector 405">
              <a:extLst>
                <a:ext uri="{FF2B5EF4-FFF2-40B4-BE49-F238E27FC236}">
                  <a16:creationId xmlns:a16="http://schemas.microsoft.com/office/drawing/2014/main" id="{75CCEEC5-1989-BD76-0B4E-C0A1C505E13D}"/>
                </a:ext>
              </a:extLst>
            </p:cNvPr>
            <p:cNvCxnSpPr>
              <a:cxnSpLocks/>
            </p:cNvCxnSpPr>
            <p:nvPr/>
          </p:nvCxnSpPr>
          <p:spPr>
            <a:xfrm>
              <a:off x="5594008"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4" name="Group 413">
            <a:extLst>
              <a:ext uri="{FF2B5EF4-FFF2-40B4-BE49-F238E27FC236}">
                <a16:creationId xmlns:a16="http://schemas.microsoft.com/office/drawing/2014/main" id="{DC361B23-4E8B-FBFF-103D-6D12C0FAD4C3}"/>
              </a:ext>
            </a:extLst>
          </p:cNvPr>
          <p:cNvGrpSpPr/>
          <p:nvPr/>
        </p:nvGrpSpPr>
        <p:grpSpPr>
          <a:xfrm>
            <a:off x="8384461" y="4424498"/>
            <a:ext cx="1378769" cy="1349382"/>
            <a:chOff x="6356704" y="4424498"/>
            <a:chExt cx="1378769" cy="1349382"/>
          </a:xfrm>
        </p:grpSpPr>
        <p:grpSp>
          <p:nvGrpSpPr>
            <p:cNvPr id="240" name="Graphic 610">
              <a:extLst>
                <a:ext uri="{FF2B5EF4-FFF2-40B4-BE49-F238E27FC236}">
                  <a16:creationId xmlns:a16="http://schemas.microsoft.com/office/drawing/2014/main" id="{1CF8EB90-09C6-A35A-6E9A-6C38D79F20E8}"/>
                </a:ext>
              </a:extLst>
            </p:cNvPr>
            <p:cNvGrpSpPr/>
            <p:nvPr/>
          </p:nvGrpSpPr>
          <p:grpSpPr>
            <a:xfrm>
              <a:off x="6356704" y="4424498"/>
              <a:ext cx="1378769" cy="1349382"/>
              <a:chOff x="7754137" y="2400268"/>
              <a:chExt cx="1378769" cy="1349382"/>
            </a:xfrm>
          </p:grpSpPr>
          <p:sp>
            <p:nvSpPr>
              <p:cNvPr id="241" name="Freeform: Shape 240">
                <a:extLst>
                  <a:ext uri="{FF2B5EF4-FFF2-40B4-BE49-F238E27FC236}">
                    <a16:creationId xmlns:a16="http://schemas.microsoft.com/office/drawing/2014/main" id="{04DC3D7E-4AD1-9E75-82E4-763AE83AF1B2}"/>
                  </a:ext>
                </a:extLst>
              </p:cNvPr>
              <p:cNvSpPr/>
              <p:nvPr/>
            </p:nvSpPr>
            <p:spPr>
              <a:xfrm>
                <a:off x="8170295" y="2401651"/>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2B04C18-C4D4-E22F-86F8-754889BF2EE9}"/>
                  </a:ext>
                </a:extLst>
              </p:cNvPr>
              <p:cNvSpPr/>
              <p:nvPr/>
            </p:nvSpPr>
            <p:spPr>
              <a:xfrm>
                <a:off x="8343150" y="2572201"/>
                <a:ext cx="504122" cy="615517"/>
              </a:xfrm>
              <a:custGeom>
                <a:avLst/>
                <a:gdLst>
                  <a:gd name="connsiteX0" fmla="*/ 111088 w 504122"/>
                  <a:gd name="connsiteY0" fmla="*/ 113086 h 615517"/>
                  <a:gd name="connsiteX1" fmla="*/ 56543 w 504122"/>
                  <a:gd name="connsiteY1" fmla="*/ 113086 h 615517"/>
                  <a:gd name="connsiteX2" fmla="*/ 56389 w 504122"/>
                  <a:gd name="connsiteY2" fmla="*/ 165787 h 615517"/>
                  <a:gd name="connsiteX3" fmla="*/ 614 w 504122"/>
                  <a:gd name="connsiteY3" fmla="*/ 165787 h 615517"/>
                  <a:gd name="connsiteX4" fmla="*/ 0 w 504122"/>
                  <a:gd name="connsiteY4" fmla="*/ 281946 h 615517"/>
                  <a:gd name="connsiteX5" fmla="*/ 56543 w 504122"/>
                  <a:gd name="connsiteY5" fmla="*/ 281946 h 615517"/>
                  <a:gd name="connsiteX6" fmla="*/ 55621 w 504122"/>
                  <a:gd name="connsiteY6" fmla="*/ 444968 h 615517"/>
                  <a:gd name="connsiteX7" fmla="*/ 768 w 504122"/>
                  <a:gd name="connsiteY7" fmla="*/ 450345 h 615517"/>
                  <a:gd name="connsiteX8" fmla="*/ 0 w 504122"/>
                  <a:gd name="connsiteY8" fmla="*/ 561126 h 615517"/>
                  <a:gd name="connsiteX9" fmla="*/ 169782 w 504122"/>
                  <a:gd name="connsiteY9" fmla="*/ 563124 h 615517"/>
                  <a:gd name="connsiteX10" fmla="*/ 168553 w 504122"/>
                  <a:gd name="connsiteY10" fmla="*/ 615518 h 615517"/>
                  <a:gd name="connsiteX11" fmla="*/ 336492 w 504122"/>
                  <a:gd name="connsiteY11" fmla="*/ 615518 h 615517"/>
                  <a:gd name="connsiteX12" fmla="*/ 336952 w 504122"/>
                  <a:gd name="connsiteY12" fmla="*/ 563738 h 615517"/>
                  <a:gd name="connsiteX13" fmla="*/ 500742 w 504122"/>
                  <a:gd name="connsiteY13" fmla="*/ 561126 h 615517"/>
                  <a:gd name="connsiteX14" fmla="*/ 504122 w 504122"/>
                  <a:gd name="connsiteY14" fmla="*/ 223559 h 615517"/>
                  <a:gd name="connsiteX15" fmla="*/ 449116 w 504122"/>
                  <a:gd name="connsiteY15" fmla="*/ 225557 h 615517"/>
                  <a:gd name="connsiteX16" fmla="*/ 447733 w 504122"/>
                  <a:gd name="connsiteY16" fmla="*/ 167170 h 615517"/>
                  <a:gd name="connsiteX17" fmla="*/ 504122 w 504122"/>
                  <a:gd name="connsiteY17" fmla="*/ 169167 h 615517"/>
                  <a:gd name="connsiteX18" fmla="*/ 504122 w 504122"/>
                  <a:gd name="connsiteY18" fmla="*/ 1229 h 615517"/>
                  <a:gd name="connsiteX19" fmla="*/ 281331 w 504122"/>
                  <a:gd name="connsiteY19" fmla="*/ 0 h 615517"/>
                  <a:gd name="connsiteX20" fmla="*/ 281946 w 504122"/>
                  <a:gd name="connsiteY20" fmla="*/ 57004 h 615517"/>
                  <a:gd name="connsiteX21" fmla="*/ 112778 w 504122"/>
                  <a:gd name="connsiteY21" fmla="*/ 56389 h 615517"/>
                  <a:gd name="connsiteX22" fmla="*/ 111088 w 504122"/>
                  <a:gd name="connsiteY22" fmla="*/ 113086 h 61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4122" h="615517">
                    <a:moveTo>
                      <a:pt x="111088" y="113086"/>
                    </a:moveTo>
                    <a:lnTo>
                      <a:pt x="56543" y="113086"/>
                    </a:lnTo>
                    <a:lnTo>
                      <a:pt x="56389" y="165787"/>
                    </a:lnTo>
                    <a:lnTo>
                      <a:pt x="614" y="165787"/>
                    </a:lnTo>
                    <a:lnTo>
                      <a:pt x="0" y="281946"/>
                    </a:lnTo>
                    <a:lnTo>
                      <a:pt x="56543" y="281946"/>
                    </a:lnTo>
                    <a:lnTo>
                      <a:pt x="55621" y="444968"/>
                    </a:lnTo>
                    <a:lnTo>
                      <a:pt x="768" y="450345"/>
                    </a:lnTo>
                    <a:lnTo>
                      <a:pt x="0" y="561126"/>
                    </a:lnTo>
                    <a:lnTo>
                      <a:pt x="169782" y="563124"/>
                    </a:lnTo>
                    <a:lnTo>
                      <a:pt x="168553" y="615518"/>
                    </a:lnTo>
                    <a:lnTo>
                      <a:pt x="336492" y="615518"/>
                    </a:lnTo>
                    <a:lnTo>
                      <a:pt x="336952" y="563738"/>
                    </a:lnTo>
                    <a:lnTo>
                      <a:pt x="500742" y="561126"/>
                    </a:lnTo>
                    <a:lnTo>
                      <a:pt x="504122" y="223559"/>
                    </a:lnTo>
                    <a:lnTo>
                      <a:pt x="449116" y="225557"/>
                    </a:lnTo>
                    <a:lnTo>
                      <a:pt x="447733" y="167170"/>
                    </a:lnTo>
                    <a:lnTo>
                      <a:pt x="504122" y="169167"/>
                    </a:lnTo>
                    <a:lnTo>
                      <a:pt x="504122" y="1229"/>
                    </a:lnTo>
                    <a:lnTo>
                      <a:pt x="281331" y="0"/>
                    </a:lnTo>
                    <a:lnTo>
                      <a:pt x="281946" y="57004"/>
                    </a:lnTo>
                    <a:lnTo>
                      <a:pt x="112778" y="56389"/>
                    </a:lnTo>
                    <a:lnTo>
                      <a:pt x="111088" y="113086"/>
                    </a:lnTo>
                  </a:path>
                </a:pathLst>
              </a:custGeom>
              <a:solidFill>
                <a:srgbClr val="9FB5BA"/>
              </a:solidFill>
              <a:ln w="15358" cap="flat">
                <a:noFill/>
                <a:prstDash val="solid"/>
                <a:miter/>
              </a:ln>
            </p:spPr>
            <p:txBody>
              <a:bodyPr rtlCol="0" anchor="ctr"/>
              <a:lstStyle/>
              <a:p>
                <a:endParaRPr lang="en-US"/>
              </a:p>
            </p:txBody>
          </p:sp>
          <p:grpSp>
            <p:nvGrpSpPr>
              <p:cNvPr id="243" name="Graphic 610">
                <a:extLst>
                  <a:ext uri="{FF2B5EF4-FFF2-40B4-BE49-F238E27FC236}">
                    <a16:creationId xmlns:a16="http://schemas.microsoft.com/office/drawing/2014/main" id="{1B36098F-8CB8-C26F-2AF6-9108167655DC}"/>
                  </a:ext>
                </a:extLst>
              </p:cNvPr>
              <p:cNvGrpSpPr/>
              <p:nvPr/>
            </p:nvGrpSpPr>
            <p:grpSpPr>
              <a:xfrm>
                <a:off x="8175827" y="2405339"/>
                <a:ext cx="951855" cy="951855"/>
                <a:chOff x="8175827" y="2405339"/>
                <a:chExt cx="951855" cy="951855"/>
              </a:xfrm>
              <a:noFill/>
            </p:grpSpPr>
            <p:sp>
              <p:nvSpPr>
                <p:cNvPr id="246" name="Freeform: Shape 245">
                  <a:extLst>
                    <a:ext uri="{FF2B5EF4-FFF2-40B4-BE49-F238E27FC236}">
                      <a16:creationId xmlns:a16="http://schemas.microsoft.com/office/drawing/2014/main" id="{1FA7261F-F3C4-3CA7-5DBB-8D4E793E63D8}"/>
                    </a:ext>
                  </a:extLst>
                </p:cNvPr>
                <p:cNvSpPr/>
                <p:nvPr/>
              </p:nvSpPr>
              <p:spPr>
                <a:xfrm>
                  <a:off x="8175827" y="240533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040032C0-D638-8C3E-7F04-7AE7C2A420AE}"/>
                    </a:ext>
                  </a:extLst>
                </p:cNvPr>
                <p:cNvSpPr/>
                <p:nvPr/>
              </p:nvSpPr>
              <p:spPr>
                <a:xfrm>
                  <a:off x="8175827" y="246142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29822886-CA67-264C-32B6-35EF78184224}"/>
                    </a:ext>
                  </a:extLst>
                </p:cNvPr>
                <p:cNvSpPr/>
                <p:nvPr/>
              </p:nvSpPr>
              <p:spPr>
                <a:xfrm>
                  <a:off x="8175827" y="251734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57200AA6-3690-13A6-3297-7356868D2EC2}"/>
                    </a:ext>
                  </a:extLst>
                </p:cNvPr>
                <p:cNvSpPr/>
                <p:nvPr/>
              </p:nvSpPr>
              <p:spPr>
                <a:xfrm>
                  <a:off x="8175827" y="257343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7EBE156-65B4-7D86-6BCB-7A0E378E05DA}"/>
                    </a:ext>
                  </a:extLst>
                </p:cNvPr>
                <p:cNvSpPr/>
                <p:nvPr/>
              </p:nvSpPr>
              <p:spPr>
                <a:xfrm>
                  <a:off x="8175827" y="262935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06934DE7-78FC-07A2-F748-2208A52C28AE}"/>
                    </a:ext>
                  </a:extLst>
                </p:cNvPr>
                <p:cNvSpPr/>
                <p:nvPr/>
              </p:nvSpPr>
              <p:spPr>
                <a:xfrm>
                  <a:off x="8175827" y="26852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B9D4BCA9-209C-7697-4AFD-C0724D3FAB47}"/>
                    </a:ext>
                  </a:extLst>
                </p:cNvPr>
                <p:cNvSpPr/>
                <p:nvPr/>
              </p:nvSpPr>
              <p:spPr>
                <a:xfrm>
                  <a:off x="8175827" y="274136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D3BA10E4-8EAF-DE13-B919-352E701F7CC4}"/>
                    </a:ext>
                  </a:extLst>
                </p:cNvPr>
                <p:cNvSpPr/>
                <p:nvPr/>
              </p:nvSpPr>
              <p:spPr>
                <a:xfrm>
                  <a:off x="8175827" y="27972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FCC05DF9-CD4A-9CE9-2F69-74BDC86FF26A}"/>
                    </a:ext>
                  </a:extLst>
                </p:cNvPr>
                <p:cNvSpPr/>
                <p:nvPr/>
              </p:nvSpPr>
              <p:spPr>
                <a:xfrm>
                  <a:off x="8175827" y="285337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C0DC92E4-1A7F-6B9D-581D-8572E24194A3}"/>
                    </a:ext>
                  </a:extLst>
                </p:cNvPr>
                <p:cNvSpPr/>
                <p:nvPr/>
              </p:nvSpPr>
              <p:spPr>
                <a:xfrm>
                  <a:off x="8175827" y="290930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6A199BDA-2BC2-826F-9DBE-44055F5FBD67}"/>
                    </a:ext>
                  </a:extLst>
                </p:cNvPr>
                <p:cNvSpPr/>
                <p:nvPr/>
              </p:nvSpPr>
              <p:spPr>
                <a:xfrm>
                  <a:off x="8175827" y="296523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E59819D-DEEB-59C7-1DCC-4A0D4B0FBE29}"/>
                    </a:ext>
                  </a:extLst>
                </p:cNvPr>
                <p:cNvSpPr/>
                <p:nvPr/>
              </p:nvSpPr>
              <p:spPr>
                <a:xfrm>
                  <a:off x="8175827" y="302131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50B7A03A-CEFD-D4EF-EAFA-2A7D99FB370E}"/>
                    </a:ext>
                  </a:extLst>
                </p:cNvPr>
                <p:cNvSpPr/>
                <p:nvPr/>
              </p:nvSpPr>
              <p:spPr>
                <a:xfrm>
                  <a:off x="8175827" y="30772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FDD283FA-0B4E-25F4-D748-FDD496357A88}"/>
                    </a:ext>
                  </a:extLst>
                </p:cNvPr>
                <p:cNvSpPr/>
                <p:nvPr/>
              </p:nvSpPr>
              <p:spPr>
                <a:xfrm>
                  <a:off x="8175827" y="31333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A27BB613-28F0-E06E-B4ED-654C5BACA8FA}"/>
                    </a:ext>
                  </a:extLst>
                </p:cNvPr>
                <p:cNvSpPr/>
                <p:nvPr/>
              </p:nvSpPr>
              <p:spPr>
                <a:xfrm>
                  <a:off x="8175827" y="31892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65C47C43-24A8-D439-DD9E-AB85EF623165}"/>
                    </a:ext>
                  </a:extLst>
                </p:cNvPr>
                <p:cNvSpPr/>
                <p:nvPr/>
              </p:nvSpPr>
              <p:spPr>
                <a:xfrm>
                  <a:off x="8175827" y="324518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E72508-B67A-581F-8986-BEB981753E3A}"/>
                    </a:ext>
                  </a:extLst>
                </p:cNvPr>
                <p:cNvSpPr/>
                <p:nvPr/>
              </p:nvSpPr>
              <p:spPr>
                <a:xfrm>
                  <a:off x="8175827" y="33012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3849CBC-AE2A-F173-4BA0-9A76379A6879}"/>
                    </a:ext>
                  </a:extLst>
                </p:cNvPr>
                <p:cNvSpPr/>
                <p:nvPr/>
              </p:nvSpPr>
              <p:spPr>
                <a:xfrm>
                  <a:off x="907160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A6562A0E-0FBC-DA71-28DC-8DE822353289}"/>
                    </a:ext>
                  </a:extLst>
                </p:cNvPr>
                <p:cNvSpPr/>
                <p:nvPr/>
              </p:nvSpPr>
              <p:spPr>
                <a:xfrm>
                  <a:off x="901567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749A0993-394D-D2D1-2A6A-2B592329B114}"/>
                    </a:ext>
                  </a:extLst>
                </p:cNvPr>
                <p:cNvSpPr/>
                <p:nvPr/>
              </p:nvSpPr>
              <p:spPr>
                <a:xfrm>
                  <a:off x="895959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161A4F35-F127-518A-2587-2CD733F602EB}"/>
                    </a:ext>
                  </a:extLst>
                </p:cNvPr>
                <p:cNvSpPr/>
                <p:nvPr/>
              </p:nvSpPr>
              <p:spPr>
                <a:xfrm>
                  <a:off x="890366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B0A41484-FCBB-D42C-393D-381565E2F4D9}"/>
                    </a:ext>
                  </a:extLst>
                </p:cNvPr>
                <p:cNvSpPr/>
                <p:nvPr/>
              </p:nvSpPr>
              <p:spPr>
                <a:xfrm>
                  <a:off x="884773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86E323E2-4214-D517-6E16-BB61ACDB28A8}"/>
                    </a:ext>
                  </a:extLst>
                </p:cNvPr>
                <p:cNvSpPr/>
                <p:nvPr/>
              </p:nvSpPr>
              <p:spPr>
                <a:xfrm>
                  <a:off x="879165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010430E9-C77C-0461-C4BF-1966E617BD3E}"/>
                    </a:ext>
                  </a:extLst>
                </p:cNvPr>
                <p:cNvSpPr/>
                <p:nvPr/>
              </p:nvSpPr>
              <p:spPr>
                <a:xfrm>
                  <a:off x="873572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9C533C9A-C0DA-DB67-7F8F-1500622FF079}"/>
                    </a:ext>
                  </a:extLst>
                </p:cNvPr>
                <p:cNvSpPr/>
                <p:nvPr/>
              </p:nvSpPr>
              <p:spPr>
                <a:xfrm>
                  <a:off x="867964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AE7A67E-A10E-E4C8-723A-FD12D79DE06A}"/>
                    </a:ext>
                  </a:extLst>
                </p:cNvPr>
                <p:cNvSpPr/>
                <p:nvPr/>
              </p:nvSpPr>
              <p:spPr>
                <a:xfrm>
                  <a:off x="862371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8E8E3C5A-EEFA-846A-4160-B6BBDF2858CA}"/>
                    </a:ext>
                  </a:extLst>
                </p:cNvPr>
                <p:cNvSpPr/>
                <p:nvPr/>
              </p:nvSpPr>
              <p:spPr>
                <a:xfrm>
                  <a:off x="856763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DD25B45A-DF02-E130-92A3-3B8FDC9DD9A1}"/>
                    </a:ext>
                  </a:extLst>
                </p:cNvPr>
                <p:cNvSpPr/>
                <p:nvPr/>
              </p:nvSpPr>
              <p:spPr>
                <a:xfrm>
                  <a:off x="851170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20AAAD9D-D684-08FD-CB76-F5F06F756E79}"/>
                    </a:ext>
                  </a:extLst>
                </p:cNvPr>
                <p:cNvSpPr/>
                <p:nvPr/>
              </p:nvSpPr>
              <p:spPr>
                <a:xfrm>
                  <a:off x="845577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0BD248B8-A46E-713B-5F87-0F1D6D60CB8F}"/>
                    </a:ext>
                  </a:extLst>
                </p:cNvPr>
                <p:cNvSpPr/>
                <p:nvPr/>
              </p:nvSpPr>
              <p:spPr>
                <a:xfrm>
                  <a:off x="839969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B432A539-7274-E211-2081-9A0D023AB7EB}"/>
                    </a:ext>
                  </a:extLst>
                </p:cNvPr>
                <p:cNvSpPr/>
                <p:nvPr/>
              </p:nvSpPr>
              <p:spPr>
                <a:xfrm>
                  <a:off x="834376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3FD73E38-4754-2E97-2A3B-91CFD29A5AD3}"/>
                    </a:ext>
                  </a:extLst>
                </p:cNvPr>
                <p:cNvSpPr/>
                <p:nvPr/>
              </p:nvSpPr>
              <p:spPr>
                <a:xfrm>
                  <a:off x="828768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962FE2BD-2802-B06A-9C32-750AE9EF269B}"/>
                    </a:ext>
                  </a:extLst>
                </p:cNvPr>
                <p:cNvSpPr/>
                <p:nvPr/>
              </p:nvSpPr>
              <p:spPr>
                <a:xfrm>
                  <a:off x="823175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44" name="Freeform: Shape 243">
                <a:extLst>
                  <a:ext uri="{FF2B5EF4-FFF2-40B4-BE49-F238E27FC236}">
                    <a16:creationId xmlns:a16="http://schemas.microsoft.com/office/drawing/2014/main" id="{30C8E265-F1AE-41B6-B6BE-6BFEE4D2B209}"/>
                  </a:ext>
                </a:extLst>
              </p:cNvPr>
              <p:cNvSpPr/>
              <p:nvPr/>
            </p:nvSpPr>
            <p:spPr>
              <a:xfrm>
                <a:off x="8170295" y="2400268"/>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245" name="Picture 244">
                <a:extLst>
                  <a:ext uri="{FF2B5EF4-FFF2-40B4-BE49-F238E27FC236}">
                    <a16:creationId xmlns:a16="http://schemas.microsoft.com/office/drawing/2014/main" id="{5CA00DFF-4FA5-8FE0-18DF-C372CD00BABA}"/>
                  </a:ext>
                </a:extLst>
              </p:cNvPr>
              <p:cNvPicPr>
                <a:picLocks noChangeAspect="1"/>
              </p:cNvPicPr>
              <p:nvPr/>
            </p:nvPicPr>
            <p:blipFill>
              <a:blip r:embed="rId5"/>
              <a:stretch>
                <a:fillRect/>
              </a:stretch>
            </p:blipFill>
            <p:spPr>
              <a:xfrm>
                <a:off x="7754137" y="2874859"/>
                <a:ext cx="874791" cy="874791"/>
              </a:xfrm>
              <a:custGeom>
                <a:avLst/>
                <a:gdLst>
                  <a:gd name="connsiteX0" fmla="*/ -9 w 874791"/>
                  <a:gd name="connsiteY0" fmla="*/ -346 h 874791"/>
                  <a:gd name="connsiteX1" fmla="*/ 874782 w 874791"/>
                  <a:gd name="connsiteY1" fmla="*/ -346 h 874791"/>
                  <a:gd name="connsiteX2" fmla="*/ 874782 w 874791"/>
                  <a:gd name="connsiteY2" fmla="*/ 874445 h 874791"/>
                  <a:gd name="connsiteX3" fmla="*/ -9 w 874791"/>
                  <a:gd name="connsiteY3" fmla="*/ 874445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346"/>
                    </a:moveTo>
                    <a:lnTo>
                      <a:pt x="874782" y="-346"/>
                    </a:lnTo>
                    <a:lnTo>
                      <a:pt x="874782" y="874445"/>
                    </a:lnTo>
                    <a:lnTo>
                      <a:pt x="-9" y="874445"/>
                    </a:lnTo>
                    <a:close/>
                  </a:path>
                </a:pathLst>
              </a:custGeom>
            </p:spPr>
          </p:pic>
        </p:grpSp>
        <p:cxnSp>
          <p:nvCxnSpPr>
            <p:cNvPr id="407" name="Straight Arrow Connector 406">
              <a:extLst>
                <a:ext uri="{FF2B5EF4-FFF2-40B4-BE49-F238E27FC236}">
                  <a16:creationId xmlns:a16="http://schemas.microsoft.com/office/drawing/2014/main" id="{263B5A89-14DE-78B0-B376-5A99C30BC39F}"/>
                </a:ext>
              </a:extLst>
            </p:cNvPr>
            <p:cNvCxnSpPr>
              <a:cxnSpLocks/>
            </p:cNvCxnSpPr>
            <p:nvPr/>
          </p:nvCxnSpPr>
          <p:spPr>
            <a:xfrm>
              <a:off x="6784204"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9" name="Group 418">
            <a:extLst>
              <a:ext uri="{FF2B5EF4-FFF2-40B4-BE49-F238E27FC236}">
                <a16:creationId xmlns:a16="http://schemas.microsoft.com/office/drawing/2014/main" id="{A21B54BE-9116-9E0A-2939-92BFB62D4B23}"/>
              </a:ext>
            </a:extLst>
          </p:cNvPr>
          <p:cNvGrpSpPr/>
          <p:nvPr/>
        </p:nvGrpSpPr>
        <p:grpSpPr>
          <a:xfrm>
            <a:off x="8384461" y="5610054"/>
            <a:ext cx="1378769" cy="1349397"/>
            <a:chOff x="6356704" y="5610054"/>
            <a:chExt cx="1378769" cy="1349397"/>
          </a:xfrm>
        </p:grpSpPr>
        <p:grpSp>
          <p:nvGrpSpPr>
            <p:cNvPr id="318" name="Graphic 610">
              <a:extLst>
                <a:ext uri="{FF2B5EF4-FFF2-40B4-BE49-F238E27FC236}">
                  <a16:creationId xmlns:a16="http://schemas.microsoft.com/office/drawing/2014/main" id="{27F8EC36-BC67-867A-CA37-2FAC84DF731D}"/>
                </a:ext>
              </a:extLst>
            </p:cNvPr>
            <p:cNvGrpSpPr/>
            <p:nvPr/>
          </p:nvGrpSpPr>
          <p:grpSpPr>
            <a:xfrm>
              <a:off x="6356704" y="5610054"/>
              <a:ext cx="1378769" cy="1349397"/>
              <a:chOff x="7754137" y="3585824"/>
              <a:chExt cx="1378769" cy="1349397"/>
            </a:xfrm>
          </p:grpSpPr>
          <p:sp>
            <p:nvSpPr>
              <p:cNvPr id="319" name="Freeform: Shape 318">
                <a:extLst>
                  <a:ext uri="{FF2B5EF4-FFF2-40B4-BE49-F238E27FC236}">
                    <a16:creationId xmlns:a16="http://schemas.microsoft.com/office/drawing/2014/main" id="{975FD168-5109-DCF8-CE64-614FA8489B4B}"/>
                  </a:ext>
                </a:extLst>
              </p:cNvPr>
              <p:cNvSpPr/>
              <p:nvPr/>
            </p:nvSpPr>
            <p:spPr>
              <a:xfrm>
                <a:off x="8170295"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02E145C8-1796-0CA8-A1B9-E279A2673D87}"/>
                  </a:ext>
                </a:extLst>
              </p:cNvPr>
              <p:cNvSpPr/>
              <p:nvPr/>
            </p:nvSpPr>
            <p:spPr>
              <a:xfrm>
                <a:off x="8343919" y="3701983"/>
                <a:ext cx="615825" cy="616900"/>
              </a:xfrm>
              <a:custGeom>
                <a:avLst/>
                <a:gdLst>
                  <a:gd name="connsiteX0" fmla="*/ 111396 w 615825"/>
                  <a:gd name="connsiteY0" fmla="*/ 55314 h 616900"/>
                  <a:gd name="connsiteX1" fmla="*/ 2919 w 615825"/>
                  <a:gd name="connsiteY1" fmla="*/ 57311 h 616900"/>
                  <a:gd name="connsiteX2" fmla="*/ 0 w 615825"/>
                  <a:gd name="connsiteY2" fmla="*/ 172087 h 616900"/>
                  <a:gd name="connsiteX3" fmla="*/ 0 w 615825"/>
                  <a:gd name="connsiteY3" fmla="*/ 224942 h 616900"/>
                  <a:gd name="connsiteX4" fmla="*/ 113393 w 615825"/>
                  <a:gd name="connsiteY4" fmla="*/ 225403 h 616900"/>
                  <a:gd name="connsiteX5" fmla="*/ 113393 w 615825"/>
                  <a:gd name="connsiteY5" fmla="*/ 446811 h 616900"/>
                  <a:gd name="connsiteX6" fmla="*/ 165019 w 615825"/>
                  <a:gd name="connsiteY6" fmla="*/ 449270 h 616900"/>
                  <a:gd name="connsiteX7" fmla="*/ 168092 w 615825"/>
                  <a:gd name="connsiteY7" fmla="*/ 613367 h 616900"/>
                  <a:gd name="connsiteX8" fmla="*/ 557592 w 615825"/>
                  <a:gd name="connsiteY8" fmla="*/ 616901 h 616900"/>
                  <a:gd name="connsiteX9" fmla="*/ 559589 w 615825"/>
                  <a:gd name="connsiteY9" fmla="*/ 505966 h 616900"/>
                  <a:gd name="connsiteX10" fmla="*/ 615826 w 615825"/>
                  <a:gd name="connsiteY10" fmla="*/ 505966 h 616900"/>
                  <a:gd name="connsiteX11" fmla="*/ 615826 w 615825"/>
                  <a:gd name="connsiteY11" fmla="*/ 336952 h 616900"/>
                  <a:gd name="connsiteX12" fmla="*/ 559743 w 615825"/>
                  <a:gd name="connsiteY12" fmla="*/ 336030 h 616900"/>
                  <a:gd name="connsiteX13" fmla="*/ 559589 w 615825"/>
                  <a:gd name="connsiteY13" fmla="*/ 227401 h 616900"/>
                  <a:gd name="connsiteX14" fmla="*/ 452650 w 615825"/>
                  <a:gd name="connsiteY14" fmla="*/ 223867 h 616900"/>
                  <a:gd name="connsiteX15" fmla="*/ 448194 w 615825"/>
                  <a:gd name="connsiteY15" fmla="*/ 168246 h 616900"/>
                  <a:gd name="connsiteX16" fmla="*/ 394878 w 615825"/>
                  <a:gd name="connsiteY16" fmla="*/ 170704 h 616900"/>
                  <a:gd name="connsiteX17" fmla="*/ 396414 w 615825"/>
                  <a:gd name="connsiteY17" fmla="*/ 114008 h 616900"/>
                  <a:gd name="connsiteX18" fmla="*/ 336184 w 615825"/>
                  <a:gd name="connsiteY18" fmla="*/ 114008 h 616900"/>
                  <a:gd name="connsiteX19" fmla="*/ 335724 w 615825"/>
                  <a:gd name="connsiteY19" fmla="*/ 55314 h 616900"/>
                  <a:gd name="connsiteX20" fmla="*/ 279795 w 615825"/>
                  <a:gd name="connsiteY20" fmla="*/ 55314 h 616900"/>
                  <a:gd name="connsiteX21" fmla="*/ 277951 w 615825"/>
                  <a:gd name="connsiteY21" fmla="*/ 1998 h 616900"/>
                  <a:gd name="connsiteX22" fmla="*/ 226786 w 615825"/>
                  <a:gd name="connsiteY22" fmla="*/ 0 h 616900"/>
                  <a:gd name="connsiteX23" fmla="*/ 222483 w 615825"/>
                  <a:gd name="connsiteY23" fmla="*/ 55621 h 61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5825" h="616900">
                    <a:moveTo>
                      <a:pt x="111396" y="55314"/>
                    </a:moveTo>
                    <a:lnTo>
                      <a:pt x="2919" y="57311"/>
                    </a:lnTo>
                    <a:lnTo>
                      <a:pt x="0" y="172087"/>
                    </a:lnTo>
                    <a:lnTo>
                      <a:pt x="0" y="224942"/>
                    </a:lnTo>
                    <a:lnTo>
                      <a:pt x="113393" y="225403"/>
                    </a:lnTo>
                    <a:lnTo>
                      <a:pt x="113393" y="446811"/>
                    </a:lnTo>
                    <a:lnTo>
                      <a:pt x="165019" y="449270"/>
                    </a:lnTo>
                    <a:lnTo>
                      <a:pt x="168092" y="613367"/>
                    </a:lnTo>
                    <a:lnTo>
                      <a:pt x="557592" y="616901"/>
                    </a:lnTo>
                    <a:lnTo>
                      <a:pt x="559589" y="505966"/>
                    </a:lnTo>
                    <a:lnTo>
                      <a:pt x="615826" y="505966"/>
                    </a:lnTo>
                    <a:lnTo>
                      <a:pt x="615826" y="336952"/>
                    </a:lnTo>
                    <a:lnTo>
                      <a:pt x="559743" y="336030"/>
                    </a:lnTo>
                    <a:lnTo>
                      <a:pt x="559589" y="227401"/>
                    </a:lnTo>
                    <a:lnTo>
                      <a:pt x="452650" y="223867"/>
                    </a:lnTo>
                    <a:lnTo>
                      <a:pt x="448194" y="168246"/>
                    </a:lnTo>
                    <a:lnTo>
                      <a:pt x="394878" y="170704"/>
                    </a:lnTo>
                    <a:lnTo>
                      <a:pt x="396414" y="114008"/>
                    </a:lnTo>
                    <a:lnTo>
                      <a:pt x="336184" y="114008"/>
                    </a:lnTo>
                    <a:lnTo>
                      <a:pt x="335724" y="55314"/>
                    </a:lnTo>
                    <a:lnTo>
                      <a:pt x="279795" y="55314"/>
                    </a:lnTo>
                    <a:lnTo>
                      <a:pt x="277951" y="1998"/>
                    </a:lnTo>
                    <a:lnTo>
                      <a:pt x="226786" y="0"/>
                    </a:lnTo>
                    <a:lnTo>
                      <a:pt x="222483" y="55621"/>
                    </a:lnTo>
                  </a:path>
                </a:pathLst>
              </a:custGeom>
              <a:solidFill>
                <a:srgbClr val="9FB5BA"/>
              </a:solidFill>
              <a:ln w="15358" cap="flat">
                <a:noFill/>
                <a:prstDash val="solid"/>
                <a:miter/>
              </a:ln>
            </p:spPr>
            <p:txBody>
              <a:bodyPr rtlCol="0" anchor="ctr"/>
              <a:lstStyle/>
              <a:p>
                <a:endParaRPr lang="en-US"/>
              </a:p>
            </p:txBody>
          </p:sp>
          <p:grpSp>
            <p:nvGrpSpPr>
              <p:cNvPr id="321" name="Graphic 610">
                <a:extLst>
                  <a:ext uri="{FF2B5EF4-FFF2-40B4-BE49-F238E27FC236}">
                    <a16:creationId xmlns:a16="http://schemas.microsoft.com/office/drawing/2014/main" id="{26AF920E-AF10-625D-D5CE-B55D61B35985}"/>
                  </a:ext>
                </a:extLst>
              </p:cNvPr>
              <p:cNvGrpSpPr/>
              <p:nvPr/>
            </p:nvGrpSpPr>
            <p:grpSpPr>
              <a:xfrm>
                <a:off x="8175827" y="3590894"/>
                <a:ext cx="951855" cy="951855"/>
                <a:chOff x="8175827" y="3590894"/>
                <a:chExt cx="951855" cy="951855"/>
              </a:xfrm>
              <a:noFill/>
            </p:grpSpPr>
            <p:sp>
              <p:nvSpPr>
                <p:cNvPr id="324" name="Freeform: Shape 323">
                  <a:extLst>
                    <a:ext uri="{FF2B5EF4-FFF2-40B4-BE49-F238E27FC236}">
                      <a16:creationId xmlns:a16="http://schemas.microsoft.com/office/drawing/2014/main" id="{E1D93113-D7E0-E843-552D-3B0BFFB4D065}"/>
                    </a:ext>
                  </a:extLst>
                </p:cNvPr>
                <p:cNvSpPr/>
                <p:nvPr/>
              </p:nvSpPr>
              <p:spPr>
                <a:xfrm>
                  <a:off x="8175827"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381F54B0-1232-5C8F-9DDA-008B15812C75}"/>
                    </a:ext>
                  </a:extLst>
                </p:cNvPr>
                <p:cNvSpPr/>
                <p:nvPr/>
              </p:nvSpPr>
              <p:spPr>
                <a:xfrm>
                  <a:off x="8175827" y="36469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C716C0A5-A42B-BB61-1147-17803CB8A725}"/>
                    </a:ext>
                  </a:extLst>
                </p:cNvPr>
                <p:cNvSpPr/>
                <p:nvPr/>
              </p:nvSpPr>
              <p:spPr>
                <a:xfrm>
                  <a:off x="8175827" y="370290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D0DD60E-FBA1-AF29-CBA7-6D9308356337}"/>
                    </a:ext>
                  </a:extLst>
                </p:cNvPr>
                <p:cNvSpPr/>
                <p:nvPr/>
              </p:nvSpPr>
              <p:spPr>
                <a:xfrm>
                  <a:off x="8175827" y="375898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16E56F6C-BD8B-B676-804C-B2259F31626D}"/>
                    </a:ext>
                  </a:extLst>
                </p:cNvPr>
                <p:cNvSpPr/>
                <p:nvPr/>
              </p:nvSpPr>
              <p:spPr>
                <a:xfrm>
                  <a:off x="8175827" y="38149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300A3A5-96CC-AEE9-5D8B-BC7C9D0CB82F}"/>
                    </a:ext>
                  </a:extLst>
                </p:cNvPr>
                <p:cNvSpPr/>
                <p:nvPr/>
              </p:nvSpPr>
              <p:spPr>
                <a:xfrm>
                  <a:off x="8175827" y="38708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5B66F3AD-0F65-220E-2A7C-C59ADF37A941}"/>
                    </a:ext>
                  </a:extLst>
                </p:cNvPr>
                <p:cNvSpPr/>
                <p:nvPr/>
              </p:nvSpPr>
              <p:spPr>
                <a:xfrm>
                  <a:off x="8175827" y="39269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27AE20EF-8775-AAAA-32CF-3C2128CF1737}"/>
                    </a:ext>
                  </a:extLst>
                </p:cNvPr>
                <p:cNvSpPr/>
                <p:nvPr/>
              </p:nvSpPr>
              <p:spPr>
                <a:xfrm>
                  <a:off x="8175827" y="39828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F77A1ED5-C762-D42D-4E6A-EE75356A4B3B}"/>
                    </a:ext>
                  </a:extLst>
                </p:cNvPr>
                <p:cNvSpPr/>
                <p:nvPr/>
              </p:nvSpPr>
              <p:spPr>
                <a:xfrm>
                  <a:off x="8175827" y="40389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02C6E062-9F67-9899-1371-716DA58023AD}"/>
                    </a:ext>
                  </a:extLst>
                </p:cNvPr>
                <p:cNvSpPr/>
                <p:nvPr/>
              </p:nvSpPr>
              <p:spPr>
                <a:xfrm>
                  <a:off x="8175827" y="40948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8C1F2E9E-746D-D01D-5845-C35976EF82B1}"/>
                    </a:ext>
                  </a:extLst>
                </p:cNvPr>
                <p:cNvSpPr/>
                <p:nvPr/>
              </p:nvSpPr>
              <p:spPr>
                <a:xfrm>
                  <a:off x="8175827" y="415094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07BB5C35-662D-7C82-CB42-71FF070A8456}"/>
                    </a:ext>
                  </a:extLst>
                </p:cNvPr>
                <p:cNvSpPr/>
                <p:nvPr/>
              </p:nvSpPr>
              <p:spPr>
                <a:xfrm>
                  <a:off x="8175827" y="420687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97497B2E-36CE-68AC-ECB7-A28C46D9B9E6}"/>
                    </a:ext>
                  </a:extLst>
                </p:cNvPr>
                <p:cNvSpPr/>
                <p:nvPr/>
              </p:nvSpPr>
              <p:spPr>
                <a:xfrm>
                  <a:off x="8175827" y="426280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AB3507CF-DB09-D54E-48C6-60F03AE2F147}"/>
                    </a:ext>
                  </a:extLst>
                </p:cNvPr>
                <p:cNvSpPr/>
                <p:nvPr/>
              </p:nvSpPr>
              <p:spPr>
                <a:xfrm>
                  <a:off x="8175827" y="431888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6949F999-D720-2F25-D13A-56E92619040D}"/>
                    </a:ext>
                  </a:extLst>
                </p:cNvPr>
                <p:cNvSpPr/>
                <p:nvPr/>
              </p:nvSpPr>
              <p:spPr>
                <a:xfrm>
                  <a:off x="8175827" y="437481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53ABBB50-C89E-A9A8-A5AB-ABABBAAAD831}"/>
                    </a:ext>
                  </a:extLst>
                </p:cNvPr>
                <p:cNvSpPr/>
                <p:nvPr/>
              </p:nvSpPr>
              <p:spPr>
                <a:xfrm>
                  <a:off x="8175827" y="443089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08948DE7-D9D6-BB63-17B0-3C41BFB108FF}"/>
                    </a:ext>
                  </a:extLst>
                </p:cNvPr>
                <p:cNvSpPr/>
                <p:nvPr/>
              </p:nvSpPr>
              <p:spPr>
                <a:xfrm>
                  <a:off x="8175827" y="448682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923239B2-BD5A-91D6-4451-BC24E95A4799}"/>
                    </a:ext>
                  </a:extLst>
                </p:cNvPr>
                <p:cNvSpPr/>
                <p:nvPr/>
              </p:nvSpPr>
              <p:spPr>
                <a:xfrm>
                  <a:off x="907160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9B63849-01FA-6A66-B56D-766ED653C3F8}"/>
                    </a:ext>
                  </a:extLst>
                </p:cNvPr>
                <p:cNvSpPr/>
                <p:nvPr/>
              </p:nvSpPr>
              <p:spPr>
                <a:xfrm>
                  <a:off x="901567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9EB79EB3-7734-B0C1-A0CD-C1529A39DC07}"/>
                    </a:ext>
                  </a:extLst>
                </p:cNvPr>
                <p:cNvSpPr/>
                <p:nvPr/>
              </p:nvSpPr>
              <p:spPr>
                <a:xfrm>
                  <a:off x="895959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7CF05576-182E-CB66-B7A0-9496438F678E}"/>
                    </a:ext>
                  </a:extLst>
                </p:cNvPr>
                <p:cNvSpPr/>
                <p:nvPr/>
              </p:nvSpPr>
              <p:spPr>
                <a:xfrm>
                  <a:off x="890366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1ED6947-235C-F681-A998-797C0E874A2E}"/>
                    </a:ext>
                  </a:extLst>
                </p:cNvPr>
                <p:cNvSpPr/>
                <p:nvPr/>
              </p:nvSpPr>
              <p:spPr>
                <a:xfrm>
                  <a:off x="88477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269A18A0-EA10-9F00-E86B-EA26144A3331}"/>
                    </a:ext>
                  </a:extLst>
                </p:cNvPr>
                <p:cNvSpPr/>
                <p:nvPr/>
              </p:nvSpPr>
              <p:spPr>
                <a:xfrm>
                  <a:off x="87916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72A78CF4-7B64-D59C-E136-E887CF95E475}"/>
                    </a:ext>
                  </a:extLst>
                </p:cNvPr>
                <p:cNvSpPr/>
                <p:nvPr/>
              </p:nvSpPr>
              <p:spPr>
                <a:xfrm>
                  <a:off x="873572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6FCA1447-ECF4-594B-CC27-45B8ABD98BE7}"/>
                    </a:ext>
                  </a:extLst>
                </p:cNvPr>
                <p:cNvSpPr/>
                <p:nvPr/>
              </p:nvSpPr>
              <p:spPr>
                <a:xfrm>
                  <a:off x="86796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FE043D49-5CD3-AD48-3A43-0FEB703F24DD}"/>
                    </a:ext>
                  </a:extLst>
                </p:cNvPr>
                <p:cNvSpPr/>
                <p:nvPr/>
              </p:nvSpPr>
              <p:spPr>
                <a:xfrm>
                  <a:off x="86237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03A598E-DC5B-AB88-F2B0-9CC99F94B486}"/>
                    </a:ext>
                  </a:extLst>
                </p:cNvPr>
                <p:cNvSpPr/>
                <p:nvPr/>
              </p:nvSpPr>
              <p:spPr>
                <a:xfrm>
                  <a:off x="856763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1F31853C-5E61-FED4-305C-B42F9C94386E}"/>
                    </a:ext>
                  </a:extLst>
                </p:cNvPr>
                <p:cNvSpPr/>
                <p:nvPr/>
              </p:nvSpPr>
              <p:spPr>
                <a:xfrm>
                  <a:off x="85117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DB9BD65D-AE80-0A91-B6F0-981DB16EC650}"/>
                    </a:ext>
                  </a:extLst>
                </p:cNvPr>
                <p:cNvSpPr/>
                <p:nvPr/>
              </p:nvSpPr>
              <p:spPr>
                <a:xfrm>
                  <a:off x="845577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D146F6F1-13A8-6C1B-8FDD-5A796FE13E7C}"/>
                    </a:ext>
                  </a:extLst>
                </p:cNvPr>
                <p:cNvSpPr/>
                <p:nvPr/>
              </p:nvSpPr>
              <p:spPr>
                <a:xfrm>
                  <a:off x="83996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3DC479B2-AABB-797A-6C6F-32666ECD4A62}"/>
                    </a:ext>
                  </a:extLst>
                </p:cNvPr>
                <p:cNvSpPr/>
                <p:nvPr/>
              </p:nvSpPr>
              <p:spPr>
                <a:xfrm>
                  <a:off x="83437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29C7DE69-8A28-3BC7-FF83-DA84F87D0B90}"/>
                    </a:ext>
                  </a:extLst>
                </p:cNvPr>
                <p:cNvSpPr/>
                <p:nvPr/>
              </p:nvSpPr>
              <p:spPr>
                <a:xfrm>
                  <a:off x="82876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CFE582C7-EF37-4221-9BB7-6F32098F620E}"/>
                    </a:ext>
                  </a:extLst>
                </p:cNvPr>
                <p:cNvSpPr/>
                <p:nvPr/>
              </p:nvSpPr>
              <p:spPr>
                <a:xfrm>
                  <a:off x="82317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22" name="Freeform: Shape 321">
                <a:extLst>
                  <a:ext uri="{FF2B5EF4-FFF2-40B4-BE49-F238E27FC236}">
                    <a16:creationId xmlns:a16="http://schemas.microsoft.com/office/drawing/2014/main" id="{E0B6A9EA-ED6B-E3B9-C70A-3602F0B58ED6}"/>
                  </a:ext>
                </a:extLst>
              </p:cNvPr>
              <p:cNvSpPr/>
              <p:nvPr/>
            </p:nvSpPr>
            <p:spPr>
              <a:xfrm>
                <a:off x="8170295"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323" name="Picture 322">
                <a:extLst>
                  <a:ext uri="{FF2B5EF4-FFF2-40B4-BE49-F238E27FC236}">
                    <a16:creationId xmlns:a16="http://schemas.microsoft.com/office/drawing/2014/main" id="{5FA21F27-3715-C335-F53A-353DBF20197A}"/>
                  </a:ext>
                </a:extLst>
              </p:cNvPr>
              <p:cNvPicPr>
                <a:picLocks noChangeAspect="1"/>
              </p:cNvPicPr>
              <p:nvPr/>
            </p:nvPicPr>
            <p:blipFill>
              <a:blip r:embed="rId5"/>
              <a:stretch>
                <a:fillRect/>
              </a:stretch>
            </p:blipFill>
            <p:spPr>
              <a:xfrm>
                <a:off x="7754137" y="4060430"/>
                <a:ext cx="874791" cy="874791"/>
              </a:xfrm>
              <a:custGeom>
                <a:avLst/>
                <a:gdLst>
                  <a:gd name="connsiteX0" fmla="*/ -9 w 874791"/>
                  <a:gd name="connsiteY0" fmla="*/ -269 h 874791"/>
                  <a:gd name="connsiteX1" fmla="*/ 874782 w 874791"/>
                  <a:gd name="connsiteY1" fmla="*/ -269 h 874791"/>
                  <a:gd name="connsiteX2" fmla="*/ 874782 w 874791"/>
                  <a:gd name="connsiteY2" fmla="*/ 874522 h 874791"/>
                  <a:gd name="connsiteX3" fmla="*/ -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269"/>
                    </a:moveTo>
                    <a:lnTo>
                      <a:pt x="874782" y="-269"/>
                    </a:lnTo>
                    <a:lnTo>
                      <a:pt x="874782" y="874522"/>
                    </a:lnTo>
                    <a:lnTo>
                      <a:pt x="-9" y="874522"/>
                    </a:lnTo>
                    <a:close/>
                  </a:path>
                </a:pathLst>
              </a:custGeom>
            </p:spPr>
          </p:pic>
        </p:grpSp>
        <p:cxnSp>
          <p:nvCxnSpPr>
            <p:cNvPr id="408" name="Straight Arrow Connector 407">
              <a:extLst>
                <a:ext uri="{FF2B5EF4-FFF2-40B4-BE49-F238E27FC236}">
                  <a16:creationId xmlns:a16="http://schemas.microsoft.com/office/drawing/2014/main" id="{69DDC61B-A335-83C6-5A40-F0E00BCE7AAF}"/>
                </a:ext>
              </a:extLst>
            </p:cNvPr>
            <p:cNvCxnSpPr>
              <a:cxnSpLocks/>
            </p:cNvCxnSpPr>
            <p:nvPr/>
          </p:nvCxnSpPr>
          <p:spPr>
            <a:xfrm>
              <a:off x="6784204"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35AC6375-BD39-9333-1F1D-7BC50F37BE51}"/>
              </a:ext>
            </a:extLst>
          </p:cNvPr>
          <p:cNvGrpSpPr/>
          <p:nvPr/>
        </p:nvGrpSpPr>
        <p:grpSpPr>
          <a:xfrm>
            <a:off x="7163366" y="5610054"/>
            <a:ext cx="1378815" cy="1349397"/>
            <a:chOff x="5135609" y="5610054"/>
            <a:chExt cx="1378815" cy="1349397"/>
          </a:xfrm>
        </p:grpSpPr>
        <p:grpSp>
          <p:nvGrpSpPr>
            <p:cNvPr id="357" name="Graphic 610">
              <a:extLst>
                <a:ext uri="{FF2B5EF4-FFF2-40B4-BE49-F238E27FC236}">
                  <a16:creationId xmlns:a16="http://schemas.microsoft.com/office/drawing/2014/main" id="{FB1209E9-BD28-6F0D-C1A7-ACAC3E212194}"/>
                </a:ext>
              </a:extLst>
            </p:cNvPr>
            <p:cNvGrpSpPr/>
            <p:nvPr/>
          </p:nvGrpSpPr>
          <p:grpSpPr>
            <a:xfrm>
              <a:off x="5135609" y="5610054"/>
              <a:ext cx="1378815" cy="1349397"/>
              <a:chOff x="6533042" y="3585824"/>
              <a:chExt cx="1378815" cy="1349397"/>
            </a:xfrm>
          </p:grpSpPr>
          <p:sp>
            <p:nvSpPr>
              <p:cNvPr id="358" name="Freeform: Shape 357">
                <a:extLst>
                  <a:ext uri="{FF2B5EF4-FFF2-40B4-BE49-F238E27FC236}">
                    <a16:creationId xmlns:a16="http://schemas.microsoft.com/office/drawing/2014/main" id="{12617A9B-A693-1F7E-742C-C324BE7C5C30}"/>
                  </a:ext>
                </a:extLst>
              </p:cNvPr>
              <p:cNvSpPr/>
              <p:nvPr/>
            </p:nvSpPr>
            <p:spPr>
              <a:xfrm>
                <a:off x="6949247"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7900461F-F4B6-294C-D2BF-5A5BA54CA357}"/>
                  </a:ext>
                </a:extLst>
              </p:cNvPr>
              <p:cNvSpPr/>
              <p:nvPr/>
            </p:nvSpPr>
            <p:spPr>
              <a:xfrm>
                <a:off x="7065866" y="3758679"/>
                <a:ext cx="616747" cy="559128"/>
              </a:xfrm>
              <a:custGeom>
                <a:avLst/>
                <a:gdLst>
                  <a:gd name="connsiteX0" fmla="*/ 110781 w 616747"/>
                  <a:gd name="connsiteY0" fmla="*/ 1383 h 559128"/>
                  <a:gd name="connsiteX1" fmla="*/ 57004 w 616747"/>
                  <a:gd name="connsiteY1" fmla="*/ 0 h 559128"/>
                  <a:gd name="connsiteX2" fmla="*/ 57004 w 616747"/>
                  <a:gd name="connsiteY2" fmla="*/ 112164 h 559128"/>
                  <a:gd name="connsiteX3" fmla="*/ 0 w 616747"/>
                  <a:gd name="connsiteY3" fmla="*/ 112778 h 559128"/>
                  <a:gd name="connsiteX4" fmla="*/ 0 w 616747"/>
                  <a:gd name="connsiteY4" fmla="*/ 336184 h 559128"/>
                  <a:gd name="connsiteX5" fmla="*/ 57004 w 616747"/>
                  <a:gd name="connsiteY5" fmla="*/ 335723 h 559128"/>
                  <a:gd name="connsiteX6" fmla="*/ 57004 w 616747"/>
                  <a:gd name="connsiteY6" fmla="*/ 391344 h 559128"/>
                  <a:gd name="connsiteX7" fmla="*/ 112778 w 616747"/>
                  <a:gd name="connsiteY7" fmla="*/ 391344 h 559128"/>
                  <a:gd name="connsiteX8" fmla="*/ 113393 w 616747"/>
                  <a:gd name="connsiteY8" fmla="*/ 503508 h 559128"/>
                  <a:gd name="connsiteX9" fmla="*/ 171011 w 616747"/>
                  <a:gd name="connsiteY9" fmla="*/ 504737 h 559128"/>
                  <a:gd name="connsiteX10" fmla="*/ 167785 w 616747"/>
                  <a:gd name="connsiteY10" fmla="*/ 559129 h 559128"/>
                  <a:gd name="connsiteX11" fmla="*/ 560665 w 616747"/>
                  <a:gd name="connsiteY11" fmla="*/ 557746 h 559128"/>
                  <a:gd name="connsiteX12" fmla="*/ 560358 w 616747"/>
                  <a:gd name="connsiteY12" fmla="*/ 504122 h 559128"/>
                  <a:gd name="connsiteX13" fmla="*/ 615364 w 616747"/>
                  <a:gd name="connsiteY13" fmla="*/ 505505 h 559128"/>
                  <a:gd name="connsiteX14" fmla="*/ 616747 w 616747"/>
                  <a:gd name="connsiteY14" fmla="*/ 277797 h 559128"/>
                  <a:gd name="connsiteX15" fmla="*/ 560973 w 616747"/>
                  <a:gd name="connsiteY15" fmla="*/ 280563 h 559128"/>
                  <a:gd name="connsiteX16" fmla="*/ 559743 w 616747"/>
                  <a:gd name="connsiteY16" fmla="*/ 226171 h 559128"/>
                  <a:gd name="connsiteX17" fmla="*/ 560358 w 616747"/>
                  <a:gd name="connsiteY17" fmla="*/ 170551 h 559128"/>
                  <a:gd name="connsiteX18" fmla="*/ 503354 w 616747"/>
                  <a:gd name="connsiteY18" fmla="*/ 169782 h 559128"/>
                  <a:gd name="connsiteX19" fmla="*/ 504737 w 616747"/>
                  <a:gd name="connsiteY19" fmla="*/ 113547 h 559128"/>
                  <a:gd name="connsiteX20" fmla="*/ 391959 w 616747"/>
                  <a:gd name="connsiteY20" fmla="*/ 113547 h 559128"/>
                  <a:gd name="connsiteX21" fmla="*/ 283175 w 616747"/>
                  <a:gd name="connsiteY21" fmla="*/ 112778 h 559128"/>
                  <a:gd name="connsiteX22" fmla="*/ 281792 w 616747"/>
                  <a:gd name="connsiteY22" fmla="*/ 56389 h 559128"/>
                  <a:gd name="connsiteX23" fmla="*/ 225403 w 616747"/>
                  <a:gd name="connsiteY23" fmla="*/ 56389 h 559128"/>
                  <a:gd name="connsiteX24" fmla="*/ 223406 w 616747"/>
                  <a:gd name="connsiteY24" fmla="*/ 768 h 55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47" h="559128">
                    <a:moveTo>
                      <a:pt x="110781" y="1383"/>
                    </a:moveTo>
                    <a:lnTo>
                      <a:pt x="57004" y="0"/>
                    </a:lnTo>
                    <a:lnTo>
                      <a:pt x="57004" y="112164"/>
                    </a:lnTo>
                    <a:lnTo>
                      <a:pt x="0" y="112778"/>
                    </a:lnTo>
                    <a:lnTo>
                      <a:pt x="0" y="336184"/>
                    </a:lnTo>
                    <a:lnTo>
                      <a:pt x="57004" y="335723"/>
                    </a:lnTo>
                    <a:lnTo>
                      <a:pt x="57004" y="391344"/>
                    </a:lnTo>
                    <a:lnTo>
                      <a:pt x="112778" y="391344"/>
                    </a:lnTo>
                    <a:lnTo>
                      <a:pt x="113393" y="503508"/>
                    </a:lnTo>
                    <a:lnTo>
                      <a:pt x="171011" y="504737"/>
                    </a:lnTo>
                    <a:lnTo>
                      <a:pt x="167785" y="559129"/>
                    </a:lnTo>
                    <a:lnTo>
                      <a:pt x="560665" y="557746"/>
                    </a:lnTo>
                    <a:lnTo>
                      <a:pt x="560358" y="504122"/>
                    </a:lnTo>
                    <a:lnTo>
                      <a:pt x="615364" y="505505"/>
                    </a:lnTo>
                    <a:lnTo>
                      <a:pt x="616747" y="277797"/>
                    </a:lnTo>
                    <a:lnTo>
                      <a:pt x="560973" y="280563"/>
                    </a:lnTo>
                    <a:lnTo>
                      <a:pt x="559743" y="226171"/>
                    </a:lnTo>
                    <a:lnTo>
                      <a:pt x="560358" y="170551"/>
                    </a:lnTo>
                    <a:lnTo>
                      <a:pt x="503354" y="169782"/>
                    </a:lnTo>
                    <a:lnTo>
                      <a:pt x="504737" y="113547"/>
                    </a:lnTo>
                    <a:lnTo>
                      <a:pt x="391959" y="113547"/>
                    </a:lnTo>
                    <a:lnTo>
                      <a:pt x="283175" y="112778"/>
                    </a:lnTo>
                    <a:lnTo>
                      <a:pt x="281792" y="56389"/>
                    </a:lnTo>
                    <a:lnTo>
                      <a:pt x="225403" y="56389"/>
                    </a:lnTo>
                    <a:lnTo>
                      <a:pt x="223406" y="768"/>
                    </a:lnTo>
                  </a:path>
                </a:pathLst>
              </a:custGeom>
              <a:solidFill>
                <a:srgbClr val="9FB5BA"/>
              </a:solidFill>
              <a:ln w="15358" cap="flat">
                <a:noFill/>
                <a:prstDash val="solid"/>
                <a:miter/>
              </a:ln>
            </p:spPr>
            <p:txBody>
              <a:bodyPr rtlCol="0" anchor="ctr"/>
              <a:lstStyle/>
              <a:p>
                <a:endParaRPr lang="en-US"/>
              </a:p>
            </p:txBody>
          </p:sp>
          <p:grpSp>
            <p:nvGrpSpPr>
              <p:cNvPr id="360" name="Graphic 610">
                <a:extLst>
                  <a:ext uri="{FF2B5EF4-FFF2-40B4-BE49-F238E27FC236}">
                    <a16:creationId xmlns:a16="http://schemas.microsoft.com/office/drawing/2014/main" id="{7F593D71-4141-5E64-9239-EE908077AA17}"/>
                  </a:ext>
                </a:extLst>
              </p:cNvPr>
              <p:cNvGrpSpPr/>
              <p:nvPr/>
            </p:nvGrpSpPr>
            <p:grpSpPr>
              <a:xfrm>
                <a:off x="6954624" y="3590894"/>
                <a:ext cx="951855" cy="951855"/>
                <a:chOff x="6954624" y="3590894"/>
                <a:chExt cx="951855" cy="951855"/>
              </a:xfrm>
              <a:noFill/>
            </p:grpSpPr>
            <p:sp>
              <p:nvSpPr>
                <p:cNvPr id="363" name="Freeform: Shape 362">
                  <a:extLst>
                    <a:ext uri="{FF2B5EF4-FFF2-40B4-BE49-F238E27FC236}">
                      <a16:creationId xmlns:a16="http://schemas.microsoft.com/office/drawing/2014/main" id="{28F4E615-DD77-9EBB-FF19-CC480948CDF0}"/>
                    </a:ext>
                  </a:extLst>
                </p:cNvPr>
                <p:cNvSpPr/>
                <p:nvPr/>
              </p:nvSpPr>
              <p:spPr>
                <a:xfrm>
                  <a:off x="6954624"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C3747A85-19CA-6FA3-5C12-E4531E0BEAD8}"/>
                    </a:ext>
                  </a:extLst>
                </p:cNvPr>
                <p:cNvSpPr/>
                <p:nvPr/>
              </p:nvSpPr>
              <p:spPr>
                <a:xfrm>
                  <a:off x="6954624" y="364697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ED27EB0-41E2-D4DC-20BC-74865384B5A0}"/>
                    </a:ext>
                  </a:extLst>
                </p:cNvPr>
                <p:cNvSpPr/>
                <p:nvPr/>
              </p:nvSpPr>
              <p:spPr>
                <a:xfrm>
                  <a:off x="6954624" y="370290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71E5FCD6-911E-0466-FBA1-6F2BAB7E5446}"/>
                    </a:ext>
                  </a:extLst>
                </p:cNvPr>
                <p:cNvSpPr/>
                <p:nvPr/>
              </p:nvSpPr>
              <p:spPr>
                <a:xfrm>
                  <a:off x="6954624" y="375898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0B969AFB-615E-88BA-3A22-918894333680}"/>
                    </a:ext>
                  </a:extLst>
                </p:cNvPr>
                <p:cNvSpPr/>
                <p:nvPr/>
              </p:nvSpPr>
              <p:spPr>
                <a:xfrm>
                  <a:off x="6954624" y="381491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A8B2A0D5-0E3B-53EC-42D8-0D8E93C481AC}"/>
                    </a:ext>
                  </a:extLst>
                </p:cNvPr>
                <p:cNvSpPr/>
                <p:nvPr/>
              </p:nvSpPr>
              <p:spPr>
                <a:xfrm>
                  <a:off x="6954624" y="387084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F039BA8B-5F20-CE26-4257-48001EA9650F}"/>
                    </a:ext>
                  </a:extLst>
                </p:cNvPr>
                <p:cNvSpPr/>
                <p:nvPr/>
              </p:nvSpPr>
              <p:spPr>
                <a:xfrm>
                  <a:off x="6954624" y="392692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75CB8884-BBC9-D7F2-0DFE-F1F879CAE082}"/>
                    </a:ext>
                  </a:extLst>
                </p:cNvPr>
                <p:cNvSpPr/>
                <p:nvPr/>
              </p:nvSpPr>
              <p:spPr>
                <a:xfrm>
                  <a:off x="6954624" y="398285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F4D003B-21EC-8DD4-B9D9-93437418DA91}"/>
                    </a:ext>
                  </a:extLst>
                </p:cNvPr>
                <p:cNvSpPr/>
                <p:nvPr/>
              </p:nvSpPr>
              <p:spPr>
                <a:xfrm>
                  <a:off x="6954624" y="403893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DA7256A3-63A9-E38C-453A-A262BE331D59}"/>
                    </a:ext>
                  </a:extLst>
                </p:cNvPr>
                <p:cNvSpPr/>
                <p:nvPr/>
              </p:nvSpPr>
              <p:spPr>
                <a:xfrm>
                  <a:off x="6954624" y="409486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47A6156A-139C-9627-ED74-29E4112308B7}"/>
                    </a:ext>
                  </a:extLst>
                </p:cNvPr>
                <p:cNvSpPr/>
                <p:nvPr/>
              </p:nvSpPr>
              <p:spPr>
                <a:xfrm>
                  <a:off x="6954624" y="415094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9399DC1B-30D0-8D38-F3FF-58C9B20AD956}"/>
                    </a:ext>
                  </a:extLst>
                </p:cNvPr>
                <p:cNvSpPr/>
                <p:nvPr/>
              </p:nvSpPr>
              <p:spPr>
                <a:xfrm>
                  <a:off x="6954624" y="42068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20B09E40-AEDA-5E32-C84C-37147A4B6213}"/>
                    </a:ext>
                  </a:extLst>
                </p:cNvPr>
                <p:cNvSpPr/>
                <p:nvPr/>
              </p:nvSpPr>
              <p:spPr>
                <a:xfrm>
                  <a:off x="6954624" y="42628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4562CAEC-F53F-B9A2-39D9-C4CB9FB6A76A}"/>
                    </a:ext>
                  </a:extLst>
                </p:cNvPr>
                <p:cNvSpPr/>
                <p:nvPr/>
              </p:nvSpPr>
              <p:spPr>
                <a:xfrm>
                  <a:off x="6954624" y="43188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2EB2C284-5570-98C0-92C2-2B56A6429E6B}"/>
                    </a:ext>
                  </a:extLst>
                </p:cNvPr>
                <p:cNvSpPr/>
                <p:nvPr/>
              </p:nvSpPr>
              <p:spPr>
                <a:xfrm>
                  <a:off x="6954624" y="437481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C5AAC862-24EF-89C7-C9B5-C0D5D0353AD9}"/>
                    </a:ext>
                  </a:extLst>
                </p:cNvPr>
                <p:cNvSpPr/>
                <p:nvPr/>
              </p:nvSpPr>
              <p:spPr>
                <a:xfrm>
                  <a:off x="6954624" y="443089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F65964FD-804A-1B72-69CD-EB59F9C13B5E}"/>
                    </a:ext>
                  </a:extLst>
                </p:cNvPr>
                <p:cNvSpPr/>
                <p:nvPr/>
              </p:nvSpPr>
              <p:spPr>
                <a:xfrm>
                  <a:off x="6954624" y="448682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5D3521F3-EFFA-F4F6-493A-5A486A4ABEDE}"/>
                    </a:ext>
                  </a:extLst>
                </p:cNvPr>
                <p:cNvSpPr/>
                <p:nvPr/>
              </p:nvSpPr>
              <p:spPr>
                <a:xfrm>
                  <a:off x="78505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46774376-F596-D06F-59A0-81EFC6470425}"/>
                    </a:ext>
                  </a:extLst>
                </p:cNvPr>
                <p:cNvSpPr/>
                <p:nvPr/>
              </p:nvSpPr>
              <p:spPr>
                <a:xfrm>
                  <a:off x="779447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0C9398E3-20F4-3F71-8318-AA8E76154DDE}"/>
                    </a:ext>
                  </a:extLst>
                </p:cNvPr>
                <p:cNvSpPr/>
                <p:nvPr/>
              </p:nvSpPr>
              <p:spPr>
                <a:xfrm>
                  <a:off x="77385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1245122D-73F8-A6BF-7CB4-E6DC9C78BCF9}"/>
                    </a:ext>
                  </a:extLst>
                </p:cNvPr>
                <p:cNvSpPr/>
                <p:nvPr/>
              </p:nvSpPr>
              <p:spPr>
                <a:xfrm>
                  <a:off x="76826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DA89D9DE-1B32-5D89-73BC-19189524DF25}"/>
                    </a:ext>
                  </a:extLst>
                </p:cNvPr>
                <p:cNvSpPr/>
                <p:nvPr/>
              </p:nvSpPr>
              <p:spPr>
                <a:xfrm>
                  <a:off x="762653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00F87FDE-A679-4D48-7555-3B9F5B09D441}"/>
                    </a:ext>
                  </a:extLst>
                </p:cNvPr>
                <p:cNvSpPr/>
                <p:nvPr/>
              </p:nvSpPr>
              <p:spPr>
                <a:xfrm>
                  <a:off x="75706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44FBB0CB-4798-93CA-C460-3BA797DF9082}"/>
                    </a:ext>
                  </a:extLst>
                </p:cNvPr>
                <p:cNvSpPr/>
                <p:nvPr/>
              </p:nvSpPr>
              <p:spPr>
                <a:xfrm>
                  <a:off x="751452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053D619E-2395-14B0-F392-C50F28571732}"/>
                    </a:ext>
                  </a:extLst>
                </p:cNvPr>
                <p:cNvSpPr/>
                <p:nvPr/>
              </p:nvSpPr>
              <p:spPr>
                <a:xfrm>
                  <a:off x="74585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3B1282AD-BFA2-5438-265E-FE09654A09E5}"/>
                    </a:ext>
                  </a:extLst>
                </p:cNvPr>
                <p:cNvSpPr/>
                <p:nvPr/>
              </p:nvSpPr>
              <p:spPr>
                <a:xfrm>
                  <a:off x="74026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2F2A4BBF-9134-858F-8597-1618B1A453B5}"/>
                    </a:ext>
                  </a:extLst>
                </p:cNvPr>
                <p:cNvSpPr/>
                <p:nvPr/>
              </p:nvSpPr>
              <p:spPr>
                <a:xfrm>
                  <a:off x="73465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0E25CC8D-CB88-3C3C-AF45-D053A880D830}"/>
                    </a:ext>
                  </a:extLst>
                </p:cNvPr>
                <p:cNvSpPr/>
                <p:nvPr/>
              </p:nvSpPr>
              <p:spPr>
                <a:xfrm>
                  <a:off x="72906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02707F3D-A32B-F767-2565-A0579B370B1C}"/>
                    </a:ext>
                  </a:extLst>
                </p:cNvPr>
                <p:cNvSpPr/>
                <p:nvPr/>
              </p:nvSpPr>
              <p:spPr>
                <a:xfrm>
                  <a:off x="723457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3D668289-3E17-7FEA-85C6-419DC19D31E4}"/>
                    </a:ext>
                  </a:extLst>
                </p:cNvPr>
                <p:cNvSpPr/>
                <p:nvPr/>
              </p:nvSpPr>
              <p:spPr>
                <a:xfrm>
                  <a:off x="717864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95E32827-EEF2-840B-4396-28F736CF0A06}"/>
                    </a:ext>
                  </a:extLst>
                </p:cNvPr>
                <p:cNvSpPr/>
                <p:nvPr/>
              </p:nvSpPr>
              <p:spPr>
                <a:xfrm>
                  <a:off x="712271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03A9D175-BBB1-AFB4-7C5E-A2F898B3CAB7}"/>
                    </a:ext>
                  </a:extLst>
                </p:cNvPr>
                <p:cNvSpPr/>
                <p:nvPr/>
              </p:nvSpPr>
              <p:spPr>
                <a:xfrm>
                  <a:off x="70666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597806D0-618E-4229-861D-32B308A5A2D1}"/>
                    </a:ext>
                  </a:extLst>
                </p:cNvPr>
                <p:cNvSpPr/>
                <p:nvPr/>
              </p:nvSpPr>
              <p:spPr>
                <a:xfrm>
                  <a:off x="701070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61" name="Freeform: Shape 360">
                <a:extLst>
                  <a:ext uri="{FF2B5EF4-FFF2-40B4-BE49-F238E27FC236}">
                    <a16:creationId xmlns:a16="http://schemas.microsoft.com/office/drawing/2014/main" id="{1645EFFB-DAAE-AC52-672A-6554C9AE1C56}"/>
                  </a:ext>
                </a:extLst>
              </p:cNvPr>
              <p:cNvSpPr/>
              <p:nvPr/>
            </p:nvSpPr>
            <p:spPr>
              <a:xfrm>
                <a:off x="6949247"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362" name="Picture 361">
                <a:extLst>
                  <a:ext uri="{FF2B5EF4-FFF2-40B4-BE49-F238E27FC236}">
                    <a16:creationId xmlns:a16="http://schemas.microsoft.com/office/drawing/2014/main" id="{7A23F14B-89D7-F593-4707-38B9A4141DC9}"/>
                  </a:ext>
                </a:extLst>
              </p:cNvPr>
              <p:cNvPicPr>
                <a:picLocks noChangeAspect="1"/>
              </p:cNvPicPr>
              <p:nvPr/>
            </p:nvPicPr>
            <p:blipFill>
              <a:blip r:embed="rId5"/>
              <a:stretch>
                <a:fillRect/>
              </a:stretch>
            </p:blipFill>
            <p:spPr>
              <a:xfrm>
                <a:off x="6533042" y="4060430"/>
                <a:ext cx="874791" cy="874791"/>
              </a:xfrm>
              <a:custGeom>
                <a:avLst/>
                <a:gdLst>
                  <a:gd name="connsiteX0" fmla="*/ -89 w 874791"/>
                  <a:gd name="connsiteY0" fmla="*/ -269 h 874791"/>
                  <a:gd name="connsiteX1" fmla="*/ 874703 w 874791"/>
                  <a:gd name="connsiteY1" fmla="*/ -269 h 874791"/>
                  <a:gd name="connsiteX2" fmla="*/ 874703 w 874791"/>
                  <a:gd name="connsiteY2" fmla="*/ 874522 h 874791"/>
                  <a:gd name="connsiteX3" fmla="*/ -8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89" y="-269"/>
                    </a:moveTo>
                    <a:lnTo>
                      <a:pt x="874703" y="-269"/>
                    </a:lnTo>
                    <a:lnTo>
                      <a:pt x="874703" y="874522"/>
                    </a:lnTo>
                    <a:lnTo>
                      <a:pt x="-89" y="874522"/>
                    </a:lnTo>
                    <a:close/>
                  </a:path>
                </a:pathLst>
              </a:custGeom>
            </p:spPr>
          </p:pic>
        </p:grpSp>
        <p:cxnSp>
          <p:nvCxnSpPr>
            <p:cNvPr id="409" name="Straight Arrow Connector 408">
              <a:extLst>
                <a:ext uri="{FF2B5EF4-FFF2-40B4-BE49-F238E27FC236}">
                  <a16:creationId xmlns:a16="http://schemas.microsoft.com/office/drawing/2014/main" id="{3B60F78B-7253-0C45-9D2F-4DBBCE1C8D07}"/>
                </a:ext>
              </a:extLst>
            </p:cNvPr>
            <p:cNvCxnSpPr>
              <a:cxnSpLocks/>
            </p:cNvCxnSpPr>
            <p:nvPr/>
          </p:nvCxnSpPr>
          <p:spPr>
            <a:xfrm>
              <a:off x="5579780"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7" name="Group 416">
            <a:extLst>
              <a:ext uri="{FF2B5EF4-FFF2-40B4-BE49-F238E27FC236}">
                <a16:creationId xmlns:a16="http://schemas.microsoft.com/office/drawing/2014/main" id="{CAFE0FB4-5C6B-AD10-B676-287E333FCEB9}"/>
              </a:ext>
            </a:extLst>
          </p:cNvPr>
          <p:cNvGrpSpPr/>
          <p:nvPr/>
        </p:nvGrpSpPr>
        <p:grpSpPr>
          <a:xfrm>
            <a:off x="5938077" y="5607749"/>
            <a:ext cx="1378907" cy="1349274"/>
            <a:chOff x="3910320" y="5607749"/>
            <a:chExt cx="1378907" cy="1349274"/>
          </a:xfrm>
        </p:grpSpPr>
        <p:grpSp>
          <p:nvGrpSpPr>
            <p:cNvPr id="279" name="Graphic 610">
              <a:extLst>
                <a:ext uri="{FF2B5EF4-FFF2-40B4-BE49-F238E27FC236}">
                  <a16:creationId xmlns:a16="http://schemas.microsoft.com/office/drawing/2014/main" id="{1D8C03B4-5738-3476-3E01-B756C55FB57C}"/>
                </a:ext>
              </a:extLst>
            </p:cNvPr>
            <p:cNvGrpSpPr/>
            <p:nvPr/>
          </p:nvGrpSpPr>
          <p:grpSpPr>
            <a:xfrm>
              <a:off x="3910320" y="5607749"/>
              <a:ext cx="1378907" cy="1349274"/>
              <a:chOff x="5307753" y="3583519"/>
              <a:chExt cx="1378907" cy="1349274"/>
            </a:xfrm>
          </p:grpSpPr>
          <p:sp>
            <p:nvSpPr>
              <p:cNvPr id="280" name="Freeform: Shape 279">
                <a:extLst>
                  <a:ext uri="{FF2B5EF4-FFF2-40B4-BE49-F238E27FC236}">
                    <a16:creationId xmlns:a16="http://schemas.microsoft.com/office/drawing/2014/main" id="{6EE9F9EA-95D2-EFD0-F077-770567BA357D}"/>
                  </a:ext>
                </a:extLst>
              </p:cNvPr>
              <p:cNvSpPr/>
              <p:nvPr/>
            </p:nvSpPr>
            <p:spPr>
              <a:xfrm>
                <a:off x="5724049" y="3584748"/>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407ECD90-7016-36F9-8707-1ECEB3F281AA}"/>
                  </a:ext>
                </a:extLst>
              </p:cNvPr>
              <p:cNvSpPr/>
              <p:nvPr/>
            </p:nvSpPr>
            <p:spPr>
              <a:xfrm>
                <a:off x="5896597" y="3813071"/>
                <a:ext cx="560972" cy="504122"/>
              </a:xfrm>
              <a:custGeom>
                <a:avLst/>
                <a:gdLst>
                  <a:gd name="connsiteX0" fmla="*/ 56236 w 560972"/>
                  <a:gd name="connsiteY0" fmla="*/ 1383 h 504122"/>
                  <a:gd name="connsiteX1" fmla="*/ 0 w 560972"/>
                  <a:gd name="connsiteY1" fmla="*/ 0 h 504122"/>
                  <a:gd name="connsiteX2" fmla="*/ 615 w 560972"/>
                  <a:gd name="connsiteY2" fmla="*/ 393956 h 504122"/>
                  <a:gd name="connsiteX3" fmla="*/ 56236 w 560972"/>
                  <a:gd name="connsiteY3" fmla="*/ 393956 h 504122"/>
                  <a:gd name="connsiteX4" fmla="*/ 56236 w 560972"/>
                  <a:gd name="connsiteY4" fmla="*/ 503354 h 504122"/>
                  <a:gd name="connsiteX5" fmla="*/ 444353 w 560972"/>
                  <a:gd name="connsiteY5" fmla="*/ 504123 h 504122"/>
                  <a:gd name="connsiteX6" fmla="*/ 450345 w 560972"/>
                  <a:gd name="connsiteY6" fmla="*/ 449116 h 504122"/>
                  <a:gd name="connsiteX7" fmla="*/ 503969 w 560972"/>
                  <a:gd name="connsiteY7" fmla="*/ 445121 h 504122"/>
                  <a:gd name="connsiteX8" fmla="*/ 503969 w 560972"/>
                  <a:gd name="connsiteY8" fmla="*/ 391344 h 504122"/>
                  <a:gd name="connsiteX9" fmla="*/ 560358 w 560972"/>
                  <a:gd name="connsiteY9" fmla="*/ 393342 h 504122"/>
                  <a:gd name="connsiteX10" fmla="*/ 560973 w 560972"/>
                  <a:gd name="connsiteY10" fmla="*/ 167170 h 504122"/>
                  <a:gd name="connsiteX11" fmla="*/ 504737 w 560972"/>
                  <a:gd name="connsiteY11" fmla="*/ 170090 h 504122"/>
                  <a:gd name="connsiteX12" fmla="*/ 504583 w 560972"/>
                  <a:gd name="connsiteY12" fmla="*/ 54392 h 504122"/>
                  <a:gd name="connsiteX13" fmla="*/ 337567 w 560972"/>
                  <a:gd name="connsiteY13" fmla="*/ 57772 h 504122"/>
                  <a:gd name="connsiteX14" fmla="*/ 336645 w 560972"/>
                  <a:gd name="connsiteY14" fmla="*/ 0 h 50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972" h="504122">
                    <a:moveTo>
                      <a:pt x="56236" y="1383"/>
                    </a:moveTo>
                    <a:lnTo>
                      <a:pt x="0" y="0"/>
                    </a:lnTo>
                    <a:lnTo>
                      <a:pt x="615" y="393956"/>
                    </a:lnTo>
                    <a:lnTo>
                      <a:pt x="56236" y="393956"/>
                    </a:lnTo>
                    <a:lnTo>
                      <a:pt x="56236" y="503354"/>
                    </a:lnTo>
                    <a:lnTo>
                      <a:pt x="444353" y="504123"/>
                    </a:lnTo>
                    <a:lnTo>
                      <a:pt x="450345" y="449116"/>
                    </a:lnTo>
                    <a:lnTo>
                      <a:pt x="503969" y="445121"/>
                    </a:lnTo>
                    <a:lnTo>
                      <a:pt x="503969" y="391344"/>
                    </a:lnTo>
                    <a:lnTo>
                      <a:pt x="560358" y="393342"/>
                    </a:lnTo>
                    <a:lnTo>
                      <a:pt x="560973" y="167170"/>
                    </a:lnTo>
                    <a:lnTo>
                      <a:pt x="504737" y="170090"/>
                    </a:lnTo>
                    <a:lnTo>
                      <a:pt x="504583" y="54392"/>
                    </a:lnTo>
                    <a:lnTo>
                      <a:pt x="337567" y="57772"/>
                    </a:lnTo>
                    <a:lnTo>
                      <a:pt x="336645" y="0"/>
                    </a:lnTo>
                  </a:path>
                </a:pathLst>
              </a:custGeom>
              <a:solidFill>
                <a:srgbClr val="9FB5BA"/>
              </a:solidFill>
              <a:ln w="15358" cap="flat">
                <a:noFill/>
                <a:prstDash val="solid"/>
                <a:miter/>
              </a:ln>
            </p:spPr>
            <p:txBody>
              <a:bodyPr rtlCol="0" anchor="ctr"/>
              <a:lstStyle/>
              <a:p>
                <a:endParaRPr lang="en-US"/>
              </a:p>
            </p:txBody>
          </p:sp>
          <p:grpSp>
            <p:nvGrpSpPr>
              <p:cNvPr id="282" name="Graphic 610">
                <a:extLst>
                  <a:ext uri="{FF2B5EF4-FFF2-40B4-BE49-F238E27FC236}">
                    <a16:creationId xmlns:a16="http://schemas.microsoft.com/office/drawing/2014/main" id="{1A0C57B1-E0C6-410C-ADD1-39B8E89F8BF5}"/>
                  </a:ext>
                </a:extLst>
              </p:cNvPr>
              <p:cNvGrpSpPr/>
              <p:nvPr/>
            </p:nvGrpSpPr>
            <p:grpSpPr>
              <a:xfrm>
                <a:off x="5729427" y="3588590"/>
                <a:ext cx="951855" cy="951855"/>
                <a:chOff x="5729427" y="3588590"/>
                <a:chExt cx="951855" cy="951855"/>
              </a:xfrm>
              <a:noFill/>
            </p:grpSpPr>
            <p:sp>
              <p:nvSpPr>
                <p:cNvPr id="285" name="Freeform: Shape 284">
                  <a:extLst>
                    <a:ext uri="{FF2B5EF4-FFF2-40B4-BE49-F238E27FC236}">
                      <a16:creationId xmlns:a16="http://schemas.microsoft.com/office/drawing/2014/main" id="{EF31E6F4-8C01-BF79-A1D2-C7C4522CE2A2}"/>
                    </a:ext>
                  </a:extLst>
                </p:cNvPr>
                <p:cNvSpPr/>
                <p:nvPr/>
              </p:nvSpPr>
              <p:spPr>
                <a:xfrm>
                  <a:off x="5729427" y="3588590"/>
                  <a:ext cx="951855" cy="951855"/>
                </a:xfrm>
                <a:custGeom>
                  <a:avLst/>
                  <a:gdLst>
                    <a:gd name="connsiteX0" fmla="*/ 0 w 951855"/>
                    <a:gd name="connsiteY0" fmla="*/ 0 h 951855"/>
                    <a:gd name="connsiteX1" fmla="*/ 951856 w 951855"/>
                    <a:gd name="connsiteY1" fmla="*/ 0 h 951855"/>
                    <a:gd name="connsiteX2" fmla="*/ 951856 w 951855"/>
                    <a:gd name="connsiteY2" fmla="*/ 951855 h 951855"/>
                    <a:gd name="connsiteX3" fmla="*/ 0 w 951855"/>
                    <a:gd name="connsiteY3" fmla="*/ 951855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5"/>
                      </a:lnTo>
                      <a:lnTo>
                        <a:pt x="0" y="951855"/>
                      </a:lnTo>
                      <a:close/>
                    </a:path>
                  </a:pathLst>
                </a:custGeom>
                <a:noFill/>
                <a:ln w="7679" cap="flat">
                  <a:solidFill>
                    <a:srgbClr val="808080"/>
                  </a:solid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61C3C4C-A81F-F8DE-0A0B-6CFD867A2CA4}"/>
                    </a:ext>
                  </a:extLst>
                </p:cNvPr>
                <p:cNvSpPr/>
                <p:nvPr/>
              </p:nvSpPr>
              <p:spPr>
                <a:xfrm>
                  <a:off x="5729427" y="364451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9DF26F2B-48E0-5A90-0582-33210C9FB6F2}"/>
                    </a:ext>
                  </a:extLst>
                </p:cNvPr>
                <p:cNvSpPr/>
                <p:nvPr/>
              </p:nvSpPr>
              <p:spPr>
                <a:xfrm>
                  <a:off x="5729427" y="37004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687CBEF2-03F4-4E0C-9A1D-4306935B22A4}"/>
                    </a:ext>
                  </a:extLst>
                </p:cNvPr>
                <p:cNvSpPr/>
                <p:nvPr/>
              </p:nvSpPr>
              <p:spPr>
                <a:xfrm>
                  <a:off x="5729427" y="37565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E715B82D-BF27-4E6A-15D6-473476DC2B1E}"/>
                    </a:ext>
                  </a:extLst>
                </p:cNvPr>
                <p:cNvSpPr/>
                <p:nvPr/>
              </p:nvSpPr>
              <p:spPr>
                <a:xfrm>
                  <a:off x="5729427" y="38124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4FD7D01-09EB-8D39-5069-54260785BBA9}"/>
                    </a:ext>
                  </a:extLst>
                </p:cNvPr>
                <p:cNvSpPr/>
                <p:nvPr/>
              </p:nvSpPr>
              <p:spPr>
                <a:xfrm>
                  <a:off x="5729427" y="386853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61A15FE5-B76C-6C06-D6A8-12A2D0EDFAA7}"/>
                    </a:ext>
                  </a:extLst>
                </p:cNvPr>
                <p:cNvSpPr/>
                <p:nvPr/>
              </p:nvSpPr>
              <p:spPr>
                <a:xfrm>
                  <a:off x="5729427" y="39244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CDD43AA9-5EE5-797A-4973-4576A12FB7CF}"/>
                    </a:ext>
                  </a:extLst>
                </p:cNvPr>
                <p:cNvSpPr/>
                <p:nvPr/>
              </p:nvSpPr>
              <p:spPr>
                <a:xfrm>
                  <a:off x="5729427" y="398039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7A73F9C8-304E-BBDC-6274-05C850B59800}"/>
                    </a:ext>
                  </a:extLst>
                </p:cNvPr>
                <p:cNvSpPr/>
                <p:nvPr/>
              </p:nvSpPr>
              <p:spPr>
                <a:xfrm>
                  <a:off x="5729427" y="40364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C3CCED32-ACBE-C18F-38A9-797B4283CB2D}"/>
                    </a:ext>
                  </a:extLst>
                </p:cNvPr>
                <p:cNvSpPr/>
                <p:nvPr/>
              </p:nvSpPr>
              <p:spPr>
                <a:xfrm>
                  <a:off x="5729427" y="409240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F536508C-F588-65B8-FEC8-FB84708B076D}"/>
                    </a:ext>
                  </a:extLst>
                </p:cNvPr>
                <p:cNvSpPr/>
                <p:nvPr/>
              </p:nvSpPr>
              <p:spPr>
                <a:xfrm>
                  <a:off x="5729427" y="41484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DA21E1FE-DA95-4E06-D209-2BDD3EF8CDF3}"/>
                    </a:ext>
                  </a:extLst>
                </p:cNvPr>
                <p:cNvSpPr/>
                <p:nvPr/>
              </p:nvSpPr>
              <p:spPr>
                <a:xfrm>
                  <a:off x="5729427" y="42044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86E64EB0-3811-CF7D-180A-DCEC22F09C6F}"/>
                    </a:ext>
                  </a:extLst>
                </p:cNvPr>
                <p:cNvSpPr/>
                <p:nvPr/>
              </p:nvSpPr>
              <p:spPr>
                <a:xfrm>
                  <a:off x="5729427" y="42604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C902A138-A94B-76D8-ACB8-CDB992973C67}"/>
                    </a:ext>
                  </a:extLst>
                </p:cNvPr>
                <p:cNvSpPr/>
                <p:nvPr/>
              </p:nvSpPr>
              <p:spPr>
                <a:xfrm>
                  <a:off x="5729427" y="43164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4DD450E4-A01F-62AE-EE7A-8D3D6F13A8C4}"/>
                    </a:ext>
                  </a:extLst>
                </p:cNvPr>
                <p:cNvSpPr/>
                <p:nvPr/>
              </p:nvSpPr>
              <p:spPr>
                <a:xfrm>
                  <a:off x="5729427" y="43723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B0480E0E-EBD2-4786-7DE1-5E32FBB4203F}"/>
                    </a:ext>
                  </a:extLst>
                </p:cNvPr>
                <p:cNvSpPr/>
                <p:nvPr/>
              </p:nvSpPr>
              <p:spPr>
                <a:xfrm>
                  <a:off x="5729427" y="44284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B690E9A2-5552-E2EC-1B2E-5ECA14C0BD46}"/>
                    </a:ext>
                  </a:extLst>
                </p:cNvPr>
                <p:cNvSpPr/>
                <p:nvPr/>
              </p:nvSpPr>
              <p:spPr>
                <a:xfrm>
                  <a:off x="5729427" y="44843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536F4C27-5A63-A8CC-04EC-7B59F79DA666}"/>
                    </a:ext>
                  </a:extLst>
                </p:cNvPr>
                <p:cNvSpPr/>
                <p:nvPr/>
              </p:nvSpPr>
              <p:spPr>
                <a:xfrm>
                  <a:off x="662520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E13D0B40-0C3B-25DF-4A2F-F107FED72E2A}"/>
                    </a:ext>
                  </a:extLst>
                </p:cNvPr>
                <p:cNvSpPr/>
                <p:nvPr/>
              </p:nvSpPr>
              <p:spPr>
                <a:xfrm>
                  <a:off x="656927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0B66BA1C-AB62-3252-65D5-068DF5BC6886}"/>
                    </a:ext>
                  </a:extLst>
                </p:cNvPr>
                <p:cNvSpPr/>
                <p:nvPr/>
              </p:nvSpPr>
              <p:spPr>
                <a:xfrm>
                  <a:off x="651319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9F166B05-3838-0AE8-49A2-3B1E5ADEAEF0}"/>
                    </a:ext>
                  </a:extLst>
                </p:cNvPr>
                <p:cNvSpPr/>
                <p:nvPr/>
              </p:nvSpPr>
              <p:spPr>
                <a:xfrm>
                  <a:off x="645726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F6B5EB33-EF2B-76D7-4757-F06FCEF80BFB}"/>
                    </a:ext>
                  </a:extLst>
                </p:cNvPr>
                <p:cNvSpPr/>
                <p:nvPr/>
              </p:nvSpPr>
              <p:spPr>
                <a:xfrm>
                  <a:off x="640133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ABCB3EFF-0752-AD49-A291-EDCF69EFBAB3}"/>
                    </a:ext>
                  </a:extLst>
                </p:cNvPr>
                <p:cNvSpPr/>
                <p:nvPr/>
              </p:nvSpPr>
              <p:spPr>
                <a:xfrm>
                  <a:off x="634525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4EFF25B-323D-B970-6AEA-6831E91C77EE}"/>
                    </a:ext>
                  </a:extLst>
                </p:cNvPr>
                <p:cNvSpPr/>
                <p:nvPr/>
              </p:nvSpPr>
              <p:spPr>
                <a:xfrm>
                  <a:off x="628932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37433C23-7635-3A52-4E9A-292DE1652BF6}"/>
                    </a:ext>
                  </a:extLst>
                </p:cNvPr>
                <p:cNvSpPr/>
                <p:nvPr/>
              </p:nvSpPr>
              <p:spPr>
                <a:xfrm>
                  <a:off x="623324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B3E32FA-7954-EF90-185E-040C550DE00A}"/>
                    </a:ext>
                  </a:extLst>
                </p:cNvPr>
                <p:cNvSpPr/>
                <p:nvPr/>
              </p:nvSpPr>
              <p:spPr>
                <a:xfrm>
                  <a:off x="617731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F99A8255-4F0C-C56A-7094-F3ED18525B50}"/>
                    </a:ext>
                  </a:extLst>
                </p:cNvPr>
                <p:cNvSpPr/>
                <p:nvPr/>
              </p:nvSpPr>
              <p:spPr>
                <a:xfrm>
                  <a:off x="612138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5BB646E-E8FE-DEBB-0211-DDDACF039AD8}"/>
                    </a:ext>
                  </a:extLst>
                </p:cNvPr>
                <p:cNvSpPr/>
                <p:nvPr/>
              </p:nvSpPr>
              <p:spPr>
                <a:xfrm>
                  <a:off x="606530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9F2C49F5-6D5A-78F7-D83C-9B9063CA226B}"/>
                    </a:ext>
                  </a:extLst>
                </p:cNvPr>
                <p:cNvSpPr/>
                <p:nvPr/>
              </p:nvSpPr>
              <p:spPr>
                <a:xfrm>
                  <a:off x="600937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7E2539E3-98B1-F2C2-DB64-D03E0848A795}"/>
                    </a:ext>
                  </a:extLst>
                </p:cNvPr>
                <p:cNvSpPr/>
                <p:nvPr/>
              </p:nvSpPr>
              <p:spPr>
                <a:xfrm>
                  <a:off x="595329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943D96C3-AA70-5CAA-16C2-6BE01D217BDE}"/>
                    </a:ext>
                  </a:extLst>
                </p:cNvPr>
                <p:cNvSpPr/>
                <p:nvPr/>
              </p:nvSpPr>
              <p:spPr>
                <a:xfrm>
                  <a:off x="589736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8359DA23-C53C-2677-B153-756CD8122693}"/>
                    </a:ext>
                  </a:extLst>
                </p:cNvPr>
                <p:cNvSpPr/>
                <p:nvPr/>
              </p:nvSpPr>
              <p:spPr>
                <a:xfrm>
                  <a:off x="5841437"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BCCEC41D-325D-9F73-8139-1056C26FC897}"/>
                    </a:ext>
                  </a:extLst>
                </p:cNvPr>
                <p:cNvSpPr/>
                <p:nvPr/>
              </p:nvSpPr>
              <p:spPr>
                <a:xfrm>
                  <a:off x="5785355"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83" name="Freeform: Shape 282">
                <a:extLst>
                  <a:ext uri="{FF2B5EF4-FFF2-40B4-BE49-F238E27FC236}">
                    <a16:creationId xmlns:a16="http://schemas.microsoft.com/office/drawing/2014/main" id="{7BB28BD7-6A69-1484-E149-4D4A87956D68}"/>
                  </a:ext>
                </a:extLst>
              </p:cNvPr>
              <p:cNvSpPr/>
              <p:nvPr/>
            </p:nvSpPr>
            <p:spPr>
              <a:xfrm>
                <a:off x="5724049" y="358351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84" name="Picture 283">
                <a:extLst>
                  <a:ext uri="{FF2B5EF4-FFF2-40B4-BE49-F238E27FC236}">
                    <a16:creationId xmlns:a16="http://schemas.microsoft.com/office/drawing/2014/main" id="{8E3D4F19-0258-A51D-4999-7F9E5B894E8E}"/>
                  </a:ext>
                </a:extLst>
              </p:cNvPr>
              <p:cNvPicPr>
                <a:picLocks noChangeAspect="1"/>
              </p:cNvPicPr>
              <p:nvPr/>
            </p:nvPicPr>
            <p:blipFill>
              <a:blip r:embed="rId5"/>
              <a:stretch>
                <a:fillRect/>
              </a:stretch>
            </p:blipFill>
            <p:spPr>
              <a:xfrm>
                <a:off x="5307753" y="4058003"/>
                <a:ext cx="874791" cy="874791"/>
              </a:xfrm>
              <a:custGeom>
                <a:avLst/>
                <a:gdLst>
                  <a:gd name="connsiteX0" fmla="*/ -168 w 874791"/>
                  <a:gd name="connsiteY0" fmla="*/ -269 h 874791"/>
                  <a:gd name="connsiteX1" fmla="*/ 874623 w 874791"/>
                  <a:gd name="connsiteY1" fmla="*/ -269 h 874791"/>
                  <a:gd name="connsiteX2" fmla="*/ 874623 w 874791"/>
                  <a:gd name="connsiteY2" fmla="*/ 874522 h 874791"/>
                  <a:gd name="connsiteX3" fmla="*/ -168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8" y="-269"/>
                    </a:moveTo>
                    <a:lnTo>
                      <a:pt x="874623" y="-269"/>
                    </a:lnTo>
                    <a:lnTo>
                      <a:pt x="874623" y="874522"/>
                    </a:lnTo>
                    <a:lnTo>
                      <a:pt x="-168" y="874522"/>
                    </a:lnTo>
                    <a:close/>
                  </a:path>
                </a:pathLst>
              </a:custGeom>
            </p:spPr>
          </p:pic>
        </p:grpSp>
        <p:cxnSp>
          <p:nvCxnSpPr>
            <p:cNvPr id="410" name="Straight Arrow Connector 409">
              <a:extLst>
                <a:ext uri="{FF2B5EF4-FFF2-40B4-BE49-F238E27FC236}">
                  <a16:creationId xmlns:a16="http://schemas.microsoft.com/office/drawing/2014/main" id="{DF1C8463-1517-B48B-C24C-5FE817433E78}"/>
                </a:ext>
              </a:extLst>
            </p:cNvPr>
            <p:cNvCxnSpPr>
              <a:cxnSpLocks/>
            </p:cNvCxnSpPr>
            <p:nvPr/>
          </p:nvCxnSpPr>
          <p:spPr>
            <a:xfrm>
              <a:off x="4352922"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sp>
        <p:nvSpPr>
          <p:cNvPr id="420" name="Arrow: Right 172">
            <a:extLst>
              <a:ext uri="{FF2B5EF4-FFF2-40B4-BE49-F238E27FC236}">
                <a16:creationId xmlns:a16="http://schemas.microsoft.com/office/drawing/2014/main" id="{4425D0E9-97B2-DD7E-9CE1-028B6F894EC7}"/>
              </a:ext>
            </a:extLst>
          </p:cNvPr>
          <p:cNvSpPr/>
          <p:nvPr/>
        </p:nvSpPr>
        <p:spPr>
          <a:xfrm>
            <a:off x="2077057" y="4308021"/>
            <a:ext cx="327025"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2" name="Arrow: Right 172">
            <a:extLst>
              <a:ext uri="{FF2B5EF4-FFF2-40B4-BE49-F238E27FC236}">
                <a16:creationId xmlns:a16="http://schemas.microsoft.com/office/drawing/2014/main" id="{460A6DE8-F0AB-ED15-5F31-491AC3BEE2F5}"/>
              </a:ext>
            </a:extLst>
          </p:cNvPr>
          <p:cNvSpPr/>
          <p:nvPr/>
        </p:nvSpPr>
        <p:spPr>
          <a:xfrm>
            <a:off x="5689616" y="4308021"/>
            <a:ext cx="327025"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7" name="Group 426">
            <a:extLst>
              <a:ext uri="{FF2B5EF4-FFF2-40B4-BE49-F238E27FC236}">
                <a16:creationId xmlns:a16="http://schemas.microsoft.com/office/drawing/2014/main" id="{3E83EC0B-C330-1727-01CD-E80442064020}"/>
              </a:ext>
            </a:extLst>
          </p:cNvPr>
          <p:cNvGrpSpPr/>
          <p:nvPr/>
        </p:nvGrpSpPr>
        <p:grpSpPr>
          <a:xfrm>
            <a:off x="3202572" y="5074075"/>
            <a:ext cx="457461" cy="629718"/>
            <a:chOff x="4246519" y="4948901"/>
            <a:chExt cx="457461" cy="629718"/>
          </a:xfrm>
        </p:grpSpPr>
        <p:cxnSp>
          <p:nvCxnSpPr>
            <p:cNvPr id="424" name="Straight Arrow Connector 423">
              <a:extLst>
                <a:ext uri="{FF2B5EF4-FFF2-40B4-BE49-F238E27FC236}">
                  <a16:creationId xmlns:a16="http://schemas.microsoft.com/office/drawing/2014/main" id="{CD0464EF-41BD-EE9A-4C37-2D3A153DA86F}"/>
                </a:ext>
              </a:extLst>
            </p:cNvPr>
            <p:cNvCxnSpPr>
              <a:cxnSpLocks/>
            </p:cNvCxnSpPr>
            <p:nvPr/>
          </p:nvCxnSpPr>
          <p:spPr>
            <a:xfrm flipV="1">
              <a:off x="4446761" y="4948901"/>
              <a:ext cx="257219" cy="522715"/>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23" name="Picture 422" descr="A close-up of a camera&#10;&#10;Description automatically generated with medium confidence">
              <a:extLst>
                <a:ext uri="{FF2B5EF4-FFF2-40B4-BE49-F238E27FC236}">
                  <a16:creationId xmlns:a16="http://schemas.microsoft.com/office/drawing/2014/main" id="{8866DF55-EF18-AF58-6702-B97520CCF7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28" name="Group 427">
            <a:extLst>
              <a:ext uri="{FF2B5EF4-FFF2-40B4-BE49-F238E27FC236}">
                <a16:creationId xmlns:a16="http://schemas.microsoft.com/office/drawing/2014/main" id="{CCEA602D-3EC4-E085-568E-A15BE7ABE5E6}"/>
              </a:ext>
            </a:extLst>
          </p:cNvPr>
          <p:cNvGrpSpPr/>
          <p:nvPr/>
        </p:nvGrpSpPr>
        <p:grpSpPr>
          <a:xfrm>
            <a:off x="3823168" y="5101130"/>
            <a:ext cx="444873" cy="741728"/>
            <a:chOff x="4246519" y="4836891"/>
            <a:chExt cx="444873" cy="741728"/>
          </a:xfrm>
        </p:grpSpPr>
        <p:cxnSp>
          <p:nvCxnSpPr>
            <p:cNvPr id="429" name="Straight Arrow Connector 428">
              <a:extLst>
                <a:ext uri="{FF2B5EF4-FFF2-40B4-BE49-F238E27FC236}">
                  <a16:creationId xmlns:a16="http://schemas.microsoft.com/office/drawing/2014/main" id="{A8E482C7-6095-C82D-2B02-641F6939C943}"/>
                </a:ext>
              </a:extLst>
            </p:cNvPr>
            <p:cNvCxnSpPr>
              <a:cxnSpLocks/>
            </p:cNvCxnSpPr>
            <p:nvPr/>
          </p:nvCxnSpPr>
          <p:spPr>
            <a:xfrm flipV="1">
              <a:off x="4446761" y="4836891"/>
              <a:ext cx="0" cy="634725"/>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30" name="Picture 429" descr="A close-up of a camera&#10;&#10;Description automatically generated with medium confidence">
              <a:extLst>
                <a:ext uri="{FF2B5EF4-FFF2-40B4-BE49-F238E27FC236}">
                  <a16:creationId xmlns:a16="http://schemas.microsoft.com/office/drawing/2014/main" id="{EE847C18-9A08-ABF5-7CCF-B085708622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32" name="Group 431">
            <a:extLst>
              <a:ext uri="{FF2B5EF4-FFF2-40B4-BE49-F238E27FC236}">
                <a16:creationId xmlns:a16="http://schemas.microsoft.com/office/drawing/2014/main" id="{DFFEDC7F-11A3-1487-C403-CFFD600101D7}"/>
              </a:ext>
            </a:extLst>
          </p:cNvPr>
          <p:cNvGrpSpPr/>
          <p:nvPr/>
        </p:nvGrpSpPr>
        <p:grpSpPr>
          <a:xfrm>
            <a:off x="2636896" y="4907154"/>
            <a:ext cx="698996" cy="568634"/>
            <a:chOff x="4246519" y="5009985"/>
            <a:chExt cx="698996" cy="568634"/>
          </a:xfrm>
        </p:grpSpPr>
        <p:cxnSp>
          <p:nvCxnSpPr>
            <p:cNvPr id="433" name="Straight Arrow Connector 432">
              <a:extLst>
                <a:ext uri="{FF2B5EF4-FFF2-40B4-BE49-F238E27FC236}">
                  <a16:creationId xmlns:a16="http://schemas.microsoft.com/office/drawing/2014/main" id="{A3D82C9A-C6E3-FE65-EB71-4765057930CE}"/>
                </a:ext>
              </a:extLst>
            </p:cNvPr>
            <p:cNvCxnSpPr>
              <a:cxnSpLocks/>
            </p:cNvCxnSpPr>
            <p:nvPr/>
          </p:nvCxnSpPr>
          <p:spPr>
            <a:xfrm flipV="1">
              <a:off x="4446761" y="5009985"/>
              <a:ext cx="498754" cy="461631"/>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34" name="Picture 433" descr="A close-up of a camera&#10;&#10;Description automatically generated with medium confidence">
              <a:extLst>
                <a:ext uri="{FF2B5EF4-FFF2-40B4-BE49-F238E27FC236}">
                  <a16:creationId xmlns:a16="http://schemas.microsoft.com/office/drawing/2014/main" id="{97BF6AB0-3496-EDE1-4904-5ECBED40DF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37" name="Group 436">
            <a:extLst>
              <a:ext uri="{FF2B5EF4-FFF2-40B4-BE49-F238E27FC236}">
                <a16:creationId xmlns:a16="http://schemas.microsoft.com/office/drawing/2014/main" id="{BF4FD0A6-2B2F-4D85-35B0-B28862BCDF22}"/>
              </a:ext>
            </a:extLst>
          </p:cNvPr>
          <p:cNvGrpSpPr/>
          <p:nvPr/>
        </p:nvGrpSpPr>
        <p:grpSpPr>
          <a:xfrm>
            <a:off x="2558515" y="4605402"/>
            <a:ext cx="775581" cy="289226"/>
            <a:chOff x="4246519" y="5289393"/>
            <a:chExt cx="775581" cy="289226"/>
          </a:xfrm>
        </p:grpSpPr>
        <p:cxnSp>
          <p:nvCxnSpPr>
            <p:cNvPr id="438" name="Straight Arrow Connector 437">
              <a:extLst>
                <a:ext uri="{FF2B5EF4-FFF2-40B4-BE49-F238E27FC236}">
                  <a16:creationId xmlns:a16="http://schemas.microsoft.com/office/drawing/2014/main" id="{201E7DCD-C92E-A28B-7A6A-913BF52DB15E}"/>
                </a:ext>
              </a:extLst>
            </p:cNvPr>
            <p:cNvCxnSpPr>
              <a:cxnSpLocks/>
            </p:cNvCxnSpPr>
            <p:nvPr/>
          </p:nvCxnSpPr>
          <p:spPr>
            <a:xfrm flipV="1">
              <a:off x="4446761" y="5344260"/>
              <a:ext cx="575339" cy="127356"/>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39" name="Picture 438" descr="A close-up of a camera&#10;&#10;Description automatically generated with medium confidence">
              <a:extLst>
                <a:ext uri="{FF2B5EF4-FFF2-40B4-BE49-F238E27FC236}">
                  <a16:creationId xmlns:a16="http://schemas.microsoft.com/office/drawing/2014/main" id="{A8EAFED6-E906-FFEE-EACC-BD66CAD457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41" name="Group 440">
            <a:extLst>
              <a:ext uri="{FF2B5EF4-FFF2-40B4-BE49-F238E27FC236}">
                <a16:creationId xmlns:a16="http://schemas.microsoft.com/office/drawing/2014/main" id="{190CA308-CB03-F382-F5E9-9FDF3A23A224}"/>
              </a:ext>
            </a:extLst>
          </p:cNvPr>
          <p:cNvGrpSpPr/>
          <p:nvPr/>
        </p:nvGrpSpPr>
        <p:grpSpPr>
          <a:xfrm>
            <a:off x="2684739" y="3965758"/>
            <a:ext cx="725985" cy="298667"/>
            <a:chOff x="4246519" y="5289393"/>
            <a:chExt cx="725985" cy="298667"/>
          </a:xfrm>
        </p:grpSpPr>
        <p:cxnSp>
          <p:nvCxnSpPr>
            <p:cNvPr id="442" name="Straight Arrow Connector 441">
              <a:extLst>
                <a:ext uri="{FF2B5EF4-FFF2-40B4-BE49-F238E27FC236}">
                  <a16:creationId xmlns:a16="http://schemas.microsoft.com/office/drawing/2014/main" id="{71C6C0A0-CF1F-6422-BD2C-C2A3C0D25A74}"/>
                </a:ext>
              </a:extLst>
            </p:cNvPr>
            <p:cNvCxnSpPr>
              <a:cxnSpLocks/>
            </p:cNvCxnSpPr>
            <p:nvPr/>
          </p:nvCxnSpPr>
          <p:spPr>
            <a:xfrm>
              <a:off x="4446761" y="5471616"/>
              <a:ext cx="525743" cy="116444"/>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43" name="Picture 442" descr="A close-up of a camera&#10;&#10;Description automatically generated with medium confidence">
              <a:extLst>
                <a:ext uri="{FF2B5EF4-FFF2-40B4-BE49-F238E27FC236}">
                  <a16:creationId xmlns:a16="http://schemas.microsoft.com/office/drawing/2014/main" id="{DFCBE31E-81F8-5C71-E3F0-C49DE20F5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45" name="Group 444">
            <a:extLst>
              <a:ext uri="{FF2B5EF4-FFF2-40B4-BE49-F238E27FC236}">
                <a16:creationId xmlns:a16="http://schemas.microsoft.com/office/drawing/2014/main" id="{635CFF80-31FD-91BE-CB4A-435B76E684ED}"/>
              </a:ext>
            </a:extLst>
          </p:cNvPr>
          <p:cNvGrpSpPr/>
          <p:nvPr/>
        </p:nvGrpSpPr>
        <p:grpSpPr>
          <a:xfrm>
            <a:off x="4377711" y="5115747"/>
            <a:ext cx="558087" cy="541802"/>
            <a:chOff x="4133305" y="5036817"/>
            <a:chExt cx="558087" cy="541802"/>
          </a:xfrm>
        </p:grpSpPr>
        <p:cxnSp>
          <p:nvCxnSpPr>
            <p:cNvPr id="446" name="Straight Arrow Connector 445">
              <a:extLst>
                <a:ext uri="{FF2B5EF4-FFF2-40B4-BE49-F238E27FC236}">
                  <a16:creationId xmlns:a16="http://schemas.microsoft.com/office/drawing/2014/main" id="{0DD745FE-9560-E917-A894-CFCB2E87E782}"/>
                </a:ext>
              </a:extLst>
            </p:cNvPr>
            <p:cNvCxnSpPr>
              <a:cxnSpLocks/>
            </p:cNvCxnSpPr>
            <p:nvPr/>
          </p:nvCxnSpPr>
          <p:spPr>
            <a:xfrm flipH="1" flipV="1">
              <a:off x="4133305" y="5036817"/>
              <a:ext cx="313456" cy="434799"/>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47" name="Picture 446" descr="A close-up of a camera&#10;&#10;Description automatically generated with medium confidence">
              <a:extLst>
                <a:ext uri="{FF2B5EF4-FFF2-40B4-BE49-F238E27FC236}">
                  <a16:creationId xmlns:a16="http://schemas.microsoft.com/office/drawing/2014/main" id="{B43BC36B-04A7-3385-2A8D-AA9EB09383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50" name="Group 449">
            <a:extLst>
              <a:ext uri="{FF2B5EF4-FFF2-40B4-BE49-F238E27FC236}">
                <a16:creationId xmlns:a16="http://schemas.microsoft.com/office/drawing/2014/main" id="{890F081B-1FF5-5841-8C05-AA6232368E57}"/>
              </a:ext>
            </a:extLst>
          </p:cNvPr>
          <p:cNvGrpSpPr/>
          <p:nvPr/>
        </p:nvGrpSpPr>
        <p:grpSpPr>
          <a:xfrm>
            <a:off x="4702985" y="5068440"/>
            <a:ext cx="713015" cy="360019"/>
            <a:chOff x="3978377" y="5218600"/>
            <a:chExt cx="713015" cy="360019"/>
          </a:xfrm>
        </p:grpSpPr>
        <p:cxnSp>
          <p:nvCxnSpPr>
            <p:cNvPr id="451" name="Straight Arrow Connector 450">
              <a:extLst>
                <a:ext uri="{FF2B5EF4-FFF2-40B4-BE49-F238E27FC236}">
                  <a16:creationId xmlns:a16="http://schemas.microsoft.com/office/drawing/2014/main" id="{8C8D7B8A-F6A6-1697-5D77-508FC9DD0079}"/>
                </a:ext>
              </a:extLst>
            </p:cNvPr>
            <p:cNvCxnSpPr>
              <a:cxnSpLocks/>
            </p:cNvCxnSpPr>
            <p:nvPr/>
          </p:nvCxnSpPr>
          <p:spPr>
            <a:xfrm flipH="1" flipV="1">
              <a:off x="3978377" y="5218600"/>
              <a:ext cx="468384" cy="253016"/>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52" name="Picture 451" descr="A close-up of a camera&#10;&#10;Description automatically generated with medium confidence">
              <a:extLst>
                <a:ext uri="{FF2B5EF4-FFF2-40B4-BE49-F238E27FC236}">
                  <a16:creationId xmlns:a16="http://schemas.microsoft.com/office/drawing/2014/main" id="{35150C32-96BC-3A59-5FE5-09D48BED9F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55" name="Group 454">
            <a:extLst>
              <a:ext uri="{FF2B5EF4-FFF2-40B4-BE49-F238E27FC236}">
                <a16:creationId xmlns:a16="http://schemas.microsoft.com/office/drawing/2014/main" id="{86969B03-94A6-3A84-36EA-7BEFDC30EBB8}"/>
              </a:ext>
            </a:extLst>
          </p:cNvPr>
          <p:cNvGrpSpPr/>
          <p:nvPr/>
        </p:nvGrpSpPr>
        <p:grpSpPr>
          <a:xfrm>
            <a:off x="4690751" y="4682138"/>
            <a:ext cx="735186" cy="289226"/>
            <a:chOff x="3956206" y="5289393"/>
            <a:chExt cx="735186" cy="289226"/>
          </a:xfrm>
        </p:grpSpPr>
        <p:cxnSp>
          <p:nvCxnSpPr>
            <p:cNvPr id="456" name="Straight Arrow Connector 455">
              <a:extLst>
                <a:ext uri="{FF2B5EF4-FFF2-40B4-BE49-F238E27FC236}">
                  <a16:creationId xmlns:a16="http://schemas.microsoft.com/office/drawing/2014/main" id="{3BC39D0F-04B2-BCC5-BA6C-E0E0F1E8AFD0}"/>
                </a:ext>
              </a:extLst>
            </p:cNvPr>
            <p:cNvCxnSpPr>
              <a:cxnSpLocks/>
            </p:cNvCxnSpPr>
            <p:nvPr/>
          </p:nvCxnSpPr>
          <p:spPr>
            <a:xfrm flipH="1" flipV="1">
              <a:off x="3956206" y="5360774"/>
              <a:ext cx="490555" cy="110842"/>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57" name="Picture 456" descr="A close-up of a camera&#10;&#10;Description automatically generated with medium confidence">
              <a:extLst>
                <a:ext uri="{FF2B5EF4-FFF2-40B4-BE49-F238E27FC236}">
                  <a16:creationId xmlns:a16="http://schemas.microsoft.com/office/drawing/2014/main" id="{5201690B-7AF8-B890-D42F-74A8968E4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59" name="Group 458">
            <a:extLst>
              <a:ext uri="{FF2B5EF4-FFF2-40B4-BE49-F238E27FC236}">
                <a16:creationId xmlns:a16="http://schemas.microsoft.com/office/drawing/2014/main" id="{8FA42D93-F328-C63B-BC63-022E9C0942C5}"/>
              </a:ext>
            </a:extLst>
          </p:cNvPr>
          <p:cNvGrpSpPr/>
          <p:nvPr/>
        </p:nvGrpSpPr>
        <p:grpSpPr>
          <a:xfrm>
            <a:off x="4638619" y="4119812"/>
            <a:ext cx="699285" cy="289226"/>
            <a:chOff x="3992107" y="5289393"/>
            <a:chExt cx="699285" cy="289226"/>
          </a:xfrm>
        </p:grpSpPr>
        <p:cxnSp>
          <p:nvCxnSpPr>
            <p:cNvPr id="460" name="Straight Arrow Connector 459">
              <a:extLst>
                <a:ext uri="{FF2B5EF4-FFF2-40B4-BE49-F238E27FC236}">
                  <a16:creationId xmlns:a16="http://schemas.microsoft.com/office/drawing/2014/main" id="{013A4CC0-D1E3-ABCB-4DC4-5C20E33F86BD}"/>
                </a:ext>
              </a:extLst>
            </p:cNvPr>
            <p:cNvCxnSpPr>
              <a:cxnSpLocks/>
            </p:cNvCxnSpPr>
            <p:nvPr/>
          </p:nvCxnSpPr>
          <p:spPr>
            <a:xfrm flipH="1">
              <a:off x="3992107" y="5471616"/>
              <a:ext cx="454654" cy="84493"/>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61" name="Picture 460" descr="A close-up of a camera&#10;&#10;Description automatically generated with medium confidence">
              <a:extLst>
                <a:ext uri="{FF2B5EF4-FFF2-40B4-BE49-F238E27FC236}">
                  <a16:creationId xmlns:a16="http://schemas.microsoft.com/office/drawing/2014/main" id="{E4AE3A54-F1F7-9A02-DD44-AF02CB5535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sp>
        <p:nvSpPr>
          <p:cNvPr id="475" name="Arrow: Right 172">
            <a:extLst>
              <a:ext uri="{FF2B5EF4-FFF2-40B4-BE49-F238E27FC236}">
                <a16:creationId xmlns:a16="http://schemas.microsoft.com/office/drawing/2014/main" id="{EB1468D6-BF03-E3AA-A91E-3C5F1D5047A9}"/>
              </a:ext>
            </a:extLst>
          </p:cNvPr>
          <p:cNvSpPr/>
          <p:nvPr/>
        </p:nvSpPr>
        <p:spPr>
          <a:xfrm rot="10800000">
            <a:off x="9901015" y="4652089"/>
            <a:ext cx="327025"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1" name="Group 480">
            <a:extLst>
              <a:ext uri="{FF2B5EF4-FFF2-40B4-BE49-F238E27FC236}">
                <a16:creationId xmlns:a16="http://schemas.microsoft.com/office/drawing/2014/main" id="{C3242280-2F09-4E1A-A07E-FD5E541E3E8C}"/>
              </a:ext>
            </a:extLst>
          </p:cNvPr>
          <p:cNvGrpSpPr/>
          <p:nvPr/>
        </p:nvGrpSpPr>
        <p:grpSpPr>
          <a:xfrm>
            <a:off x="10173980" y="3920650"/>
            <a:ext cx="2083847" cy="1363736"/>
            <a:chOff x="10173980" y="3920650"/>
            <a:chExt cx="2083847" cy="1363736"/>
          </a:xfrm>
        </p:grpSpPr>
        <p:grpSp>
          <p:nvGrpSpPr>
            <p:cNvPr id="476" name="Group 475">
              <a:extLst>
                <a:ext uri="{FF2B5EF4-FFF2-40B4-BE49-F238E27FC236}">
                  <a16:creationId xmlns:a16="http://schemas.microsoft.com/office/drawing/2014/main" id="{BD39C6F8-B27E-9C0D-F841-DF8766503B1E}"/>
                </a:ext>
              </a:extLst>
            </p:cNvPr>
            <p:cNvGrpSpPr/>
            <p:nvPr/>
          </p:nvGrpSpPr>
          <p:grpSpPr>
            <a:xfrm>
              <a:off x="10397019" y="3920650"/>
              <a:ext cx="1659482" cy="963204"/>
              <a:chOff x="10458098" y="4340068"/>
              <a:chExt cx="1466273" cy="851061"/>
            </a:xfrm>
          </p:grpSpPr>
          <p:grpSp>
            <p:nvGrpSpPr>
              <p:cNvPr id="463" name="Graphic 610">
                <a:extLst>
                  <a:ext uri="{FF2B5EF4-FFF2-40B4-BE49-F238E27FC236}">
                    <a16:creationId xmlns:a16="http://schemas.microsoft.com/office/drawing/2014/main" id="{0BA4467C-CC71-8147-68AE-CED20223FE7C}"/>
                  </a:ext>
                </a:extLst>
              </p:cNvPr>
              <p:cNvGrpSpPr/>
              <p:nvPr/>
            </p:nvGrpSpPr>
            <p:grpSpPr>
              <a:xfrm>
                <a:off x="10458098" y="4340068"/>
                <a:ext cx="1466273" cy="851061"/>
                <a:chOff x="9734134" y="2603392"/>
                <a:chExt cx="1466273" cy="851061"/>
              </a:xfrm>
            </p:grpSpPr>
            <p:sp>
              <p:nvSpPr>
                <p:cNvPr id="464" name="Freeform: Shape 463">
                  <a:extLst>
                    <a:ext uri="{FF2B5EF4-FFF2-40B4-BE49-F238E27FC236}">
                      <a16:creationId xmlns:a16="http://schemas.microsoft.com/office/drawing/2014/main" id="{2C0EA6A8-B135-30E8-9CE1-F2F46BFA11D9}"/>
                    </a:ext>
                  </a:extLst>
                </p:cNvPr>
                <p:cNvSpPr/>
                <p:nvPr/>
              </p:nvSpPr>
              <p:spPr>
                <a:xfrm>
                  <a:off x="9734288" y="2603392"/>
                  <a:ext cx="1466119" cy="733059"/>
                </a:xfrm>
                <a:custGeom>
                  <a:avLst/>
                  <a:gdLst>
                    <a:gd name="connsiteX0" fmla="*/ 0 w 1466119"/>
                    <a:gd name="connsiteY0" fmla="*/ 733060 h 733059"/>
                    <a:gd name="connsiteX1" fmla="*/ 733060 w 1466119"/>
                    <a:gd name="connsiteY1" fmla="*/ 0 h 733059"/>
                    <a:gd name="connsiteX2" fmla="*/ 1466120 w 1466119"/>
                    <a:gd name="connsiteY2" fmla="*/ 733060 h 733059"/>
                  </a:gdLst>
                  <a:ahLst/>
                  <a:cxnLst>
                    <a:cxn ang="0">
                      <a:pos x="connsiteX0" y="connsiteY0"/>
                    </a:cxn>
                    <a:cxn ang="0">
                      <a:pos x="connsiteX1" y="connsiteY1"/>
                    </a:cxn>
                    <a:cxn ang="0">
                      <a:pos x="connsiteX2" y="connsiteY2"/>
                    </a:cxn>
                  </a:cxnLst>
                  <a:rect l="l" t="t" r="r" b="b"/>
                  <a:pathLst>
                    <a:path w="1466119" h="733059">
                      <a:moveTo>
                        <a:pt x="0" y="733060"/>
                      </a:moveTo>
                      <a:cubicBezTo>
                        <a:pt x="0" y="328194"/>
                        <a:pt x="328195" y="0"/>
                        <a:pt x="733060" y="0"/>
                      </a:cubicBezTo>
                      <a:cubicBezTo>
                        <a:pt x="1137925" y="0"/>
                        <a:pt x="1466120" y="328194"/>
                        <a:pt x="1466120" y="733060"/>
                      </a:cubicBezTo>
                    </a:path>
                  </a:pathLst>
                </a:custGeom>
                <a:noFill/>
                <a:ln w="17516" cap="rnd">
                  <a:solidFill>
                    <a:srgbClr val="666666"/>
                  </a:solid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B37291C7-F22B-2331-B262-ECD2F826DA89}"/>
                    </a:ext>
                  </a:extLst>
                </p:cNvPr>
                <p:cNvSpPr/>
                <p:nvPr/>
              </p:nvSpPr>
              <p:spPr>
                <a:xfrm>
                  <a:off x="9734134" y="3336452"/>
                  <a:ext cx="1466119" cy="118002"/>
                </a:xfrm>
                <a:custGeom>
                  <a:avLst/>
                  <a:gdLst>
                    <a:gd name="connsiteX0" fmla="*/ 1466120 w 1466119"/>
                    <a:gd name="connsiteY0" fmla="*/ 0 h 118002"/>
                    <a:gd name="connsiteX1" fmla="*/ 733060 w 1466119"/>
                    <a:gd name="connsiteY1" fmla="*/ 118002 h 118002"/>
                    <a:gd name="connsiteX2" fmla="*/ 0 w 1466119"/>
                    <a:gd name="connsiteY2" fmla="*/ 0 h 118002"/>
                  </a:gdLst>
                  <a:ahLst/>
                  <a:cxnLst>
                    <a:cxn ang="0">
                      <a:pos x="connsiteX0" y="connsiteY0"/>
                    </a:cxn>
                    <a:cxn ang="0">
                      <a:pos x="connsiteX1" y="connsiteY1"/>
                    </a:cxn>
                    <a:cxn ang="0">
                      <a:pos x="connsiteX2" y="connsiteY2"/>
                    </a:cxn>
                  </a:cxnLst>
                  <a:rect l="l" t="t" r="r" b="b"/>
                  <a:pathLst>
                    <a:path w="1466119" h="118002">
                      <a:moveTo>
                        <a:pt x="1466120" y="0"/>
                      </a:moveTo>
                      <a:cubicBezTo>
                        <a:pt x="1466120" y="65147"/>
                        <a:pt x="1137925" y="118002"/>
                        <a:pt x="733060" y="118002"/>
                      </a:cubicBezTo>
                      <a:cubicBezTo>
                        <a:pt x="328195" y="118002"/>
                        <a:pt x="0" y="65147"/>
                        <a:pt x="0" y="0"/>
                      </a:cubicBezTo>
                    </a:path>
                  </a:pathLst>
                </a:custGeom>
                <a:solidFill>
                  <a:srgbClr val="DFE8EF"/>
                </a:solidFill>
                <a:ln w="17516" cap="rnd">
                  <a:solidFill>
                    <a:srgbClr val="666666"/>
                  </a:solidFill>
                  <a:prstDash val="solid"/>
                  <a:miter/>
                </a:ln>
              </p:spPr>
              <p:txBody>
                <a:bodyPr rtlCol="0" anchor="ctr"/>
                <a:lstStyle/>
                <a:p>
                  <a:endParaRPr lang="en-US"/>
                </a:p>
              </p:txBody>
            </p:sp>
            <p:grpSp>
              <p:nvGrpSpPr>
                <p:cNvPr id="466" name="Graphic 610">
                  <a:extLst>
                    <a:ext uri="{FF2B5EF4-FFF2-40B4-BE49-F238E27FC236}">
                      <a16:creationId xmlns:a16="http://schemas.microsoft.com/office/drawing/2014/main" id="{F030D83B-8664-FF29-E0FC-AF7C2A238E4C}"/>
                    </a:ext>
                  </a:extLst>
                </p:cNvPr>
                <p:cNvGrpSpPr/>
                <p:nvPr/>
              </p:nvGrpSpPr>
              <p:grpSpPr>
                <a:xfrm>
                  <a:off x="9734288" y="3218449"/>
                  <a:ext cx="1466119" cy="118002"/>
                  <a:chOff x="9734288" y="3218449"/>
                  <a:chExt cx="1466119" cy="118002"/>
                </a:xfrm>
              </p:grpSpPr>
              <p:sp>
                <p:nvSpPr>
                  <p:cNvPr id="467" name="Freeform: Shape 466">
                    <a:extLst>
                      <a:ext uri="{FF2B5EF4-FFF2-40B4-BE49-F238E27FC236}">
                        <a16:creationId xmlns:a16="http://schemas.microsoft.com/office/drawing/2014/main" id="{43F54EE4-8B7A-AA3F-E72C-1FF579EFA2D3}"/>
                      </a:ext>
                    </a:extLst>
                  </p:cNvPr>
                  <p:cNvSpPr/>
                  <p:nvPr/>
                </p:nvSpPr>
                <p:spPr>
                  <a:xfrm>
                    <a:off x="9734288" y="3218449"/>
                    <a:ext cx="1466119" cy="118002"/>
                  </a:xfrm>
                  <a:custGeom>
                    <a:avLst/>
                    <a:gdLst>
                      <a:gd name="connsiteX0" fmla="*/ 0 w 1466119"/>
                      <a:gd name="connsiteY0" fmla="*/ 118003 h 118002"/>
                      <a:gd name="connsiteX1" fmla="*/ 733060 w 1466119"/>
                      <a:gd name="connsiteY1" fmla="*/ 0 h 118002"/>
                      <a:gd name="connsiteX2" fmla="*/ 1466120 w 1466119"/>
                      <a:gd name="connsiteY2" fmla="*/ 118003 h 118002"/>
                    </a:gdLst>
                    <a:ahLst/>
                    <a:cxnLst>
                      <a:cxn ang="0">
                        <a:pos x="connsiteX0" y="connsiteY0"/>
                      </a:cxn>
                      <a:cxn ang="0">
                        <a:pos x="connsiteX1" y="connsiteY1"/>
                      </a:cxn>
                      <a:cxn ang="0">
                        <a:pos x="connsiteX2" y="connsiteY2"/>
                      </a:cxn>
                    </a:cxnLst>
                    <a:rect l="l" t="t" r="r" b="b"/>
                    <a:pathLst>
                      <a:path w="1466119" h="118002">
                        <a:moveTo>
                          <a:pt x="0" y="118003"/>
                        </a:moveTo>
                        <a:cubicBezTo>
                          <a:pt x="0" y="52855"/>
                          <a:pt x="328195" y="0"/>
                          <a:pt x="733060" y="0"/>
                        </a:cubicBezTo>
                        <a:cubicBezTo>
                          <a:pt x="1137925" y="0"/>
                          <a:pt x="1466120" y="52855"/>
                          <a:pt x="1466120" y="118003"/>
                        </a:cubicBezTo>
                      </a:path>
                    </a:pathLst>
                  </a:custGeom>
                  <a:solidFill>
                    <a:srgbClr val="DFE8EF"/>
                  </a:solidFill>
                  <a:ln w="15358" cap="flat">
                    <a:noFill/>
                    <a:prstDash val="solid"/>
                    <a:miter/>
                  </a:ln>
                </p:spPr>
                <p:txBody>
                  <a:bodyPr rtlCol="0" anchor="ctr"/>
                  <a:lstStyle/>
                  <a:p>
                    <a:endParaRPr lang="en-US"/>
                  </a:p>
                </p:txBody>
              </p:sp>
              <p:grpSp>
                <p:nvGrpSpPr>
                  <p:cNvPr id="468" name="Graphic 610">
                    <a:extLst>
                      <a:ext uri="{FF2B5EF4-FFF2-40B4-BE49-F238E27FC236}">
                        <a16:creationId xmlns:a16="http://schemas.microsoft.com/office/drawing/2014/main" id="{DDAB8C79-099E-9425-C16A-C4B807CC5C56}"/>
                      </a:ext>
                    </a:extLst>
                  </p:cNvPr>
                  <p:cNvGrpSpPr/>
                  <p:nvPr/>
                </p:nvGrpSpPr>
                <p:grpSpPr>
                  <a:xfrm>
                    <a:off x="9734288" y="3218449"/>
                    <a:ext cx="1465965" cy="118002"/>
                    <a:chOff x="9734288" y="3218449"/>
                    <a:chExt cx="1465965" cy="118002"/>
                  </a:xfrm>
                  <a:noFill/>
                </p:grpSpPr>
                <p:sp>
                  <p:nvSpPr>
                    <p:cNvPr id="469" name="Freeform: Shape 468">
                      <a:extLst>
                        <a:ext uri="{FF2B5EF4-FFF2-40B4-BE49-F238E27FC236}">
                          <a16:creationId xmlns:a16="http://schemas.microsoft.com/office/drawing/2014/main" id="{481C2FB0-2299-5D0B-4C83-2EB1515B8337}"/>
                        </a:ext>
                      </a:extLst>
                    </p:cNvPr>
                    <p:cNvSpPr/>
                    <p:nvPr/>
                  </p:nvSpPr>
                  <p:spPr>
                    <a:xfrm>
                      <a:off x="9734288" y="3320626"/>
                      <a:ext cx="6606" cy="15825"/>
                    </a:xfrm>
                    <a:custGeom>
                      <a:avLst/>
                      <a:gdLst>
                        <a:gd name="connsiteX0" fmla="*/ 0 w 6606"/>
                        <a:gd name="connsiteY0" fmla="*/ 15826 h 15825"/>
                        <a:gd name="connsiteX1" fmla="*/ 6607 w 6606"/>
                        <a:gd name="connsiteY1" fmla="*/ 0 h 15825"/>
                      </a:gdLst>
                      <a:ahLst/>
                      <a:cxnLst>
                        <a:cxn ang="0">
                          <a:pos x="connsiteX0" y="connsiteY0"/>
                        </a:cxn>
                        <a:cxn ang="0">
                          <a:pos x="connsiteX1" y="connsiteY1"/>
                        </a:cxn>
                      </a:cxnLst>
                      <a:rect l="l" t="t" r="r" b="b"/>
                      <a:pathLst>
                        <a:path w="6606" h="15825">
                          <a:moveTo>
                            <a:pt x="0" y="15826"/>
                          </a:moveTo>
                          <a:cubicBezTo>
                            <a:pt x="0" y="10448"/>
                            <a:pt x="2305" y="5224"/>
                            <a:pt x="6607" y="0"/>
                          </a:cubicBezTo>
                        </a:path>
                      </a:pathLst>
                    </a:custGeom>
                    <a:noFill/>
                    <a:ln w="17516" cap="rnd">
                      <a:solidFill>
                        <a:srgbClr val="666666"/>
                      </a:solid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BBEC7F6F-1C1B-0836-148B-E91C42A78211}"/>
                        </a:ext>
                      </a:extLst>
                    </p:cNvPr>
                    <p:cNvSpPr/>
                    <p:nvPr/>
                  </p:nvSpPr>
                  <p:spPr>
                    <a:xfrm>
                      <a:off x="9768553" y="3218449"/>
                      <a:ext cx="1412033" cy="90806"/>
                    </a:xfrm>
                    <a:custGeom>
                      <a:avLst/>
                      <a:gdLst>
                        <a:gd name="connsiteX0" fmla="*/ 0 w 1412033"/>
                        <a:gd name="connsiteY0" fmla="*/ 82202 h 90806"/>
                        <a:gd name="connsiteX1" fmla="*/ 698642 w 1412033"/>
                        <a:gd name="connsiteY1" fmla="*/ 0 h 90806"/>
                        <a:gd name="connsiteX2" fmla="*/ 1412034 w 1412033"/>
                        <a:gd name="connsiteY2" fmla="*/ 90807 h 90806"/>
                      </a:gdLst>
                      <a:ahLst/>
                      <a:cxnLst>
                        <a:cxn ang="0">
                          <a:pos x="connsiteX0" y="connsiteY0"/>
                        </a:cxn>
                        <a:cxn ang="0">
                          <a:pos x="connsiteX1" y="connsiteY1"/>
                        </a:cxn>
                        <a:cxn ang="0">
                          <a:pos x="connsiteX2" y="connsiteY2"/>
                        </a:cxn>
                      </a:cxnLst>
                      <a:rect l="l" t="t" r="r" b="b"/>
                      <a:pathLst>
                        <a:path w="1412033" h="90806">
                          <a:moveTo>
                            <a:pt x="0" y="82202"/>
                          </a:moveTo>
                          <a:cubicBezTo>
                            <a:pt x="94187" y="34571"/>
                            <a:pt x="371369" y="0"/>
                            <a:pt x="698642" y="0"/>
                          </a:cubicBezTo>
                          <a:cubicBezTo>
                            <a:pt x="1045428" y="0"/>
                            <a:pt x="1335825" y="38720"/>
                            <a:pt x="1412034" y="90807"/>
                          </a:cubicBezTo>
                        </a:path>
                      </a:pathLst>
                    </a:custGeom>
                    <a:noFill/>
                    <a:ln w="17516" cap="rnd">
                      <a:solidFill>
                        <a:srgbClr val="666666"/>
                      </a:solidFill>
                      <a:custDash>
                        <a:ds d="168308" sp="168308"/>
                      </a:custDash>
                      <a:miter/>
                    </a:ln>
                  </p:spPr>
                  <p:txBody>
                    <a:bodyPr rtlCol="0" anchor="ctr"/>
                    <a:lstStyle/>
                    <a:p>
                      <a:endParaRPr lang="en-US"/>
                    </a:p>
                  </p:txBody>
                </p:sp>
                <p:sp>
                  <p:nvSpPr>
                    <p:cNvPr id="471" name="Freeform: Shape 470">
                      <a:extLst>
                        <a:ext uri="{FF2B5EF4-FFF2-40B4-BE49-F238E27FC236}">
                          <a16:creationId xmlns:a16="http://schemas.microsoft.com/office/drawing/2014/main" id="{E950FB43-0DD7-750F-E54C-21994CDB2932}"/>
                        </a:ext>
                      </a:extLst>
                    </p:cNvPr>
                    <p:cNvSpPr/>
                    <p:nvPr/>
                  </p:nvSpPr>
                  <p:spPr>
                    <a:xfrm>
                      <a:off x="11193647" y="3320626"/>
                      <a:ext cx="6606" cy="15825"/>
                    </a:xfrm>
                    <a:custGeom>
                      <a:avLst/>
                      <a:gdLst>
                        <a:gd name="connsiteX0" fmla="*/ 0 w 6606"/>
                        <a:gd name="connsiteY0" fmla="*/ 0 h 15825"/>
                        <a:gd name="connsiteX1" fmla="*/ 6607 w 6606"/>
                        <a:gd name="connsiteY1" fmla="*/ 15826 h 15825"/>
                      </a:gdLst>
                      <a:ahLst/>
                      <a:cxnLst>
                        <a:cxn ang="0">
                          <a:pos x="connsiteX0" y="connsiteY0"/>
                        </a:cxn>
                        <a:cxn ang="0">
                          <a:pos x="connsiteX1" y="connsiteY1"/>
                        </a:cxn>
                      </a:cxnLst>
                      <a:rect l="l" t="t" r="r" b="b"/>
                      <a:pathLst>
                        <a:path w="6606" h="15825">
                          <a:moveTo>
                            <a:pt x="0" y="0"/>
                          </a:moveTo>
                          <a:cubicBezTo>
                            <a:pt x="4302" y="5224"/>
                            <a:pt x="6607" y="10448"/>
                            <a:pt x="6607" y="15826"/>
                          </a:cubicBezTo>
                        </a:path>
                      </a:pathLst>
                    </a:custGeom>
                    <a:noFill/>
                    <a:ln w="17516" cap="rnd">
                      <a:solidFill>
                        <a:srgbClr val="666666"/>
                      </a:solidFill>
                      <a:prstDash val="solid"/>
                      <a:miter/>
                    </a:ln>
                  </p:spPr>
                  <p:txBody>
                    <a:bodyPr rtlCol="0" anchor="ctr"/>
                    <a:lstStyle/>
                    <a:p>
                      <a:endParaRPr lang="en-US"/>
                    </a:p>
                  </p:txBody>
                </p:sp>
              </p:grpSp>
            </p:grpSp>
          </p:grpSp>
          <p:grpSp>
            <p:nvGrpSpPr>
              <p:cNvPr id="472" name="Graphic 610">
                <a:extLst>
                  <a:ext uri="{FF2B5EF4-FFF2-40B4-BE49-F238E27FC236}">
                    <a16:creationId xmlns:a16="http://schemas.microsoft.com/office/drawing/2014/main" id="{CF8132D2-5679-DEB8-9B4F-CD2FF973B0CC}"/>
                  </a:ext>
                </a:extLst>
              </p:cNvPr>
              <p:cNvGrpSpPr/>
              <p:nvPr/>
            </p:nvGrpSpPr>
            <p:grpSpPr>
              <a:xfrm>
                <a:off x="11191158" y="4843422"/>
                <a:ext cx="678514" cy="245377"/>
                <a:chOff x="10467194" y="3106746"/>
                <a:chExt cx="678514" cy="245377"/>
              </a:xfrm>
              <a:solidFill>
                <a:srgbClr val="1FB0FF"/>
              </a:solidFill>
            </p:grpSpPr>
            <p:sp>
              <p:nvSpPr>
                <p:cNvPr id="473" name="Freeform: Shape 472">
                  <a:extLst>
                    <a:ext uri="{FF2B5EF4-FFF2-40B4-BE49-F238E27FC236}">
                      <a16:creationId xmlns:a16="http://schemas.microsoft.com/office/drawing/2014/main" id="{87B3A76E-7DA7-E382-4DDA-EE5090E4D42B}"/>
                    </a:ext>
                  </a:extLst>
                </p:cNvPr>
                <p:cNvSpPr/>
                <p:nvPr/>
              </p:nvSpPr>
              <p:spPr>
                <a:xfrm>
                  <a:off x="10467194" y="3152687"/>
                  <a:ext cx="605223" cy="199436"/>
                </a:xfrm>
                <a:custGeom>
                  <a:avLst/>
                  <a:gdLst>
                    <a:gd name="connsiteX0" fmla="*/ 0 w 605223"/>
                    <a:gd name="connsiteY0" fmla="*/ 199436 h 199436"/>
                    <a:gd name="connsiteX1" fmla="*/ 605224 w 605223"/>
                    <a:gd name="connsiteY1" fmla="*/ 0 h 199436"/>
                  </a:gdLst>
                  <a:ahLst/>
                  <a:cxnLst>
                    <a:cxn ang="0">
                      <a:pos x="connsiteX0" y="connsiteY0"/>
                    </a:cxn>
                    <a:cxn ang="0">
                      <a:pos x="connsiteX1" y="connsiteY1"/>
                    </a:cxn>
                  </a:cxnLst>
                  <a:rect l="l" t="t" r="r" b="b"/>
                  <a:pathLst>
                    <a:path w="605223" h="199436">
                      <a:moveTo>
                        <a:pt x="0" y="199436"/>
                      </a:moveTo>
                      <a:lnTo>
                        <a:pt x="605224" y="0"/>
                      </a:lnTo>
                    </a:path>
                  </a:pathLst>
                </a:custGeom>
                <a:ln w="30716" cap="rnd">
                  <a:solidFill>
                    <a:srgbClr val="1FB0FF"/>
                  </a:solid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DFEA4EA6-7009-D839-1185-F6FDB9FE6B6C}"/>
                    </a:ext>
                  </a:extLst>
                </p:cNvPr>
                <p:cNvSpPr/>
                <p:nvPr/>
              </p:nvSpPr>
              <p:spPr>
                <a:xfrm>
                  <a:off x="11040766" y="3106746"/>
                  <a:ext cx="104942" cy="101869"/>
                </a:xfrm>
                <a:custGeom>
                  <a:avLst/>
                  <a:gdLst>
                    <a:gd name="connsiteX0" fmla="*/ 33649 w 104942"/>
                    <a:gd name="connsiteY0" fmla="*/ 101869 h 101869"/>
                    <a:gd name="connsiteX1" fmla="*/ 104943 w 104942"/>
                    <a:gd name="connsiteY1" fmla="*/ 21818 h 101869"/>
                    <a:gd name="connsiteX2" fmla="*/ 0 w 104942"/>
                    <a:gd name="connsiteY2" fmla="*/ 0 h 101869"/>
                  </a:gdLst>
                  <a:ahLst/>
                  <a:cxnLst>
                    <a:cxn ang="0">
                      <a:pos x="connsiteX0" y="connsiteY0"/>
                    </a:cxn>
                    <a:cxn ang="0">
                      <a:pos x="connsiteX1" y="connsiteY1"/>
                    </a:cxn>
                    <a:cxn ang="0">
                      <a:pos x="connsiteX2" y="connsiteY2"/>
                    </a:cxn>
                  </a:cxnLst>
                  <a:rect l="l" t="t" r="r" b="b"/>
                  <a:pathLst>
                    <a:path w="104942" h="101869">
                      <a:moveTo>
                        <a:pt x="33649" y="101869"/>
                      </a:moveTo>
                      <a:lnTo>
                        <a:pt x="104943" y="21818"/>
                      </a:lnTo>
                      <a:lnTo>
                        <a:pt x="0" y="0"/>
                      </a:lnTo>
                      <a:close/>
                    </a:path>
                  </a:pathLst>
                </a:custGeom>
                <a:solidFill>
                  <a:srgbClr val="1FB0FF"/>
                </a:solidFill>
                <a:ln w="15358" cap="flat">
                  <a:noFill/>
                  <a:prstDash val="solid"/>
                  <a:miter/>
                </a:ln>
              </p:spPr>
              <p:txBody>
                <a:bodyPr rtlCol="0" anchor="ctr"/>
                <a:lstStyle/>
                <a:p>
                  <a:endParaRPr lang="en-US"/>
                </a:p>
              </p:txBody>
            </p:sp>
          </p:grpSp>
        </p:grpSp>
        <p:sp>
          <p:nvSpPr>
            <p:cNvPr id="477" name="TextBox 476">
              <a:extLst>
                <a:ext uri="{FF2B5EF4-FFF2-40B4-BE49-F238E27FC236}">
                  <a16:creationId xmlns:a16="http://schemas.microsoft.com/office/drawing/2014/main" id="{734DD619-82C9-17A9-B257-84C2F863F84A}"/>
                </a:ext>
              </a:extLst>
            </p:cNvPr>
            <p:cNvSpPr txBox="1"/>
            <p:nvPr/>
          </p:nvSpPr>
          <p:spPr>
            <a:xfrm>
              <a:off x="10173980" y="4915054"/>
              <a:ext cx="2083847" cy="369332"/>
            </a:xfrm>
            <a:prstGeom prst="rect">
              <a:avLst/>
            </a:prstGeom>
            <a:noFill/>
          </p:spPr>
          <p:txBody>
            <a:bodyPr wrap="square" rtlCol="0">
              <a:spAutoFit/>
            </a:bodyPr>
            <a:lstStyle/>
            <a:p>
              <a:pPr algn="ctr"/>
              <a:r>
                <a:rPr lang="en-US" altLang="zh-CN" dirty="0"/>
                <a:t>Sampled direction</a:t>
              </a:r>
              <a:endParaRPr lang="en-US" dirty="0"/>
            </a:p>
          </p:txBody>
        </p:sp>
      </p:grpSp>
      <p:cxnSp>
        <p:nvCxnSpPr>
          <p:cNvPr id="478" name="Straight Arrow Connector 477">
            <a:extLst>
              <a:ext uri="{FF2B5EF4-FFF2-40B4-BE49-F238E27FC236}">
                <a16:creationId xmlns:a16="http://schemas.microsoft.com/office/drawing/2014/main" id="{1707FD5A-DBC1-ABD1-EBF8-53ED92342F20}"/>
              </a:ext>
            </a:extLst>
          </p:cNvPr>
          <p:cNvCxnSpPr>
            <a:cxnSpLocks/>
          </p:cNvCxnSpPr>
          <p:nvPr/>
        </p:nvCxnSpPr>
        <p:spPr>
          <a:xfrm>
            <a:off x="8810041" y="4936942"/>
            <a:ext cx="795237" cy="0"/>
          </a:xfrm>
          <a:prstGeom prst="straightConnector1">
            <a:avLst/>
          </a:prstGeom>
          <a:ln w="28575">
            <a:solidFill>
              <a:srgbClr val="1FB0FF"/>
            </a:solidFill>
            <a:tailEnd type="triangle"/>
          </a:ln>
        </p:spPr>
        <p:style>
          <a:lnRef idx="1">
            <a:schemeClr val="accent1"/>
          </a:lnRef>
          <a:fillRef idx="0">
            <a:schemeClr val="accent1"/>
          </a:fillRef>
          <a:effectRef idx="0">
            <a:schemeClr val="accent1"/>
          </a:effectRef>
          <a:fontRef idx="minor">
            <a:schemeClr val="tx1"/>
          </a:fontRef>
        </p:style>
      </p:cxnSp>
      <p:sp>
        <p:nvSpPr>
          <p:cNvPr id="454" name="TextBox 453">
            <a:extLst>
              <a:ext uri="{FF2B5EF4-FFF2-40B4-BE49-F238E27FC236}">
                <a16:creationId xmlns:a16="http://schemas.microsoft.com/office/drawing/2014/main" id="{A1FAA9C2-03F6-BD07-A563-776B25CEE351}"/>
              </a:ext>
            </a:extLst>
          </p:cNvPr>
          <p:cNvSpPr txBox="1"/>
          <p:nvPr/>
        </p:nvSpPr>
        <p:spPr>
          <a:xfrm>
            <a:off x="9409512" y="5715964"/>
            <a:ext cx="2342454" cy="923330"/>
          </a:xfrm>
          <a:prstGeom prst="rect">
            <a:avLst/>
          </a:prstGeom>
          <a:noFill/>
        </p:spPr>
        <p:txBody>
          <a:bodyPr wrap="square">
            <a:spAutoFit/>
          </a:bodyPr>
          <a:lstStyle/>
          <a:p>
            <a:pPr algn="ctr"/>
            <a:r>
              <a:rPr lang="en-US" dirty="0"/>
              <a:t>Ray-Aligned</a:t>
            </a:r>
          </a:p>
          <a:p>
            <a:pPr algn="ctr"/>
            <a:r>
              <a:rPr lang="en-US" dirty="0"/>
              <a:t>OM Array</a:t>
            </a:r>
          </a:p>
          <a:p>
            <a:pPr algn="ctr"/>
            <a:r>
              <a:rPr lang="en-US" dirty="0"/>
              <a:t>(ROMA)</a:t>
            </a:r>
          </a:p>
        </p:txBody>
      </p:sp>
      <p:sp>
        <p:nvSpPr>
          <p:cNvPr id="482" name="Rectangle: Rounded Corners 1492">
            <a:extLst>
              <a:ext uri="{FF2B5EF4-FFF2-40B4-BE49-F238E27FC236}">
                <a16:creationId xmlns:a16="http://schemas.microsoft.com/office/drawing/2014/main" id="{DF0AEDDD-88CE-35AD-B432-D0C15F238917}"/>
              </a:ext>
            </a:extLst>
          </p:cNvPr>
          <p:cNvSpPr/>
          <p:nvPr/>
        </p:nvSpPr>
        <p:spPr>
          <a:xfrm>
            <a:off x="9190039" y="5059758"/>
            <a:ext cx="1151607" cy="454289"/>
          </a:xfrm>
          <a:prstGeom prst="roundRect">
            <a:avLst>
              <a:gd name="adj" fmla="val 11752"/>
            </a:avLst>
          </a:prstGeom>
          <a:solidFill>
            <a:srgbClr val="F2D68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“Snap”!</a:t>
            </a:r>
          </a:p>
        </p:txBody>
      </p:sp>
      <p:sp>
        <p:nvSpPr>
          <p:cNvPr id="479" name="TextBox 478">
            <a:extLst>
              <a:ext uri="{FF2B5EF4-FFF2-40B4-BE49-F238E27FC236}">
                <a16:creationId xmlns:a16="http://schemas.microsoft.com/office/drawing/2014/main" id="{9C855AFE-29DC-DCB8-C4A6-7608962C3803}"/>
              </a:ext>
            </a:extLst>
          </p:cNvPr>
          <p:cNvSpPr txBox="1"/>
          <p:nvPr/>
        </p:nvSpPr>
        <p:spPr>
          <a:xfrm>
            <a:off x="3417195" y="5907308"/>
            <a:ext cx="1383713" cy="369332"/>
          </a:xfrm>
          <a:prstGeom prst="rect">
            <a:avLst/>
          </a:prstGeom>
          <a:noFill/>
        </p:spPr>
        <p:txBody>
          <a:bodyPr wrap="none" rtlCol="0">
            <a:spAutoFit/>
          </a:bodyPr>
          <a:lstStyle/>
          <a:p>
            <a:pPr algn="ctr"/>
            <a:r>
              <a:rPr lang="en-US" altLang="zh-CN" dirty="0"/>
              <a:t>Rasterization</a:t>
            </a:r>
            <a:endParaRPr lang="en-US" dirty="0"/>
          </a:p>
        </p:txBody>
      </p:sp>
    </p:spTree>
    <p:custDataLst>
      <p:tags r:id="rId1"/>
    </p:custDataLst>
    <p:extLst>
      <p:ext uri="{BB962C8B-B14F-4D97-AF65-F5344CB8AC3E}">
        <p14:creationId xmlns:p14="http://schemas.microsoft.com/office/powerpoint/2010/main" val="741684124"/>
      </p:ext>
    </p:extLst>
  </p:cSld>
  <p:clrMapOvr>
    <a:masterClrMapping/>
  </p:clrMapOvr>
  <mc:AlternateContent xmlns:mc="http://schemas.openxmlformats.org/markup-compatibility/2006" xmlns:p159="http://schemas.microsoft.com/office/powerpoint/2015/09/main">
    <mc:Choice Requires="p159">
      <p:transition spd="slow" advTm="10811">
        <p159:morph option="byObject"/>
      </p:transition>
    </mc:Choice>
    <mc:Fallback xmlns="">
      <p:transition spd="slow" advTm="108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wipe(up)">
                                      <p:cBhvr>
                                        <p:cTn id="7" dur="500"/>
                                        <p:tgtEl>
                                          <p:spTgt spid="45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54"/>
                                        </p:tgtEl>
                                        <p:attrNameLst>
                                          <p:attrName>style.visibility</p:attrName>
                                        </p:attrNameLst>
                                      </p:cBhvr>
                                      <p:to>
                                        <p:strVal val="visible"/>
                                      </p:to>
                                    </p:set>
                                    <p:animEffect transition="in" filter="wipe(left)">
                                      <p:cBhvr>
                                        <p:cTn id="11" dur="500"/>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0" animBg="1"/>
      <p:bldP spid="4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Rectangle 454">
            <a:extLst>
              <a:ext uri="{FF2B5EF4-FFF2-40B4-BE49-F238E27FC236}">
                <a16:creationId xmlns:a16="http://schemas.microsoft.com/office/drawing/2014/main" id="{5E4537AF-618B-7D48-DB77-AF0C0A730290}"/>
              </a:ext>
            </a:extLst>
          </p:cNvPr>
          <p:cNvSpPr/>
          <p:nvPr/>
        </p:nvSpPr>
        <p:spPr>
          <a:xfrm>
            <a:off x="6188473" y="3120384"/>
            <a:ext cx="3728619" cy="3585152"/>
          </a:xfrm>
          <a:prstGeom prst="rect">
            <a:avLst/>
          </a:prstGeom>
          <a:solidFill>
            <a:srgbClr val="E6E6E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TextBox 455">
            <a:extLst>
              <a:ext uri="{FF2B5EF4-FFF2-40B4-BE49-F238E27FC236}">
                <a16:creationId xmlns:a16="http://schemas.microsoft.com/office/drawing/2014/main" id="{5AD6B0A4-09F2-1FA5-B8C4-17ED028C39B8}"/>
              </a:ext>
            </a:extLst>
          </p:cNvPr>
          <p:cNvSpPr txBox="1"/>
          <p:nvPr/>
        </p:nvSpPr>
        <p:spPr>
          <a:xfrm>
            <a:off x="9409512" y="5715964"/>
            <a:ext cx="2342454" cy="923330"/>
          </a:xfrm>
          <a:prstGeom prst="rect">
            <a:avLst/>
          </a:prstGeom>
          <a:noFill/>
        </p:spPr>
        <p:txBody>
          <a:bodyPr wrap="square">
            <a:spAutoFit/>
          </a:bodyPr>
          <a:lstStyle/>
          <a:p>
            <a:pPr algn="ctr"/>
            <a:r>
              <a:rPr lang="en-US" dirty="0"/>
              <a:t>Ray-Aligned</a:t>
            </a:r>
          </a:p>
          <a:p>
            <a:pPr algn="ctr"/>
            <a:r>
              <a:rPr lang="en-US" dirty="0"/>
              <a:t>OM Array</a:t>
            </a:r>
          </a:p>
          <a:p>
            <a:pPr algn="ctr"/>
            <a:r>
              <a:rPr lang="en-US" dirty="0"/>
              <a:t>(ROMA)</a:t>
            </a:r>
          </a:p>
        </p:txBody>
      </p:sp>
      <p:pic>
        <p:nvPicPr>
          <p:cNvPr id="421" name="Picture 420" descr="A picture containing cartoon, art&#10;&#10;Description automatically generated">
            <a:extLst>
              <a:ext uri="{FF2B5EF4-FFF2-40B4-BE49-F238E27FC236}">
                <a16:creationId xmlns:a16="http://schemas.microsoft.com/office/drawing/2014/main" id="{A8092012-678F-0522-24C3-C779F1A8B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098" y="2681792"/>
            <a:ext cx="2302426" cy="2302426"/>
          </a:xfrm>
          <a:prstGeom prst="rect">
            <a:avLst/>
          </a:prstGeom>
        </p:spPr>
      </p:pic>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Key idea</a:t>
            </a:r>
          </a:p>
        </p:txBody>
      </p:sp>
      <p:sp>
        <p:nvSpPr>
          <p:cNvPr id="11" name="Rectangle: Rounded Corners 1492">
            <a:extLst>
              <a:ext uri="{FF2B5EF4-FFF2-40B4-BE49-F238E27FC236}">
                <a16:creationId xmlns:a16="http://schemas.microsoft.com/office/drawing/2014/main" id="{01F7CE6F-A17A-864F-C9A6-58E347258AD9}"/>
              </a:ext>
            </a:extLst>
          </p:cNvPr>
          <p:cNvSpPr/>
          <p:nvPr/>
        </p:nvSpPr>
        <p:spPr>
          <a:xfrm>
            <a:off x="6392593" y="1818660"/>
            <a:ext cx="2764221" cy="1239511"/>
          </a:xfrm>
          <a:prstGeom prst="roundRect">
            <a:avLst>
              <a:gd name="adj" fmla="val 11752"/>
            </a:avLst>
          </a:prstGeom>
          <a:solidFill>
            <a:srgbClr val="ED7B7B"/>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Each ray-aligned OM invokes one pass of rasterization.</a:t>
            </a:r>
          </a:p>
        </p:txBody>
      </p:sp>
      <p:sp>
        <p:nvSpPr>
          <p:cNvPr id="3" name="Rectangle: Rounded Corners 1492">
            <a:extLst>
              <a:ext uri="{FF2B5EF4-FFF2-40B4-BE49-F238E27FC236}">
                <a16:creationId xmlns:a16="http://schemas.microsoft.com/office/drawing/2014/main" id="{9B73E12D-7F71-8741-E859-26C6DFB32067}"/>
              </a:ext>
            </a:extLst>
          </p:cNvPr>
          <p:cNvSpPr/>
          <p:nvPr/>
        </p:nvSpPr>
        <p:spPr>
          <a:xfrm>
            <a:off x="3026979" y="1818660"/>
            <a:ext cx="2764221" cy="1239511"/>
          </a:xfrm>
          <a:prstGeom prst="roundRect">
            <a:avLst>
              <a:gd name="adj" fmla="val 11752"/>
            </a:avLst>
          </a:prstGeom>
          <a:solidFill>
            <a:srgbClr val="A9D18E"/>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Only a subset of ray-aligned OMs are required.</a:t>
            </a:r>
          </a:p>
        </p:txBody>
      </p:sp>
      <p:grpSp>
        <p:nvGrpSpPr>
          <p:cNvPr id="44" name="Group 43">
            <a:extLst>
              <a:ext uri="{FF2B5EF4-FFF2-40B4-BE49-F238E27FC236}">
                <a16:creationId xmlns:a16="http://schemas.microsoft.com/office/drawing/2014/main" id="{38A70080-F1A7-B010-E78B-6448B34AA673}"/>
              </a:ext>
            </a:extLst>
          </p:cNvPr>
          <p:cNvGrpSpPr/>
          <p:nvPr/>
        </p:nvGrpSpPr>
        <p:grpSpPr>
          <a:xfrm>
            <a:off x="3385138" y="3644422"/>
            <a:ext cx="2083847" cy="1330669"/>
            <a:chOff x="542787" y="3887750"/>
            <a:chExt cx="2691911" cy="1718957"/>
          </a:xfrm>
        </p:grpSpPr>
        <p:sp>
          <p:nvSpPr>
            <p:cNvPr id="5" name="Freeform: Shape 4">
              <a:extLst>
                <a:ext uri="{FF2B5EF4-FFF2-40B4-BE49-F238E27FC236}">
                  <a16:creationId xmlns:a16="http://schemas.microsoft.com/office/drawing/2014/main" id="{762C623C-C74B-FE67-2948-5475059AC20D}"/>
                </a:ext>
              </a:extLst>
            </p:cNvPr>
            <p:cNvSpPr/>
            <p:nvPr/>
          </p:nvSpPr>
          <p:spPr>
            <a:xfrm>
              <a:off x="838420" y="3887750"/>
              <a:ext cx="2103667" cy="1051833"/>
            </a:xfrm>
            <a:custGeom>
              <a:avLst/>
              <a:gdLst>
                <a:gd name="connsiteX0" fmla="*/ 0 w 1466119"/>
                <a:gd name="connsiteY0" fmla="*/ 733060 h 733059"/>
                <a:gd name="connsiteX1" fmla="*/ 733060 w 1466119"/>
                <a:gd name="connsiteY1" fmla="*/ 0 h 733059"/>
                <a:gd name="connsiteX2" fmla="*/ 1466119 w 1466119"/>
                <a:gd name="connsiteY2" fmla="*/ 733060 h 733059"/>
              </a:gdLst>
              <a:ahLst/>
              <a:cxnLst>
                <a:cxn ang="0">
                  <a:pos x="connsiteX0" y="connsiteY0"/>
                </a:cxn>
                <a:cxn ang="0">
                  <a:pos x="connsiteX1" y="connsiteY1"/>
                </a:cxn>
                <a:cxn ang="0">
                  <a:pos x="connsiteX2" y="connsiteY2"/>
                </a:cxn>
              </a:cxnLst>
              <a:rect l="l" t="t" r="r" b="b"/>
              <a:pathLst>
                <a:path w="1466119" h="733059">
                  <a:moveTo>
                    <a:pt x="0" y="733060"/>
                  </a:moveTo>
                  <a:cubicBezTo>
                    <a:pt x="0" y="328194"/>
                    <a:pt x="328194" y="0"/>
                    <a:pt x="733060" y="0"/>
                  </a:cubicBezTo>
                  <a:cubicBezTo>
                    <a:pt x="1137925" y="0"/>
                    <a:pt x="1466119" y="328194"/>
                    <a:pt x="1466119" y="733060"/>
                  </a:cubicBezTo>
                </a:path>
              </a:pathLst>
            </a:custGeom>
            <a:noFill/>
            <a:ln w="17516" cap="rnd">
              <a:solidFill>
                <a:srgbClr val="666666"/>
              </a:solid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AF711F5A-828B-966D-D098-724C9C03DF88}"/>
                </a:ext>
              </a:extLst>
            </p:cNvPr>
            <p:cNvSpPr/>
            <p:nvPr/>
          </p:nvSpPr>
          <p:spPr>
            <a:xfrm>
              <a:off x="838200" y="4939584"/>
              <a:ext cx="2103666" cy="169316"/>
            </a:xfrm>
            <a:custGeom>
              <a:avLst/>
              <a:gdLst>
                <a:gd name="connsiteX0" fmla="*/ 1466119 w 1466118"/>
                <a:gd name="connsiteY0" fmla="*/ 0 h 118002"/>
                <a:gd name="connsiteX1" fmla="*/ 733059 w 1466118"/>
                <a:gd name="connsiteY1" fmla="*/ 118002 h 118002"/>
                <a:gd name="connsiteX2" fmla="*/ 0 w 1466118"/>
                <a:gd name="connsiteY2" fmla="*/ 0 h 118002"/>
              </a:gdLst>
              <a:ahLst/>
              <a:cxnLst>
                <a:cxn ang="0">
                  <a:pos x="connsiteX0" y="connsiteY0"/>
                </a:cxn>
                <a:cxn ang="0">
                  <a:pos x="connsiteX1" y="connsiteY1"/>
                </a:cxn>
                <a:cxn ang="0">
                  <a:pos x="connsiteX2" y="connsiteY2"/>
                </a:cxn>
              </a:cxnLst>
              <a:rect l="l" t="t" r="r" b="b"/>
              <a:pathLst>
                <a:path w="1466118" h="118002">
                  <a:moveTo>
                    <a:pt x="1466119" y="0"/>
                  </a:moveTo>
                  <a:cubicBezTo>
                    <a:pt x="1466119" y="65147"/>
                    <a:pt x="1137924" y="118002"/>
                    <a:pt x="733059" y="118002"/>
                  </a:cubicBezTo>
                  <a:cubicBezTo>
                    <a:pt x="328194" y="118002"/>
                    <a:pt x="0" y="65147"/>
                    <a:pt x="0" y="0"/>
                  </a:cubicBezTo>
                </a:path>
              </a:pathLst>
            </a:custGeom>
            <a:solidFill>
              <a:srgbClr val="EFE8DA"/>
            </a:solidFill>
            <a:ln w="17516" cap="rnd">
              <a:solidFill>
                <a:srgbClr val="666666"/>
              </a:solidFill>
              <a:prstDash val="solid"/>
              <a:miter/>
            </a:ln>
          </p:spPr>
          <p:txBody>
            <a:bodyPr rtlCol="0" anchor="ctr"/>
            <a:lstStyle/>
            <a:p>
              <a:endParaRPr lang="en-US" dirty="0"/>
            </a:p>
          </p:txBody>
        </p:sp>
        <p:grpSp>
          <p:nvGrpSpPr>
            <p:cNvPr id="7" name="Graphic 610">
              <a:extLst>
                <a:ext uri="{FF2B5EF4-FFF2-40B4-BE49-F238E27FC236}">
                  <a16:creationId xmlns:a16="http://schemas.microsoft.com/office/drawing/2014/main" id="{B21CB60C-C35E-C887-DA48-B507F141EADF}"/>
                </a:ext>
              </a:extLst>
            </p:cNvPr>
            <p:cNvGrpSpPr/>
            <p:nvPr/>
          </p:nvGrpSpPr>
          <p:grpSpPr>
            <a:xfrm>
              <a:off x="838420" y="4770267"/>
              <a:ext cx="2103667" cy="169316"/>
              <a:chOff x="3590018" y="3218449"/>
              <a:chExt cx="1466119" cy="118002"/>
            </a:xfrm>
          </p:grpSpPr>
          <p:sp>
            <p:nvSpPr>
              <p:cNvPr id="8" name="Freeform: Shape 7">
                <a:extLst>
                  <a:ext uri="{FF2B5EF4-FFF2-40B4-BE49-F238E27FC236}">
                    <a16:creationId xmlns:a16="http://schemas.microsoft.com/office/drawing/2014/main" id="{A82C2D43-CB5D-ACD0-2151-118F6DA426E7}"/>
                  </a:ext>
                </a:extLst>
              </p:cNvPr>
              <p:cNvSpPr/>
              <p:nvPr/>
            </p:nvSpPr>
            <p:spPr>
              <a:xfrm>
                <a:off x="3590018" y="3218449"/>
                <a:ext cx="1466119" cy="118002"/>
              </a:xfrm>
              <a:custGeom>
                <a:avLst/>
                <a:gdLst>
                  <a:gd name="connsiteX0" fmla="*/ 0 w 1466119"/>
                  <a:gd name="connsiteY0" fmla="*/ 118003 h 118002"/>
                  <a:gd name="connsiteX1" fmla="*/ 733060 w 1466119"/>
                  <a:gd name="connsiteY1" fmla="*/ 0 h 118002"/>
                  <a:gd name="connsiteX2" fmla="*/ 1466119 w 1466119"/>
                  <a:gd name="connsiteY2" fmla="*/ 118003 h 118002"/>
                </a:gdLst>
                <a:ahLst/>
                <a:cxnLst>
                  <a:cxn ang="0">
                    <a:pos x="connsiteX0" y="connsiteY0"/>
                  </a:cxn>
                  <a:cxn ang="0">
                    <a:pos x="connsiteX1" y="connsiteY1"/>
                  </a:cxn>
                  <a:cxn ang="0">
                    <a:pos x="connsiteX2" y="connsiteY2"/>
                  </a:cxn>
                </a:cxnLst>
                <a:rect l="l" t="t" r="r" b="b"/>
                <a:pathLst>
                  <a:path w="1466119" h="118002">
                    <a:moveTo>
                      <a:pt x="0" y="118003"/>
                    </a:moveTo>
                    <a:cubicBezTo>
                      <a:pt x="0" y="52855"/>
                      <a:pt x="328194" y="0"/>
                      <a:pt x="733060" y="0"/>
                    </a:cubicBezTo>
                    <a:cubicBezTo>
                      <a:pt x="1137925" y="0"/>
                      <a:pt x="1466119" y="52855"/>
                      <a:pt x="1466119" y="118003"/>
                    </a:cubicBezTo>
                  </a:path>
                </a:pathLst>
              </a:custGeom>
              <a:solidFill>
                <a:srgbClr val="EFE8DA"/>
              </a:solidFill>
              <a:ln w="15358" cap="flat">
                <a:noFill/>
                <a:prstDash val="solid"/>
                <a:miter/>
              </a:ln>
            </p:spPr>
            <p:txBody>
              <a:bodyPr rtlCol="0" anchor="ctr"/>
              <a:lstStyle/>
              <a:p>
                <a:endParaRPr lang="en-US" dirty="0"/>
              </a:p>
            </p:txBody>
          </p:sp>
          <p:grpSp>
            <p:nvGrpSpPr>
              <p:cNvPr id="9" name="Graphic 610">
                <a:extLst>
                  <a:ext uri="{FF2B5EF4-FFF2-40B4-BE49-F238E27FC236}">
                    <a16:creationId xmlns:a16="http://schemas.microsoft.com/office/drawing/2014/main" id="{3DCF67C9-B59F-F170-D6D8-5E4D6DAA4A5D}"/>
                  </a:ext>
                </a:extLst>
              </p:cNvPr>
              <p:cNvGrpSpPr/>
              <p:nvPr/>
            </p:nvGrpSpPr>
            <p:grpSpPr>
              <a:xfrm>
                <a:off x="3590018" y="3218449"/>
                <a:ext cx="1465965" cy="118002"/>
                <a:chOff x="3590018" y="3218449"/>
                <a:chExt cx="1465965" cy="118002"/>
              </a:xfrm>
              <a:noFill/>
            </p:grpSpPr>
            <p:sp>
              <p:nvSpPr>
                <p:cNvPr id="10" name="Freeform: Shape 9">
                  <a:extLst>
                    <a:ext uri="{FF2B5EF4-FFF2-40B4-BE49-F238E27FC236}">
                      <a16:creationId xmlns:a16="http://schemas.microsoft.com/office/drawing/2014/main" id="{75365205-497E-B280-548A-FD13117CE350}"/>
                    </a:ext>
                  </a:extLst>
                </p:cNvPr>
                <p:cNvSpPr/>
                <p:nvPr/>
              </p:nvSpPr>
              <p:spPr>
                <a:xfrm>
                  <a:off x="3590018" y="3320626"/>
                  <a:ext cx="6607" cy="15825"/>
                </a:xfrm>
                <a:custGeom>
                  <a:avLst/>
                  <a:gdLst>
                    <a:gd name="connsiteX0" fmla="*/ 0 w 6607"/>
                    <a:gd name="connsiteY0" fmla="*/ 15826 h 15825"/>
                    <a:gd name="connsiteX1" fmla="*/ 6607 w 6607"/>
                    <a:gd name="connsiteY1" fmla="*/ 0 h 15825"/>
                  </a:gdLst>
                  <a:ahLst/>
                  <a:cxnLst>
                    <a:cxn ang="0">
                      <a:pos x="connsiteX0" y="connsiteY0"/>
                    </a:cxn>
                    <a:cxn ang="0">
                      <a:pos x="connsiteX1" y="connsiteY1"/>
                    </a:cxn>
                  </a:cxnLst>
                  <a:rect l="l" t="t" r="r" b="b"/>
                  <a:pathLst>
                    <a:path w="6607" h="15825">
                      <a:moveTo>
                        <a:pt x="0" y="15826"/>
                      </a:moveTo>
                      <a:cubicBezTo>
                        <a:pt x="0" y="10448"/>
                        <a:pt x="2305" y="5224"/>
                        <a:pt x="6607" y="0"/>
                      </a:cubicBezTo>
                    </a:path>
                  </a:pathLst>
                </a:custGeom>
                <a:noFill/>
                <a:ln w="17516" cap="rnd">
                  <a:solidFill>
                    <a:srgbClr val="666666"/>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B616003-67E9-56E6-D193-F90AA7A7148F}"/>
                    </a:ext>
                  </a:extLst>
                </p:cNvPr>
                <p:cNvSpPr/>
                <p:nvPr/>
              </p:nvSpPr>
              <p:spPr>
                <a:xfrm>
                  <a:off x="3624436" y="3218449"/>
                  <a:ext cx="1412034" cy="90806"/>
                </a:xfrm>
                <a:custGeom>
                  <a:avLst/>
                  <a:gdLst>
                    <a:gd name="connsiteX0" fmla="*/ 0 w 1412034"/>
                    <a:gd name="connsiteY0" fmla="*/ 82202 h 90806"/>
                    <a:gd name="connsiteX1" fmla="*/ 698642 w 1412034"/>
                    <a:gd name="connsiteY1" fmla="*/ 0 h 90806"/>
                    <a:gd name="connsiteX2" fmla="*/ 1412035 w 1412034"/>
                    <a:gd name="connsiteY2" fmla="*/ 90807 h 90806"/>
                  </a:gdLst>
                  <a:ahLst/>
                  <a:cxnLst>
                    <a:cxn ang="0">
                      <a:pos x="connsiteX0" y="connsiteY0"/>
                    </a:cxn>
                    <a:cxn ang="0">
                      <a:pos x="connsiteX1" y="connsiteY1"/>
                    </a:cxn>
                    <a:cxn ang="0">
                      <a:pos x="connsiteX2" y="connsiteY2"/>
                    </a:cxn>
                  </a:cxnLst>
                  <a:rect l="l" t="t" r="r" b="b"/>
                  <a:pathLst>
                    <a:path w="1412034" h="90806">
                      <a:moveTo>
                        <a:pt x="0" y="82202"/>
                      </a:moveTo>
                      <a:cubicBezTo>
                        <a:pt x="94187" y="34571"/>
                        <a:pt x="371370" y="0"/>
                        <a:pt x="698642" y="0"/>
                      </a:cubicBezTo>
                      <a:cubicBezTo>
                        <a:pt x="1045428" y="0"/>
                        <a:pt x="1335824" y="38720"/>
                        <a:pt x="1412035" y="90807"/>
                      </a:cubicBezTo>
                    </a:path>
                  </a:pathLst>
                </a:custGeom>
                <a:noFill/>
                <a:ln w="17516" cap="rnd">
                  <a:solidFill>
                    <a:srgbClr val="666666"/>
                  </a:solidFill>
                  <a:custDash>
                    <a:ds d="168308" sp="168308"/>
                  </a:custDash>
                  <a:miter/>
                </a:ln>
              </p:spPr>
              <p:txBody>
                <a:bodyPr rtlCol="0" anchor="ctr"/>
                <a:lstStyle/>
                <a:p>
                  <a:endParaRPr lang="en-US"/>
                </a:p>
              </p:txBody>
            </p:sp>
            <p:sp>
              <p:nvSpPr>
                <p:cNvPr id="13" name="Freeform: Shape 12">
                  <a:extLst>
                    <a:ext uri="{FF2B5EF4-FFF2-40B4-BE49-F238E27FC236}">
                      <a16:creationId xmlns:a16="http://schemas.microsoft.com/office/drawing/2014/main" id="{828C0A5A-6E35-A8E4-26C6-BA3FC7ACCC7D}"/>
                    </a:ext>
                  </a:extLst>
                </p:cNvPr>
                <p:cNvSpPr/>
                <p:nvPr/>
              </p:nvSpPr>
              <p:spPr>
                <a:xfrm>
                  <a:off x="5049377" y="3320626"/>
                  <a:ext cx="6606" cy="15825"/>
                </a:xfrm>
                <a:custGeom>
                  <a:avLst/>
                  <a:gdLst>
                    <a:gd name="connsiteX0" fmla="*/ 0 w 6606"/>
                    <a:gd name="connsiteY0" fmla="*/ 0 h 15825"/>
                    <a:gd name="connsiteX1" fmla="*/ 6607 w 6606"/>
                    <a:gd name="connsiteY1" fmla="*/ 15826 h 15825"/>
                  </a:gdLst>
                  <a:ahLst/>
                  <a:cxnLst>
                    <a:cxn ang="0">
                      <a:pos x="connsiteX0" y="connsiteY0"/>
                    </a:cxn>
                    <a:cxn ang="0">
                      <a:pos x="connsiteX1" y="connsiteY1"/>
                    </a:cxn>
                  </a:cxnLst>
                  <a:rect l="l" t="t" r="r" b="b"/>
                  <a:pathLst>
                    <a:path w="6606" h="15825">
                      <a:moveTo>
                        <a:pt x="0" y="0"/>
                      </a:moveTo>
                      <a:cubicBezTo>
                        <a:pt x="4302" y="5224"/>
                        <a:pt x="6607" y="10448"/>
                        <a:pt x="6607" y="15826"/>
                      </a:cubicBezTo>
                    </a:path>
                  </a:pathLst>
                </a:custGeom>
                <a:noFill/>
                <a:ln w="17516" cap="rnd">
                  <a:solidFill>
                    <a:srgbClr val="666666"/>
                  </a:solidFill>
                  <a:prstDash val="solid"/>
                  <a:miter/>
                </a:ln>
              </p:spPr>
              <p:txBody>
                <a:bodyPr rtlCol="0" anchor="ctr"/>
                <a:lstStyle/>
                <a:p>
                  <a:endParaRPr lang="en-US"/>
                </a:p>
              </p:txBody>
            </p:sp>
          </p:grpSp>
        </p:grpSp>
        <p:grpSp>
          <p:nvGrpSpPr>
            <p:cNvPr id="43" name="Group 42">
              <a:extLst>
                <a:ext uri="{FF2B5EF4-FFF2-40B4-BE49-F238E27FC236}">
                  <a16:creationId xmlns:a16="http://schemas.microsoft.com/office/drawing/2014/main" id="{0DDB9E1E-ED5A-62C2-40EE-ADB14C86F4CC}"/>
                </a:ext>
              </a:extLst>
            </p:cNvPr>
            <p:cNvGrpSpPr/>
            <p:nvPr/>
          </p:nvGrpSpPr>
          <p:grpSpPr>
            <a:xfrm>
              <a:off x="933869" y="3914498"/>
              <a:ext cx="1924869" cy="1167575"/>
              <a:chOff x="933869" y="3914498"/>
              <a:chExt cx="1924869" cy="1167575"/>
            </a:xfrm>
          </p:grpSpPr>
          <p:grpSp>
            <p:nvGrpSpPr>
              <p:cNvPr id="15" name="Graphic 610">
                <a:extLst>
                  <a:ext uri="{FF2B5EF4-FFF2-40B4-BE49-F238E27FC236}">
                    <a16:creationId xmlns:a16="http://schemas.microsoft.com/office/drawing/2014/main" id="{26C186D2-9C76-A8F5-1AD8-8EE4A49049E1}"/>
                  </a:ext>
                </a:extLst>
              </p:cNvPr>
              <p:cNvGrpSpPr/>
              <p:nvPr/>
            </p:nvGrpSpPr>
            <p:grpSpPr>
              <a:xfrm>
                <a:off x="1808229" y="3914498"/>
                <a:ext cx="153882" cy="1046983"/>
                <a:chOff x="4269454" y="2621523"/>
                <a:chExt cx="107246" cy="729679"/>
              </a:xfrm>
              <a:solidFill>
                <a:srgbClr val="F2D680"/>
              </a:solidFill>
            </p:grpSpPr>
            <p:sp>
              <p:nvSpPr>
                <p:cNvPr id="40" name="Freeform: Shape 39">
                  <a:extLst>
                    <a:ext uri="{FF2B5EF4-FFF2-40B4-BE49-F238E27FC236}">
                      <a16:creationId xmlns:a16="http://schemas.microsoft.com/office/drawing/2014/main" id="{7ED656E6-5200-D059-5C4D-D83C0A6E3291}"/>
                    </a:ext>
                  </a:extLst>
                </p:cNvPr>
                <p:cNvSpPr/>
                <p:nvPr/>
              </p:nvSpPr>
              <p:spPr>
                <a:xfrm>
                  <a:off x="4323078" y="2698808"/>
                  <a:ext cx="15364" cy="652393"/>
                </a:xfrm>
                <a:custGeom>
                  <a:avLst/>
                  <a:gdLst>
                    <a:gd name="connsiteX0" fmla="*/ 0 w 15364"/>
                    <a:gd name="connsiteY0" fmla="*/ 652394 h 652393"/>
                    <a:gd name="connsiteX1" fmla="*/ 0 w 15364"/>
                    <a:gd name="connsiteY1" fmla="*/ 0 h 652393"/>
                  </a:gdLst>
                  <a:ahLst/>
                  <a:cxnLst>
                    <a:cxn ang="0">
                      <a:pos x="connsiteX0" y="connsiteY0"/>
                    </a:cxn>
                    <a:cxn ang="0">
                      <a:pos x="connsiteX1" y="connsiteY1"/>
                    </a:cxn>
                  </a:cxnLst>
                  <a:rect l="l" t="t" r="r" b="b"/>
                  <a:pathLst>
                    <a:path w="15364" h="652393">
                      <a:moveTo>
                        <a:pt x="0" y="652394"/>
                      </a:moveTo>
                      <a:lnTo>
                        <a:pt x="0" y="0"/>
                      </a:lnTo>
                    </a:path>
                  </a:pathLst>
                </a:custGeom>
                <a:ln w="30716" cap="rnd">
                  <a:solidFill>
                    <a:srgbClr val="F2D680"/>
                  </a:solid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8382160B-A290-A4B3-7427-673266B6EB20}"/>
                    </a:ext>
                  </a:extLst>
                </p:cNvPr>
                <p:cNvSpPr/>
                <p:nvPr/>
              </p:nvSpPr>
              <p:spPr>
                <a:xfrm>
                  <a:off x="4269454" y="2621523"/>
                  <a:ext cx="107246" cy="92957"/>
                </a:xfrm>
                <a:custGeom>
                  <a:avLst/>
                  <a:gdLst>
                    <a:gd name="connsiteX0" fmla="*/ 107247 w 107246"/>
                    <a:gd name="connsiteY0" fmla="*/ 92958 h 92957"/>
                    <a:gd name="connsiteX1" fmla="*/ 53624 w 107246"/>
                    <a:gd name="connsiteY1" fmla="*/ 0 h 92957"/>
                    <a:gd name="connsiteX2" fmla="*/ 0 w 107246"/>
                    <a:gd name="connsiteY2" fmla="*/ 92958 h 92957"/>
                  </a:gdLst>
                  <a:ahLst/>
                  <a:cxnLst>
                    <a:cxn ang="0">
                      <a:pos x="connsiteX0" y="connsiteY0"/>
                    </a:cxn>
                    <a:cxn ang="0">
                      <a:pos x="connsiteX1" y="connsiteY1"/>
                    </a:cxn>
                    <a:cxn ang="0">
                      <a:pos x="connsiteX2" y="connsiteY2"/>
                    </a:cxn>
                  </a:cxnLst>
                  <a:rect l="l" t="t" r="r" b="b"/>
                  <a:pathLst>
                    <a:path w="107246" h="92957">
                      <a:moveTo>
                        <a:pt x="107247" y="92958"/>
                      </a:moveTo>
                      <a:lnTo>
                        <a:pt x="53624" y="0"/>
                      </a:lnTo>
                      <a:lnTo>
                        <a:pt x="0" y="92958"/>
                      </a:lnTo>
                      <a:close/>
                    </a:path>
                  </a:pathLst>
                </a:custGeom>
                <a:solidFill>
                  <a:srgbClr val="F2D680"/>
                </a:solidFill>
                <a:ln w="15358" cap="flat">
                  <a:noFill/>
                  <a:prstDash val="solid"/>
                  <a:miter/>
                </a:ln>
              </p:spPr>
              <p:txBody>
                <a:bodyPr rtlCol="0" anchor="ctr"/>
                <a:lstStyle/>
                <a:p>
                  <a:endParaRPr lang="en-US"/>
                </a:p>
              </p:txBody>
            </p:sp>
          </p:grpSp>
          <p:grpSp>
            <p:nvGrpSpPr>
              <p:cNvPr id="16" name="Graphic 610">
                <a:extLst>
                  <a:ext uri="{FF2B5EF4-FFF2-40B4-BE49-F238E27FC236}">
                    <a16:creationId xmlns:a16="http://schemas.microsoft.com/office/drawing/2014/main" id="{26A68CE4-0908-52ED-E93A-924107B39CED}"/>
                  </a:ext>
                </a:extLst>
              </p:cNvPr>
              <p:cNvGrpSpPr/>
              <p:nvPr/>
            </p:nvGrpSpPr>
            <p:grpSpPr>
              <a:xfrm>
                <a:off x="1357380" y="4563985"/>
                <a:ext cx="527570" cy="397496"/>
                <a:chOff x="3955242" y="3074173"/>
                <a:chExt cx="367682" cy="277029"/>
              </a:xfrm>
              <a:solidFill>
                <a:srgbClr val="F2D680"/>
              </a:solidFill>
            </p:grpSpPr>
            <p:sp>
              <p:nvSpPr>
                <p:cNvPr id="38" name="Freeform: Shape 37">
                  <a:extLst>
                    <a:ext uri="{FF2B5EF4-FFF2-40B4-BE49-F238E27FC236}">
                      <a16:creationId xmlns:a16="http://schemas.microsoft.com/office/drawing/2014/main" id="{ED97FA8B-B3DC-0810-3CBD-03E406317B8A}"/>
                    </a:ext>
                  </a:extLst>
                </p:cNvPr>
                <p:cNvSpPr/>
                <p:nvPr/>
              </p:nvSpPr>
              <p:spPr>
                <a:xfrm>
                  <a:off x="4016855" y="3120575"/>
                  <a:ext cx="306068" cy="230627"/>
                </a:xfrm>
                <a:custGeom>
                  <a:avLst/>
                  <a:gdLst>
                    <a:gd name="connsiteX0" fmla="*/ 306069 w 306068"/>
                    <a:gd name="connsiteY0" fmla="*/ 230627 h 230627"/>
                    <a:gd name="connsiteX1" fmla="*/ 0 w 306068"/>
                    <a:gd name="connsiteY1" fmla="*/ 0 h 230627"/>
                  </a:gdLst>
                  <a:ahLst/>
                  <a:cxnLst>
                    <a:cxn ang="0">
                      <a:pos x="connsiteX0" y="connsiteY0"/>
                    </a:cxn>
                    <a:cxn ang="0">
                      <a:pos x="connsiteX1" y="connsiteY1"/>
                    </a:cxn>
                  </a:cxnLst>
                  <a:rect l="l" t="t" r="r" b="b"/>
                  <a:pathLst>
                    <a:path w="306068" h="230627">
                      <a:moveTo>
                        <a:pt x="306069" y="230627"/>
                      </a:moveTo>
                      <a:lnTo>
                        <a:pt x="0" y="0"/>
                      </a:lnTo>
                    </a:path>
                  </a:pathLst>
                </a:custGeom>
                <a:ln w="30716" cap="rnd">
                  <a:solidFill>
                    <a:srgbClr val="F2D680"/>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6125F2D-FE0E-E45D-91B3-BEE21FE946CA}"/>
                    </a:ext>
                  </a:extLst>
                </p:cNvPr>
                <p:cNvSpPr/>
                <p:nvPr/>
              </p:nvSpPr>
              <p:spPr>
                <a:xfrm>
                  <a:off x="3955242" y="3074173"/>
                  <a:ext cx="106478" cy="98642"/>
                </a:xfrm>
                <a:custGeom>
                  <a:avLst/>
                  <a:gdLst>
                    <a:gd name="connsiteX0" fmla="*/ 106479 w 106478"/>
                    <a:gd name="connsiteY0" fmla="*/ 13060 h 98642"/>
                    <a:gd name="connsiteX1" fmla="*/ 0 w 106478"/>
                    <a:gd name="connsiteY1" fmla="*/ 0 h 98642"/>
                    <a:gd name="connsiteX2" fmla="*/ 41946 w 106478"/>
                    <a:gd name="connsiteY2" fmla="*/ 98643 h 98642"/>
                  </a:gdLst>
                  <a:ahLst/>
                  <a:cxnLst>
                    <a:cxn ang="0">
                      <a:pos x="connsiteX0" y="connsiteY0"/>
                    </a:cxn>
                    <a:cxn ang="0">
                      <a:pos x="connsiteX1" y="connsiteY1"/>
                    </a:cxn>
                    <a:cxn ang="0">
                      <a:pos x="connsiteX2" y="connsiteY2"/>
                    </a:cxn>
                  </a:cxnLst>
                  <a:rect l="l" t="t" r="r" b="b"/>
                  <a:pathLst>
                    <a:path w="106478" h="98642">
                      <a:moveTo>
                        <a:pt x="106479" y="13060"/>
                      </a:moveTo>
                      <a:lnTo>
                        <a:pt x="0" y="0"/>
                      </a:lnTo>
                      <a:lnTo>
                        <a:pt x="41946" y="98643"/>
                      </a:lnTo>
                      <a:close/>
                    </a:path>
                  </a:pathLst>
                </a:custGeom>
                <a:solidFill>
                  <a:srgbClr val="F2D680"/>
                </a:solidFill>
                <a:ln w="15358" cap="flat">
                  <a:noFill/>
                  <a:prstDash val="solid"/>
                  <a:miter/>
                </a:ln>
              </p:spPr>
              <p:txBody>
                <a:bodyPr rtlCol="0" anchor="ctr"/>
                <a:lstStyle/>
                <a:p>
                  <a:endParaRPr lang="en-US"/>
                </a:p>
              </p:txBody>
            </p:sp>
          </p:grpSp>
          <p:grpSp>
            <p:nvGrpSpPr>
              <p:cNvPr id="17" name="Graphic 610">
                <a:extLst>
                  <a:ext uri="{FF2B5EF4-FFF2-40B4-BE49-F238E27FC236}">
                    <a16:creationId xmlns:a16="http://schemas.microsoft.com/office/drawing/2014/main" id="{C02B4D06-B0EB-4610-0198-587EF832A2D8}"/>
                  </a:ext>
                </a:extLst>
              </p:cNvPr>
              <p:cNvGrpSpPr/>
              <p:nvPr/>
            </p:nvGrpSpPr>
            <p:grpSpPr>
              <a:xfrm>
                <a:off x="1446668" y="4003125"/>
                <a:ext cx="438282" cy="958356"/>
                <a:chOff x="4017470" y="2683290"/>
                <a:chExt cx="305454" cy="667912"/>
              </a:xfrm>
              <a:solidFill>
                <a:srgbClr val="F2D680"/>
              </a:solidFill>
            </p:grpSpPr>
            <p:sp>
              <p:nvSpPr>
                <p:cNvPr id="36" name="Freeform: Shape 35">
                  <a:extLst>
                    <a:ext uri="{FF2B5EF4-FFF2-40B4-BE49-F238E27FC236}">
                      <a16:creationId xmlns:a16="http://schemas.microsoft.com/office/drawing/2014/main" id="{73918CEF-592B-48D3-4D5C-EDCDD78705E7}"/>
                    </a:ext>
                  </a:extLst>
                </p:cNvPr>
                <p:cNvSpPr/>
                <p:nvPr/>
              </p:nvSpPr>
              <p:spPr>
                <a:xfrm>
                  <a:off x="4060184" y="2753968"/>
                  <a:ext cx="262739" cy="597233"/>
                </a:xfrm>
                <a:custGeom>
                  <a:avLst/>
                  <a:gdLst>
                    <a:gd name="connsiteX0" fmla="*/ 262740 w 262739"/>
                    <a:gd name="connsiteY0" fmla="*/ 597234 h 597233"/>
                    <a:gd name="connsiteX1" fmla="*/ 0 w 262739"/>
                    <a:gd name="connsiteY1" fmla="*/ 0 h 597233"/>
                  </a:gdLst>
                  <a:ahLst/>
                  <a:cxnLst>
                    <a:cxn ang="0">
                      <a:pos x="connsiteX0" y="connsiteY0"/>
                    </a:cxn>
                    <a:cxn ang="0">
                      <a:pos x="connsiteX1" y="connsiteY1"/>
                    </a:cxn>
                  </a:cxnLst>
                  <a:rect l="l" t="t" r="r" b="b"/>
                  <a:pathLst>
                    <a:path w="262739" h="597233">
                      <a:moveTo>
                        <a:pt x="262740" y="597234"/>
                      </a:moveTo>
                      <a:lnTo>
                        <a:pt x="0" y="0"/>
                      </a:lnTo>
                    </a:path>
                  </a:pathLst>
                </a:custGeom>
                <a:ln w="30716" cap="rnd">
                  <a:solidFill>
                    <a:srgbClr val="F2D680"/>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62AFA4F-C1C9-D891-D0AA-6568B21E67E7}"/>
                    </a:ext>
                  </a:extLst>
                </p:cNvPr>
                <p:cNvSpPr/>
                <p:nvPr/>
              </p:nvSpPr>
              <p:spPr>
                <a:xfrm>
                  <a:off x="4017470" y="2683290"/>
                  <a:ext cx="98027" cy="106632"/>
                </a:xfrm>
                <a:custGeom>
                  <a:avLst/>
                  <a:gdLst>
                    <a:gd name="connsiteX0" fmla="*/ 98028 w 98027"/>
                    <a:gd name="connsiteY0" fmla="*/ 63457 h 106632"/>
                    <a:gd name="connsiteX1" fmla="*/ 11677 w 98027"/>
                    <a:gd name="connsiteY1" fmla="*/ 0 h 106632"/>
                    <a:gd name="connsiteX2" fmla="*/ 0 w 98027"/>
                    <a:gd name="connsiteY2" fmla="*/ 106632 h 106632"/>
                  </a:gdLst>
                  <a:ahLst/>
                  <a:cxnLst>
                    <a:cxn ang="0">
                      <a:pos x="connsiteX0" y="connsiteY0"/>
                    </a:cxn>
                    <a:cxn ang="0">
                      <a:pos x="connsiteX1" y="connsiteY1"/>
                    </a:cxn>
                    <a:cxn ang="0">
                      <a:pos x="connsiteX2" y="connsiteY2"/>
                    </a:cxn>
                  </a:cxnLst>
                  <a:rect l="l" t="t" r="r" b="b"/>
                  <a:pathLst>
                    <a:path w="98027" h="106632">
                      <a:moveTo>
                        <a:pt x="98028" y="63457"/>
                      </a:moveTo>
                      <a:lnTo>
                        <a:pt x="11677" y="0"/>
                      </a:lnTo>
                      <a:lnTo>
                        <a:pt x="0" y="106632"/>
                      </a:lnTo>
                      <a:close/>
                    </a:path>
                  </a:pathLst>
                </a:custGeom>
                <a:solidFill>
                  <a:srgbClr val="F2D680"/>
                </a:solidFill>
                <a:ln w="15358" cap="flat">
                  <a:noFill/>
                  <a:prstDash val="solid"/>
                  <a:miter/>
                </a:ln>
              </p:spPr>
              <p:txBody>
                <a:bodyPr rtlCol="0" anchor="ctr"/>
                <a:lstStyle/>
                <a:p>
                  <a:endParaRPr lang="en-US"/>
                </a:p>
              </p:txBody>
            </p:sp>
          </p:grpSp>
          <p:grpSp>
            <p:nvGrpSpPr>
              <p:cNvPr id="18" name="Graphic 610">
                <a:extLst>
                  <a:ext uri="{FF2B5EF4-FFF2-40B4-BE49-F238E27FC236}">
                    <a16:creationId xmlns:a16="http://schemas.microsoft.com/office/drawing/2014/main" id="{99FD7E79-1066-3445-ABE4-401C778FF329}"/>
                  </a:ext>
                </a:extLst>
              </p:cNvPr>
              <p:cNvGrpSpPr/>
              <p:nvPr/>
            </p:nvGrpSpPr>
            <p:grpSpPr>
              <a:xfrm>
                <a:off x="1885171" y="4220502"/>
                <a:ext cx="331136" cy="740979"/>
                <a:chOff x="4323078" y="2834788"/>
                <a:chExt cx="230780" cy="516414"/>
              </a:xfrm>
              <a:solidFill>
                <a:srgbClr val="F2D680"/>
              </a:solidFill>
            </p:grpSpPr>
            <p:sp>
              <p:nvSpPr>
                <p:cNvPr id="34" name="Freeform: Shape 33">
                  <a:extLst>
                    <a:ext uri="{FF2B5EF4-FFF2-40B4-BE49-F238E27FC236}">
                      <a16:creationId xmlns:a16="http://schemas.microsoft.com/office/drawing/2014/main" id="{9AF5D6D8-85B6-593A-DDA1-873E4B7E214F}"/>
                    </a:ext>
                  </a:extLst>
                </p:cNvPr>
                <p:cNvSpPr/>
                <p:nvPr/>
              </p:nvSpPr>
              <p:spPr>
                <a:xfrm>
                  <a:off x="4323078" y="2905927"/>
                  <a:ext cx="187451" cy="445274"/>
                </a:xfrm>
                <a:custGeom>
                  <a:avLst/>
                  <a:gdLst>
                    <a:gd name="connsiteX0" fmla="*/ 0 w 187451"/>
                    <a:gd name="connsiteY0" fmla="*/ 445275 h 445274"/>
                    <a:gd name="connsiteX1" fmla="*/ 187452 w 187451"/>
                    <a:gd name="connsiteY1" fmla="*/ 0 h 445274"/>
                  </a:gdLst>
                  <a:ahLst/>
                  <a:cxnLst>
                    <a:cxn ang="0">
                      <a:pos x="connsiteX0" y="connsiteY0"/>
                    </a:cxn>
                    <a:cxn ang="0">
                      <a:pos x="connsiteX1" y="connsiteY1"/>
                    </a:cxn>
                  </a:cxnLst>
                  <a:rect l="l" t="t" r="r" b="b"/>
                  <a:pathLst>
                    <a:path w="187451" h="445274">
                      <a:moveTo>
                        <a:pt x="0" y="445275"/>
                      </a:moveTo>
                      <a:lnTo>
                        <a:pt x="187452" y="0"/>
                      </a:lnTo>
                    </a:path>
                  </a:pathLst>
                </a:custGeom>
                <a:ln w="30716" cap="rnd">
                  <a:solidFill>
                    <a:srgbClr val="F2D680"/>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FAA8E8D-E49E-FD05-3951-3D0FB1CD613C}"/>
                    </a:ext>
                  </a:extLst>
                </p:cNvPr>
                <p:cNvSpPr/>
                <p:nvPr/>
              </p:nvSpPr>
              <p:spPr>
                <a:xfrm>
                  <a:off x="4455062" y="2834788"/>
                  <a:ext cx="98796" cy="106325"/>
                </a:xfrm>
                <a:custGeom>
                  <a:avLst/>
                  <a:gdLst>
                    <a:gd name="connsiteX0" fmla="*/ 98797 w 98796"/>
                    <a:gd name="connsiteY0" fmla="*/ 106325 h 106325"/>
                    <a:gd name="connsiteX1" fmla="*/ 85429 w 98796"/>
                    <a:gd name="connsiteY1" fmla="*/ 0 h 106325"/>
                    <a:gd name="connsiteX2" fmla="*/ 0 w 98796"/>
                    <a:gd name="connsiteY2" fmla="*/ 64686 h 106325"/>
                  </a:gdLst>
                  <a:ahLst/>
                  <a:cxnLst>
                    <a:cxn ang="0">
                      <a:pos x="connsiteX0" y="connsiteY0"/>
                    </a:cxn>
                    <a:cxn ang="0">
                      <a:pos x="connsiteX1" y="connsiteY1"/>
                    </a:cxn>
                    <a:cxn ang="0">
                      <a:pos x="connsiteX2" y="connsiteY2"/>
                    </a:cxn>
                  </a:cxnLst>
                  <a:rect l="l" t="t" r="r" b="b"/>
                  <a:pathLst>
                    <a:path w="98796" h="106325">
                      <a:moveTo>
                        <a:pt x="98797" y="106325"/>
                      </a:moveTo>
                      <a:lnTo>
                        <a:pt x="85429" y="0"/>
                      </a:lnTo>
                      <a:lnTo>
                        <a:pt x="0" y="64686"/>
                      </a:lnTo>
                      <a:close/>
                    </a:path>
                  </a:pathLst>
                </a:custGeom>
                <a:solidFill>
                  <a:srgbClr val="F2D680"/>
                </a:solidFill>
                <a:ln w="15358" cap="flat">
                  <a:noFill/>
                  <a:prstDash val="solid"/>
                  <a:miter/>
                </a:ln>
              </p:spPr>
              <p:txBody>
                <a:bodyPr rtlCol="0" anchor="ctr"/>
                <a:lstStyle/>
                <a:p>
                  <a:endParaRPr lang="en-US"/>
                </a:p>
              </p:txBody>
            </p:sp>
          </p:grpSp>
          <p:grpSp>
            <p:nvGrpSpPr>
              <p:cNvPr id="19" name="Graphic 610">
                <a:extLst>
                  <a:ext uri="{FF2B5EF4-FFF2-40B4-BE49-F238E27FC236}">
                    <a16:creationId xmlns:a16="http://schemas.microsoft.com/office/drawing/2014/main" id="{00C845D0-B560-DE21-08E0-BEC0B0B6D953}"/>
                  </a:ext>
                </a:extLst>
              </p:cNvPr>
              <p:cNvGrpSpPr/>
              <p:nvPr/>
            </p:nvGrpSpPr>
            <p:grpSpPr>
              <a:xfrm>
                <a:off x="1893769" y="4097263"/>
                <a:ext cx="582245" cy="843714"/>
                <a:chOff x="4329070" y="2748898"/>
                <a:chExt cx="405787" cy="588014"/>
              </a:xfrm>
              <a:solidFill>
                <a:srgbClr val="F2D680"/>
              </a:solidFill>
            </p:grpSpPr>
            <p:sp>
              <p:nvSpPr>
                <p:cNvPr id="32" name="Freeform: Shape 31">
                  <a:extLst>
                    <a:ext uri="{FF2B5EF4-FFF2-40B4-BE49-F238E27FC236}">
                      <a16:creationId xmlns:a16="http://schemas.microsoft.com/office/drawing/2014/main" id="{3E021BF1-C322-8D3E-E7FC-A592071705C3}"/>
                    </a:ext>
                  </a:extLst>
                </p:cNvPr>
                <p:cNvSpPr/>
                <p:nvPr/>
              </p:nvSpPr>
              <p:spPr>
                <a:xfrm>
                  <a:off x="4329070" y="2812355"/>
                  <a:ext cx="361997" cy="524557"/>
                </a:xfrm>
                <a:custGeom>
                  <a:avLst/>
                  <a:gdLst>
                    <a:gd name="connsiteX0" fmla="*/ 0 w 361997"/>
                    <a:gd name="connsiteY0" fmla="*/ 524558 h 524557"/>
                    <a:gd name="connsiteX1" fmla="*/ 361997 w 361997"/>
                    <a:gd name="connsiteY1" fmla="*/ 0 h 524557"/>
                  </a:gdLst>
                  <a:ahLst/>
                  <a:cxnLst>
                    <a:cxn ang="0">
                      <a:pos x="connsiteX0" y="connsiteY0"/>
                    </a:cxn>
                    <a:cxn ang="0">
                      <a:pos x="connsiteX1" y="connsiteY1"/>
                    </a:cxn>
                  </a:cxnLst>
                  <a:rect l="l" t="t" r="r" b="b"/>
                  <a:pathLst>
                    <a:path w="361997" h="524557">
                      <a:moveTo>
                        <a:pt x="0" y="524558"/>
                      </a:moveTo>
                      <a:lnTo>
                        <a:pt x="361997" y="0"/>
                      </a:lnTo>
                    </a:path>
                  </a:pathLst>
                </a:custGeom>
                <a:ln w="30716" cap="rnd">
                  <a:solidFill>
                    <a:srgbClr val="F2D680"/>
                  </a:solid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DB6BCAF2-1353-D35D-8657-97F13E5D5AEA}"/>
                    </a:ext>
                  </a:extLst>
                </p:cNvPr>
                <p:cNvSpPr/>
                <p:nvPr/>
              </p:nvSpPr>
              <p:spPr>
                <a:xfrm>
                  <a:off x="4637905" y="2748898"/>
                  <a:ext cx="96952" cy="106939"/>
                </a:xfrm>
                <a:custGeom>
                  <a:avLst/>
                  <a:gdLst>
                    <a:gd name="connsiteX0" fmla="*/ 88348 w 96952"/>
                    <a:gd name="connsiteY0" fmla="*/ 106940 h 106939"/>
                    <a:gd name="connsiteX1" fmla="*/ 96952 w 96952"/>
                    <a:gd name="connsiteY1" fmla="*/ 0 h 106939"/>
                    <a:gd name="connsiteX2" fmla="*/ 0 w 96952"/>
                    <a:gd name="connsiteY2" fmla="*/ 45941 h 106939"/>
                  </a:gdLst>
                  <a:ahLst/>
                  <a:cxnLst>
                    <a:cxn ang="0">
                      <a:pos x="connsiteX0" y="connsiteY0"/>
                    </a:cxn>
                    <a:cxn ang="0">
                      <a:pos x="connsiteX1" y="connsiteY1"/>
                    </a:cxn>
                    <a:cxn ang="0">
                      <a:pos x="connsiteX2" y="connsiteY2"/>
                    </a:cxn>
                  </a:cxnLst>
                  <a:rect l="l" t="t" r="r" b="b"/>
                  <a:pathLst>
                    <a:path w="96952" h="106939">
                      <a:moveTo>
                        <a:pt x="88348" y="106940"/>
                      </a:moveTo>
                      <a:lnTo>
                        <a:pt x="96952" y="0"/>
                      </a:lnTo>
                      <a:lnTo>
                        <a:pt x="0" y="45941"/>
                      </a:lnTo>
                      <a:close/>
                    </a:path>
                  </a:pathLst>
                </a:custGeom>
                <a:solidFill>
                  <a:srgbClr val="F2D680"/>
                </a:solidFill>
                <a:ln w="15358" cap="flat">
                  <a:noFill/>
                  <a:prstDash val="solid"/>
                  <a:miter/>
                </a:ln>
              </p:spPr>
              <p:txBody>
                <a:bodyPr rtlCol="0" anchor="ctr"/>
                <a:lstStyle/>
                <a:p>
                  <a:endParaRPr lang="en-US"/>
                </a:p>
              </p:txBody>
            </p:sp>
          </p:grpSp>
          <p:grpSp>
            <p:nvGrpSpPr>
              <p:cNvPr id="20" name="Graphic 610">
                <a:extLst>
                  <a:ext uri="{FF2B5EF4-FFF2-40B4-BE49-F238E27FC236}">
                    <a16:creationId xmlns:a16="http://schemas.microsoft.com/office/drawing/2014/main" id="{7AD41E4F-8C4B-947E-1D7C-4AF82F73FD0F}"/>
                  </a:ext>
                </a:extLst>
              </p:cNvPr>
              <p:cNvGrpSpPr/>
              <p:nvPr/>
            </p:nvGrpSpPr>
            <p:grpSpPr>
              <a:xfrm>
                <a:off x="1885171" y="4610722"/>
                <a:ext cx="973567" cy="352080"/>
                <a:chOff x="4323078" y="3106746"/>
                <a:chExt cx="678513" cy="245377"/>
              </a:xfrm>
              <a:solidFill>
                <a:srgbClr val="F2D680"/>
              </a:solidFill>
            </p:grpSpPr>
            <p:sp>
              <p:nvSpPr>
                <p:cNvPr id="30" name="Freeform: Shape 29">
                  <a:extLst>
                    <a:ext uri="{FF2B5EF4-FFF2-40B4-BE49-F238E27FC236}">
                      <a16:creationId xmlns:a16="http://schemas.microsoft.com/office/drawing/2014/main" id="{B225F42E-ED39-2860-6E40-3B343CCA43E7}"/>
                    </a:ext>
                  </a:extLst>
                </p:cNvPr>
                <p:cNvSpPr/>
                <p:nvPr/>
              </p:nvSpPr>
              <p:spPr>
                <a:xfrm>
                  <a:off x="4323078" y="3152687"/>
                  <a:ext cx="605223" cy="199436"/>
                </a:xfrm>
                <a:custGeom>
                  <a:avLst/>
                  <a:gdLst>
                    <a:gd name="connsiteX0" fmla="*/ 0 w 605223"/>
                    <a:gd name="connsiteY0" fmla="*/ 199436 h 199436"/>
                    <a:gd name="connsiteX1" fmla="*/ 605224 w 605223"/>
                    <a:gd name="connsiteY1" fmla="*/ 0 h 199436"/>
                  </a:gdLst>
                  <a:ahLst/>
                  <a:cxnLst>
                    <a:cxn ang="0">
                      <a:pos x="connsiteX0" y="connsiteY0"/>
                    </a:cxn>
                    <a:cxn ang="0">
                      <a:pos x="connsiteX1" y="connsiteY1"/>
                    </a:cxn>
                  </a:cxnLst>
                  <a:rect l="l" t="t" r="r" b="b"/>
                  <a:pathLst>
                    <a:path w="605223" h="199436">
                      <a:moveTo>
                        <a:pt x="0" y="199436"/>
                      </a:moveTo>
                      <a:lnTo>
                        <a:pt x="605224" y="0"/>
                      </a:lnTo>
                    </a:path>
                  </a:pathLst>
                </a:custGeom>
                <a:ln w="30716" cap="rnd">
                  <a:solidFill>
                    <a:srgbClr val="F2D680"/>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F523C34-652E-9EA7-B614-F27CD8CA6301}"/>
                    </a:ext>
                  </a:extLst>
                </p:cNvPr>
                <p:cNvSpPr/>
                <p:nvPr/>
              </p:nvSpPr>
              <p:spPr>
                <a:xfrm>
                  <a:off x="4896496" y="3106746"/>
                  <a:ext cx="105095" cy="101869"/>
                </a:xfrm>
                <a:custGeom>
                  <a:avLst/>
                  <a:gdLst>
                    <a:gd name="connsiteX0" fmla="*/ 33649 w 105095"/>
                    <a:gd name="connsiteY0" fmla="*/ 101869 h 101869"/>
                    <a:gd name="connsiteX1" fmla="*/ 105096 w 105095"/>
                    <a:gd name="connsiteY1" fmla="*/ 21818 h 101869"/>
                    <a:gd name="connsiteX2" fmla="*/ 0 w 105095"/>
                    <a:gd name="connsiteY2" fmla="*/ 0 h 101869"/>
                  </a:gdLst>
                  <a:ahLst/>
                  <a:cxnLst>
                    <a:cxn ang="0">
                      <a:pos x="connsiteX0" y="connsiteY0"/>
                    </a:cxn>
                    <a:cxn ang="0">
                      <a:pos x="connsiteX1" y="connsiteY1"/>
                    </a:cxn>
                    <a:cxn ang="0">
                      <a:pos x="connsiteX2" y="connsiteY2"/>
                    </a:cxn>
                  </a:cxnLst>
                  <a:rect l="l" t="t" r="r" b="b"/>
                  <a:pathLst>
                    <a:path w="105095" h="101869">
                      <a:moveTo>
                        <a:pt x="33649" y="101869"/>
                      </a:moveTo>
                      <a:lnTo>
                        <a:pt x="105096" y="21818"/>
                      </a:lnTo>
                      <a:lnTo>
                        <a:pt x="0" y="0"/>
                      </a:lnTo>
                      <a:close/>
                    </a:path>
                  </a:pathLst>
                </a:custGeom>
                <a:solidFill>
                  <a:srgbClr val="F2D680"/>
                </a:solidFill>
                <a:ln w="15358" cap="flat">
                  <a:noFill/>
                  <a:prstDash val="solid"/>
                  <a:miter/>
                </a:ln>
              </p:spPr>
              <p:txBody>
                <a:bodyPr rtlCol="0" anchor="ctr"/>
                <a:lstStyle/>
                <a:p>
                  <a:endParaRPr lang="en-US"/>
                </a:p>
              </p:txBody>
            </p:sp>
          </p:grpSp>
          <p:grpSp>
            <p:nvGrpSpPr>
              <p:cNvPr id="21" name="Graphic 610">
                <a:extLst>
                  <a:ext uri="{FF2B5EF4-FFF2-40B4-BE49-F238E27FC236}">
                    <a16:creationId xmlns:a16="http://schemas.microsoft.com/office/drawing/2014/main" id="{B08369C8-C444-8740-D6A4-D1D505B179F0}"/>
                  </a:ext>
                </a:extLst>
              </p:cNvPr>
              <p:cNvGrpSpPr/>
              <p:nvPr/>
            </p:nvGrpSpPr>
            <p:grpSpPr>
              <a:xfrm>
                <a:off x="1372814" y="4929072"/>
                <a:ext cx="512358" cy="153001"/>
                <a:chOff x="3965998" y="3328615"/>
                <a:chExt cx="357080" cy="106632"/>
              </a:xfrm>
              <a:solidFill>
                <a:srgbClr val="F2D680"/>
              </a:solidFill>
            </p:grpSpPr>
            <p:sp>
              <p:nvSpPr>
                <p:cNvPr id="28" name="Freeform: Shape 27">
                  <a:extLst>
                    <a:ext uri="{FF2B5EF4-FFF2-40B4-BE49-F238E27FC236}">
                      <a16:creationId xmlns:a16="http://schemas.microsoft.com/office/drawing/2014/main" id="{E2E4566F-D61C-8F10-B8CA-53F589DC502F}"/>
                    </a:ext>
                  </a:extLst>
                </p:cNvPr>
                <p:cNvSpPr/>
                <p:nvPr/>
              </p:nvSpPr>
              <p:spPr>
                <a:xfrm>
                  <a:off x="4042668" y="3351202"/>
                  <a:ext cx="280409" cy="32573"/>
                </a:xfrm>
                <a:custGeom>
                  <a:avLst/>
                  <a:gdLst>
                    <a:gd name="connsiteX0" fmla="*/ 280410 w 280409"/>
                    <a:gd name="connsiteY0" fmla="*/ 0 h 32573"/>
                    <a:gd name="connsiteX1" fmla="*/ 0 w 280409"/>
                    <a:gd name="connsiteY1" fmla="*/ 32574 h 32573"/>
                  </a:gdLst>
                  <a:ahLst/>
                  <a:cxnLst>
                    <a:cxn ang="0">
                      <a:pos x="connsiteX0" y="connsiteY0"/>
                    </a:cxn>
                    <a:cxn ang="0">
                      <a:pos x="connsiteX1" y="connsiteY1"/>
                    </a:cxn>
                  </a:cxnLst>
                  <a:rect l="l" t="t" r="r" b="b"/>
                  <a:pathLst>
                    <a:path w="280409" h="32573">
                      <a:moveTo>
                        <a:pt x="280410" y="0"/>
                      </a:moveTo>
                      <a:lnTo>
                        <a:pt x="0" y="32574"/>
                      </a:lnTo>
                    </a:path>
                  </a:pathLst>
                </a:custGeom>
                <a:ln w="30716" cap="rnd">
                  <a:solidFill>
                    <a:srgbClr val="F2D680"/>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D25486C-89D9-CB21-330D-6239B22DBAC7}"/>
                    </a:ext>
                  </a:extLst>
                </p:cNvPr>
                <p:cNvSpPr/>
                <p:nvPr/>
              </p:nvSpPr>
              <p:spPr>
                <a:xfrm>
                  <a:off x="3965998" y="3328615"/>
                  <a:ext cx="98489" cy="106632"/>
                </a:xfrm>
                <a:custGeom>
                  <a:avLst/>
                  <a:gdLst>
                    <a:gd name="connsiteX0" fmla="*/ 86044 w 98489"/>
                    <a:gd name="connsiteY0" fmla="*/ 0 h 106632"/>
                    <a:gd name="connsiteX1" fmla="*/ 0 w 98489"/>
                    <a:gd name="connsiteY1" fmla="*/ 64072 h 106632"/>
                    <a:gd name="connsiteX2" fmla="*/ 98489 w 98489"/>
                    <a:gd name="connsiteY2" fmla="*/ 106632 h 106632"/>
                  </a:gdLst>
                  <a:ahLst/>
                  <a:cxnLst>
                    <a:cxn ang="0">
                      <a:pos x="connsiteX0" y="connsiteY0"/>
                    </a:cxn>
                    <a:cxn ang="0">
                      <a:pos x="connsiteX1" y="connsiteY1"/>
                    </a:cxn>
                    <a:cxn ang="0">
                      <a:pos x="connsiteX2" y="connsiteY2"/>
                    </a:cxn>
                  </a:cxnLst>
                  <a:rect l="l" t="t" r="r" b="b"/>
                  <a:pathLst>
                    <a:path w="98489" h="106632">
                      <a:moveTo>
                        <a:pt x="86044" y="0"/>
                      </a:moveTo>
                      <a:lnTo>
                        <a:pt x="0" y="64072"/>
                      </a:lnTo>
                      <a:lnTo>
                        <a:pt x="98489" y="106632"/>
                      </a:lnTo>
                      <a:close/>
                    </a:path>
                  </a:pathLst>
                </a:custGeom>
                <a:solidFill>
                  <a:srgbClr val="F2D680"/>
                </a:solidFill>
                <a:ln w="15358" cap="flat">
                  <a:noFill/>
                  <a:prstDash val="solid"/>
                  <a:miter/>
                </a:ln>
              </p:spPr>
              <p:txBody>
                <a:bodyPr rtlCol="0" anchor="ctr"/>
                <a:lstStyle/>
                <a:p>
                  <a:endParaRPr lang="en-US"/>
                </a:p>
              </p:txBody>
            </p:sp>
          </p:grpSp>
          <p:grpSp>
            <p:nvGrpSpPr>
              <p:cNvPr id="22" name="Graphic 610">
                <a:extLst>
                  <a:ext uri="{FF2B5EF4-FFF2-40B4-BE49-F238E27FC236}">
                    <a16:creationId xmlns:a16="http://schemas.microsoft.com/office/drawing/2014/main" id="{60877FEA-9A91-F34B-632E-35BDF1585497}"/>
                  </a:ext>
                </a:extLst>
              </p:cNvPr>
              <p:cNvGrpSpPr/>
              <p:nvPr/>
            </p:nvGrpSpPr>
            <p:grpSpPr>
              <a:xfrm>
                <a:off x="933869" y="4580739"/>
                <a:ext cx="943805" cy="380740"/>
                <a:chOff x="3660082" y="3085850"/>
                <a:chExt cx="657771" cy="265351"/>
              </a:xfrm>
              <a:solidFill>
                <a:srgbClr val="F2D680"/>
              </a:solidFill>
            </p:grpSpPr>
            <p:sp>
              <p:nvSpPr>
                <p:cNvPr id="26" name="Freeform: Shape 25">
                  <a:extLst>
                    <a:ext uri="{FF2B5EF4-FFF2-40B4-BE49-F238E27FC236}">
                      <a16:creationId xmlns:a16="http://schemas.microsoft.com/office/drawing/2014/main" id="{B8BE80E4-7CF3-700C-46EE-91361AC5CD0B}"/>
                    </a:ext>
                  </a:extLst>
                </p:cNvPr>
                <p:cNvSpPr/>
                <p:nvPr/>
              </p:nvSpPr>
              <p:spPr>
                <a:xfrm>
                  <a:off x="3732297" y="3130562"/>
                  <a:ext cx="585556" cy="220639"/>
                </a:xfrm>
                <a:custGeom>
                  <a:avLst/>
                  <a:gdLst>
                    <a:gd name="connsiteX0" fmla="*/ 585556 w 585556"/>
                    <a:gd name="connsiteY0" fmla="*/ 220640 h 220639"/>
                    <a:gd name="connsiteX1" fmla="*/ 0 w 585556"/>
                    <a:gd name="connsiteY1" fmla="*/ 0 h 220639"/>
                  </a:gdLst>
                  <a:ahLst/>
                  <a:cxnLst>
                    <a:cxn ang="0">
                      <a:pos x="connsiteX0" y="connsiteY0"/>
                    </a:cxn>
                    <a:cxn ang="0">
                      <a:pos x="connsiteX1" y="connsiteY1"/>
                    </a:cxn>
                  </a:cxnLst>
                  <a:rect l="l" t="t" r="r" b="b"/>
                  <a:pathLst>
                    <a:path w="585556" h="220639">
                      <a:moveTo>
                        <a:pt x="585556" y="220640"/>
                      </a:moveTo>
                      <a:lnTo>
                        <a:pt x="0" y="0"/>
                      </a:lnTo>
                    </a:path>
                  </a:pathLst>
                </a:custGeom>
                <a:ln w="30716" cap="rnd">
                  <a:solidFill>
                    <a:srgbClr val="F2D68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E890AD9-08F1-4207-43A6-22D223F8DBEB}"/>
                    </a:ext>
                  </a:extLst>
                </p:cNvPr>
                <p:cNvSpPr/>
                <p:nvPr/>
              </p:nvSpPr>
              <p:spPr>
                <a:xfrm>
                  <a:off x="3660082" y="3085850"/>
                  <a:ext cx="105864" cy="100332"/>
                </a:xfrm>
                <a:custGeom>
                  <a:avLst/>
                  <a:gdLst>
                    <a:gd name="connsiteX0" fmla="*/ 105864 w 105864"/>
                    <a:gd name="connsiteY0" fmla="*/ 0 h 100332"/>
                    <a:gd name="connsiteX1" fmla="*/ 0 w 105864"/>
                    <a:gd name="connsiteY1" fmla="*/ 17516 h 100332"/>
                    <a:gd name="connsiteX2" fmla="*/ 68067 w 105864"/>
                    <a:gd name="connsiteY2" fmla="*/ 100333 h 100332"/>
                  </a:gdLst>
                  <a:ahLst/>
                  <a:cxnLst>
                    <a:cxn ang="0">
                      <a:pos x="connsiteX0" y="connsiteY0"/>
                    </a:cxn>
                    <a:cxn ang="0">
                      <a:pos x="connsiteX1" y="connsiteY1"/>
                    </a:cxn>
                    <a:cxn ang="0">
                      <a:pos x="connsiteX2" y="connsiteY2"/>
                    </a:cxn>
                  </a:cxnLst>
                  <a:rect l="l" t="t" r="r" b="b"/>
                  <a:pathLst>
                    <a:path w="105864" h="100332">
                      <a:moveTo>
                        <a:pt x="105864" y="0"/>
                      </a:moveTo>
                      <a:lnTo>
                        <a:pt x="0" y="17516"/>
                      </a:lnTo>
                      <a:lnTo>
                        <a:pt x="68067" y="100333"/>
                      </a:lnTo>
                      <a:close/>
                    </a:path>
                  </a:pathLst>
                </a:custGeom>
                <a:solidFill>
                  <a:srgbClr val="F2D680"/>
                </a:solidFill>
                <a:ln w="15358" cap="flat">
                  <a:noFill/>
                  <a:prstDash val="solid"/>
                  <a:miter/>
                </a:ln>
              </p:spPr>
              <p:txBody>
                <a:bodyPr rtlCol="0" anchor="ctr"/>
                <a:lstStyle/>
                <a:p>
                  <a:endParaRPr lang="en-US"/>
                </a:p>
              </p:txBody>
            </p:sp>
          </p:grpSp>
          <p:grpSp>
            <p:nvGrpSpPr>
              <p:cNvPr id="23" name="Graphic 610">
                <a:extLst>
                  <a:ext uri="{FF2B5EF4-FFF2-40B4-BE49-F238E27FC236}">
                    <a16:creationId xmlns:a16="http://schemas.microsoft.com/office/drawing/2014/main" id="{3A6A3C22-0977-CFF1-C606-90F809ADC270}"/>
                  </a:ext>
                </a:extLst>
              </p:cNvPr>
              <p:cNvGrpSpPr/>
              <p:nvPr/>
            </p:nvGrpSpPr>
            <p:grpSpPr>
              <a:xfrm>
                <a:off x="1889360" y="4921135"/>
                <a:ext cx="646179" cy="153663"/>
                <a:chOff x="4325997" y="3323084"/>
                <a:chExt cx="450345" cy="107093"/>
              </a:xfrm>
              <a:solidFill>
                <a:srgbClr val="F2D680"/>
              </a:solidFill>
            </p:grpSpPr>
            <p:sp>
              <p:nvSpPr>
                <p:cNvPr id="24" name="Freeform: Shape 23">
                  <a:extLst>
                    <a:ext uri="{FF2B5EF4-FFF2-40B4-BE49-F238E27FC236}">
                      <a16:creationId xmlns:a16="http://schemas.microsoft.com/office/drawing/2014/main" id="{D98E3AA8-BE8E-B3ED-38B0-02C68554188D}"/>
                    </a:ext>
                  </a:extLst>
                </p:cNvPr>
                <p:cNvSpPr/>
                <p:nvPr/>
              </p:nvSpPr>
              <p:spPr>
                <a:xfrm>
                  <a:off x="4325997" y="3351202"/>
                  <a:ext cx="373367" cy="26581"/>
                </a:xfrm>
                <a:custGeom>
                  <a:avLst/>
                  <a:gdLst>
                    <a:gd name="connsiteX0" fmla="*/ 0 w 373367"/>
                    <a:gd name="connsiteY0" fmla="*/ 0 h 26581"/>
                    <a:gd name="connsiteX1" fmla="*/ 373367 w 373367"/>
                    <a:gd name="connsiteY1" fmla="*/ 26581 h 26581"/>
                  </a:gdLst>
                  <a:ahLst/>
                  <a:cxnLst>
                    <a:cxn ang="0">
                      <a:pos x="connsiteX0" y="connsiteY0"/>
                    </a:cxn>
                    <a:cxn ang="0">
                      <a:pos x="connsiteX1" y="connsiteY1"/>
                    </a:cxn>
                  </a:cxnLst>
                  <a:rect l="l" t="t" r="r" b="b"/>
                  <a:pathLst>
                    <a:path w="373367" h="26581">
                      <a:moveTo>
                        <a:pt x="0" y="0"/>
                      </a:moveTo>
                      <a:lnTo>
                        <a:pt x="373367" y="26581"/>
                      </a:lnTo>
                    </a:path>
                  </a:pathLst>
                </a:custGeom>
                <a:ln w="30716" cap="rnd">
                  <a:solidFill>
                    <a:srgbClr val="F2D68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C91F107-240F-3D4C-7AA0-20E1F9DF1D0A}"/>
                    </a:ext>
                  </a:extLst>
                </p:cNvPr>
                <p:cNvSpPr/>
                <p:nvPr/>
              </p:nvSpPr>
              <p:spPr>
                <a:xfrm>
                  <a:off x="4679851" y="3323084"/>
                  <a:ext cx="96491" cy="107093"/>
                </a:xfrm>
                <a:custGeom>
                  <a:avLst/>
                  <a:gdLst>
                    <a:gd name="connsiteX0" fmla="*/ 0 w 96491"/>
                    <a:gd name="connsiteY0" fmla="*/ 107093 h 107093"/>
                    <a:gd name="connsiteX1" fmla="*/ 96492 w 96491"/>
                    <a:gd name="connsiteY1" fmla="*/ 60230 h 107093"/>
                    <a:gd name="connsiteX2" fmla="*/ 7682 w 96491"/>
                    <a:gd name="connsiteY2" fmla="*/ 0 h 107093"/>
                  </a:gdLst>
                  <a:ahLst/>
                  <a:cxnLst>
                    <a:cxn ang="0">
                      <a:pos x="connsiteX0" y="connsiteY0"/>
                    </a:cxn>
                    <a:cxn ang="0">
                      <a:pos x="connsiteX1" y="connsiteY1"/>
                    </a:cxn>
                    <a:cxn ang="0">
                      <a:pos x="connsiteX2" y="connsiteY2"/>
                    </a:cxn>
                  </a:cxnLst>
                  <a:rect l="l" t="t" r="r" b="b"/>
                  <a:pathLst>
                    <a:path w="96491" h="107093">
                      <a:moveTo>
                        <a:pt x="0" y="107093"/>
                      </a:moveTo>
                      <a:lnTo>
                        <a:pt x="96492" y="60230"/>
                      </a:lnTo>
                      <a:lnTo>
                        <a:pt x="7682" y="0"/>
                      </a:lnTo>
                      <a:close/>
                    </a:path>
                  </a:pathLst>
                </a:custGeom>
                <a:solidFill>
                  <a:srgbClr val="F2D680"/>
                </a:solidFill>
                <a:ln w="15358" cap="flat">
                  <a:noFill/>
                  <a:prstDash val="solid"/>
                  <a:miter/>
                </a:ln>
              </p:spPr>
              <p:txBody>
                <a:bodyPr rtlCol="0" anchor="ctr"/>
                <a:lstStyle/>
                <a:p>
                  <a:endParaRPr lang="en-US"/>
                </a:p>
              </p:txBody>
            </p:sp>
          </p:grpSp>
        </p:grpSp>
        <p:sp>
          <p:nvSpPr>
            <p:cNvPr id="42" name="TextBox 41">
              <a:extLst>
                <a:ext uri="{FF2B5EF4-FFF2-40B4-BE49-F238E27FC236}">
                  <a16:creationId xmlns:a16="http://schemas.microsoft.com/office/drawing/2014/main" id="{0069A9FA-34CB-1527-244F-37AD4F8C3E5F}"/>
                </a:ext>
              </a:extLst>
            </p:cNvPr>
            <p:cNvSpPr txBox="1"/>
            <p:nvPr/>
          </p:nvSpPr>
          <p:spPr>
            <a:xfrm>
              <a:off x="542787" y="5129604"/>
              <a:ext cx="2691911" cy="477103"/>
            </a:xfrm>
            <a:prstGeom prst="rect">
              <a:avLst/>
            </a:prstGeom>
            <a:noFill/>
          </p:spPr>
          <p:txBody>
            <a:bodyPr wrap="square" rtlCol="0">
              <a:spAutoFit/>
            </a:bodyPr>
            <a:lstStyle/>
            <a:p>
              <a:pPr algn="ctr"/>
              <a:r>
                <a:rPr lang="en-US" altLang="zh-CN" dirty="0"/>
                <a:t>Candidate directions</a:t>
              </a:r>
              <a:endParaRPr lang="en-US" dirty="0"/>
            </a:p>
          </p:txBody>
        </p:sp>
      </p:grpSp>
      <p:grpSp>
        <p:nvGrpSpPr>
          <p:cNvPr id="411" name="Group 410">
            <a:extLst>
              <a:ext uri="{FF2B5EF4-FFF2-40B4-BE49-F238E27FC236}">
                <a16:creationId xmlns:a16="http://schemas.microsoft.com/office/drawing/2014/main" id="{B416E90D-289D-B0EB-0523-E081D432647C}"/>
              </a:ext>
            </a:extLst>
          </p:cNvPr>
          <p:cNvGrpSpPr/>
          <p:nvPr/>
        </p:nvGrpSpPr>
        <p:grpSpPr>
          <a:xfrm>
            <a:off x="5957867" y="3239864"/>
            <a:ext cx="1378784" cy="1349268"/>
            <a:chOff x="3930110" y="3239864"/>
            <a:chExt cx="1378784" cy="1349268"/>
          </a:xfrm>
        </p:grpSpPr>
        <p:grpSp>
          <p:nvGrpSpPr>
            <p:cNvPr id="45" name="Graphic 610">
              <a:extLst>
                <a:ext uri="{FF2B5EF4-FFF2-40B4-BE49-F238E27FC236}">
                  <a16:creationId xmlns:a16="http://schemas.microsoft.com/office/drawing/2014/main" id="{9E100159-898C-B6FC-36B4-DBF2FF860F1C}"/>
                </a:ext>
              </a:extLst>
            </p:cNvPr>
            <p:cNvGrpSpPr/>
            <p:nvPr/>
          </p:nvGrpSpPr>
          <p:grpSpPr>
            <a:xfrm>
              <a:off x="3930110" y="3239864"/>
              <a:ext cx="1378784" cy="1349268"/>
              <a:chOff x="5327543" y="1215634"/>
              <a:chExt cx="1378784" cy="1349268"/>
            </a:xfrm>
          </p:grpSpPr>
          <p:sp>
            <p:nvSpPr>
              <p:cNvPr id="46" name="Freeform: Shape 45">
                <a:extLst>
                  <a:ext uri="{FF2B5EF4-FFF2-40B4-BE49-F238E27FC236}">
                    <a16:creationId xmlns:a16="http://schemas.microsoft.com/office/drawing/2014/main" id="{0982CC7B-E09C-7754-EFA8-3823CDE4E9C5}"/>
                  </a:ext>
                </a:extLst>
              </p:cNvPr>
              <p:cNvSpPr/>
              <p:nvPr/>
            </p:nvSpPr>
            <p:spPr>
              <a:xfrm>
                <a:off x="5743717" y="1216864"/>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2442D49-3E94-69E9-4326-8FBDBF9C240A}"/>
                  </a:ext>
                </a:extLst>
              </p:cNvPr>
              <p:cNvSpPr/>
              <p:nvPr/>
            </p:nvSpPr>
            <p:spPr>
              <a:xfrm>
                <a:off x="5917186" y="1388643"/>
                <a:ext cx="559897" cy="559897"/>
              </a:xfrm>
              <a:custGeom>
                <a:avLst/>
                <a:gdLst>
                  <a:gd name="connsiteX0" fmla="*/ 55928 w 559897"/>
                  <a:gd name="connsiteY0" fmla="*/ 0 h 559897"/>
                  <a:gd name="connsiteX1" fmla="*/ 55928 w 559897"/>
                  <a:gd name="connsiteY1" fmla="*/ 112010 h 559897"/>
                  <a:gd name="connsiteX2" fmla="*/ 0 w 559897"/>
                  <a:gd name="connsiteY2" fmla="*/ 112010 h 559897"/>
                  <a:gd name="connsiteX3" fmla="*/ 0 w 559897"/>
                  <a:gd name="connsiteY3" fmla="*/ 447887 h 559897"/>
                  <a:gd name="connsiteX4" fmla="*/ 55928 w 559897"/>
                  <a:gd name="connsiteY4" fmla="*/ 447887 h 559897"/>
                  <a:gd name="connsiteX5" fmla="*/ 55928 w 559897"/>
                  <a:gd name="connsiteY5" fmla="*/ 559897 h 559897"/>
                  <a:gd name="connsiteX6" fmla="*/ 559897 w 559897"/>
                  <a:gd name="connsiteY6" fmla="*/ 559897 h 559897"/>
                  <a:gd name="connsiteX7" fmla="*/ 559897 w 559897"/>
                  <a:gd name="connsiteY7" fmla="*/ 335877 h 559897"/>
                  <a:gd name="connsiteX8" fmla="*/ 503815 w 559897"/>
                  <a:gd name="connsiteY8" fmla="*/ 335877 h 559897"/>
                  <a:gd name="connsiteX9" fmla="*/ 503815 w 559897"/>
                  <a:gd name="connsiteY9" fmla="*/ 223867 h 559897"/>
                  <a:gd name="connsiteX10" fmla="*/ 391959 w 559897"/>
                  <a:gd name="connsiteY10" fmla="*/ 223867 h 559897"/>
                  <a:gd name="connsiteX11" fmla="*/ 391959 w 559897"/>
                  <a:gd name="connsiteY11" fmla="*/ 167938 h 559897"/>
                  <a:gd name="connsiteX12" fmla="*/ 223867 w 559897"/>
                  <a:gd name="connsiteY12" fmla="*/ 167938 h 559897"/>
                  <a:gd name="connsiteX13" fmla="*/ 223867 w 559897"/>
                  <a:gd name="connsiteY13" fmla="*/ 112010 h 559897"/>
                  <a:gd name="connsiteX14" fmla="*/ 335877 w 559897"/>
                  <a:gd name="connsiteY14" fmla="*/ 112010 h 559897"/>
                  <a:gd name="connsiteX15" fmla="*/ 335877 w 559897"/>
                  <a:gd name="connsiteY15" fmla="*/ 0 h 559897"/>
                  <a:gd name="connsiteX16" fmla="*/ 223867 w 559897"/>
                  <a:gd name="connsiteY16" fmla="*/ 0 h 559897"/>
                  <a:gd name="connsiteX17" fmla="*/ 223867 w 559897"/>
                  <a:gd name="connsiteY17" fmla="*/ 55928 h 559897"/>
                  <a:gd name="connsiteX18" fmla="*/ 167939 w 559897"/>
                  <a:gd name="connsiteY18" fmla="*/ 55928 h 559897"/>
                  <a:gd name="connsiteX19" fmla="*/ 167939 w 559897"/>
                  <a:gd name="connsiteY19" fmla="*/ 0 h 559897"/>
                  <a:gd name="connsiteX20" fmla="*/ 55928 w 559897"/>
                  <a:gd name="connsiteY20" fmla="*/ 0 h 55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9897" h="559897">
                    <a:moveTo>
                      <a:pt x="55928" y="0"/>
                    </a:moveTo>
                    <a:lnTo>
                      <a:pt x="55928" y="112010"/>
                    </a:lnTo>
                    <a:lnTo>
                      <a:pt x="0" y="112010"/>
                    </a:lnTo>
                    <a:lnTo>
                      <a:pt x="0" y="447887"/>
                    </a:lnTo>
                    <a:lnTo>
                      <a:pt x="55928" y="447887"/>
                    </a:lnTo>
                    <a:lnTo>
                      <a:pt x="55928" y="559897"/>
                    </a:lnTo>
                    <a:lnTo>
                      <a:pt x="559897" y="559897"/>
                    </a:lnTo>
                    <a:lnTo>
                      <a:pt x="559897" y="335877"/>
                    </a:lnTo>
                    <a:lnTo>
                      <a:pt x="503815" y="335877"/>
                    </a:lnTo>
                    <a:lnTo>
                      <a:pt x="503815" y="223867"/>
                    </a:lnTo>
                    <a:lnTo>
                      <a:pt x="391959" y="223867"/>
                    </a:lnTo>
                    <a:lnTo>
                      <a:pt x="391959" y="167938"/>
                    </a:lnTo>
                    <a:lnTo>
                      <a:pt x="223867" y="167938"/>
                    </a:lnTo>
                    <a:lnTo>
                      <a:pt x="223867" y="112010"/>
                    </a:lnTo>
                    <a:lnTo>
                      <a:pt x="335877" y="112010"/>
                    </a:lnTo>
                    <a:lnTo>
                      <a:pt x="335877" y="0"/>
                    </a:lnTo>
                    <a:lnTo>
                      <a:pt x="223867" y="0"/>
                    </a:lnTo>
                    <a:lnTo>
                      <a:pt x="223867" y="55928"/>
                    </a:lnTo>
                    <a:lnTo>
                      <a:pt x="167939" y="55928"/>
                    </a:lnTo>
                    <a:lnTo>
                      <a:pt x="167939" y="0"/>
                    </a:lnTo>
                    <a:lnTo>
                      <a:pt x="55928" y="0"/>
                    </a:lnTo>
                  </a:path>
                </a:pathLst>
              </a:custGeom>
              <a:solidFill>
                <a:srgbClr val="9FB5BA"/>
              </a:solidFill>
              <a:ln w="15358" cap="flat">
                <a:noFill/>
                <a:prstDash val="solid"/>
                <a:miter/>
              </a:ln>
            </p:spPr>
            <p:txBody>
              <a:bodyPr rtlCol="0" anchor="ctr"/>
              <a:lstStyle/>
              <a:p>
                <a:endParaRPr lang="en-US"/>
              </a:p>
            </p:txBody>
          </p:sp>
          <p:grpSp>
            <p:nvGrpSpPr>
              <p:cNvPr id="48" name="Graphic 610">
                <a:extLst>
                  <a:ext uri="{FF2B5EF4-FFF2-40B4-BE49-F238E27FC236}">
                    <a16:creationId xmlns:a16="http://schemas.microsoft.com/office/drawing/2014/main" id="{FF93BB5B-5BFD-8CC6-6336-612193EFC1EE}"/>
                  </a:ext>
                </a:extLst>
              </p:cNvPr>
              <p:cNvGrpSpPr/>
              <p:nvPr/>
            </p:nvGrpSpPr>
            <p:grpSpPr>
              <a:xfrm>
                <a:off x="5749094" y="1220705"/>
                <a:ext cx="951855" cy="951855"/>
                <a:chOff x="5749094" y="1220705"/>
                <a:chExt cx="951855" cy="951855"/>
              </a:xfrm>
              <a:noFill/>
            </p:grpSpPr>
            <p:sp>
              <p:nvSpPr>
                <p:cNvPr id="51" name="Freeform: Shape 50">
                  <a:extLst>
                    <a:ext uri="{FF2B5EF4-FFF2-40B4-BE49-F238E27FC236}">
                      <a16:creationId xmlns:a16="http://schemas.microsoft.com/office/drawing/2014/main" id="{B2211CE3-B3DA-6F0C-C7BB-73803DD68BC4}"/>
                    </a:ext>
                  </a:extLst>
                </p:cNvPr>
                <p:cNvSpPr/>
                <p:nvPr/>
              </p:nvSpPr>
              <p:spPr>
                <a:xfrm>
                  <a:off x="5749094" y="1220705"/>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92B3AB6-947F-772C-A119-A7575524CFD8}"/>
                    </a:ext>
                  </a:extLst>
                </p:cNvPr>
                <p:cNvSpPr/>
                <p:nvPr/>
              </p:nvSpPr>
              <p:spPr>
                <a:xfrm>
                  <a:off x="5749094" y="127663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488342C-0C67-D97E-1A00-64080DBCB399}"/>
                    </a:ext>
                  </a:extLst>
                </p:cNvPr>
                <p:cNvSpPr/>
                <p:nvPr/>
              </p:nvSpPr>
              <p:spPr>
                <a:xfrm>
                  <a:off x="5749094" y="133256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36E7BD0-8E81-F004-9881-168AB2F370F8}"/>
                    </a:ext>
                  </a:extLst>
                </p:cNvPr>
                <p:cNvSpPr/>
                <p:nvPr/>
              </p:nvSpPr>
              <p:spPr>
                <a:xfrm>
                  <a:off x="5749094" y="13886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DDEEB97C-344D-F1C5-77AD-131FC6552C69}"/>
                    </a:ext>
                  </a:extLst>
                </p:cNvPr>
                <p:cNvSpPr/>
                <p:nvPr/>
              </p:nvSpPr>
              <p:spPr>
                <a:xfrm>
                  <a:off x="5749094" y="144457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8A6E5BD-0A51-0E00-5E24-1832F8F643C7}"/>
                    </a:ext>
                  </a:extLst>
                </p:cNvPr>
                <p:cNvSpPr/>
                <p:nvPr/>
              </p:nvSpPr>
              <p:spPr>
                <a:xfrm>
                  <a:off x="5749094" y="15006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2341187-BB84-CD75-D380-7A40D13E7BB3}"/>
                    </a:ext>
                  </a:extLst>
                </p:cNvPr>
                <p:cNvSpPr/>
                <p:nvPr/>
              </p:nvSpPr>
              <p:spPr>
                <a:xfrm>
                  <a:off x="5749094" y="155658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A59D9F9-DC15-4871-9344-1BE35C92019E}"/>
                    </a:ext>
                  </a:extLst>
                </p:cNvPr>
                <p:cNvSpPr/>
                <p:nvPr/>
              </p:nvSpPr>
              <p:spPr>
                <a:xfrm>
                  <a:off x="5749094" y="161251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B97020E-94E6-DA15-926C-EB48354B48A8}"/>
                    </a:ext>
                  </a:extLst>
                </p:cNvPr>
                <p:cNvSpPr/>
                <p:nvPr/>
              </p:nvSpPr>
              <p:spPr>
                <a:xfrm>
                  <a:off x="5749094" y="166859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0BA511A-9B35-1966-1626-E174DD32C0C4}"/>
                    </a:ext>
                  </a:extLst>
                </p:cNvPr>
                <p:cNvSpPr/>
                <p:nvPr/>
              </p:nvSpPr>
              <p:spPr>
                <a:xfrm>
                  <a:off x="5749094" y="172452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8389CFB-E0EB-FBD7-F90A-C4EF334ECB4A}"/>
                    </a:ext>
                  </a:extLst>
                </p:cNvPr>
                <p:cNvSpPr/>
                <p:nvPr/>
              </p:nvSpPr>
              <p:spPr>
                <a:xfrm>
                  <a:off x="5749094" y="178060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5BD98D0-1CBF-E871-770D-17CA9657FBFB}"/>
                    </a:ext>
                  </a:extLst>
                </p:cNvPr>
                <p:cNvSpPr/>
                <p:nvPr/>
              </p:nvSpPr>
              <p:spPr>
                <a:xfrm>
                  <a:off x="5749094" y="183653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45D1CED-6CDF-0600-964A-9B0B64D2E9D3}"/>
                    </a:ext>
                  </a:extLst>
                </p:cNvPr>
                <p:cNvSpPr/>
                <p:nvPr/>
              </p:nvSpPr>
              <p:spPr>
                <a:xfrm>
                  <a:off x="5749094" y="189245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10FE59D-66C2-5E1C-DEDA-55525AB454BD}"/>
                    </a:ext>
                  </a:extLst>
                </p:cNvPr>
                <p:cNvSpPr/>
                <p:nvPr/>
              </p:nvSpPr>
              <p:spPr>
                <a:xfrm>
                  <a:off x="5749094" y="194854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50062C1-FD5E-750D-F072-4ED4109C9C53}"/>
                    </a:ext>
                  </a:extLst>
                </p:cNvPr>
                <p:cNvSpPr/>
                <p:nvPr/>
              </p:nvSpPr>
              <p:spPr>
                <a:xfrm>
                  <a:off x="5749094" y="200446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B22D599-97DA-BC99-EDB5-1975CDC7EDAD}"/>
                    </a:ext>
                  </a:extLst>
                </p:cNvPr>
                <p:cNvSpPr/>
                <p:nvPr/>
              </p:nvSpPr>
              <p:spPr>
                <a:xfrm>
                  <a:off x="5749094" y="206055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D86A0BF-D65F-8665-B892-9603446AD1C5}"/>
                    </a:ext>
                  </a:extLst>
                </p:cNvPr>
                <p:cNvSpPr/>
                <p:nvPr/>
              </p:nvSpPr>
              <p:spPr>
                <a:xfrm>
                  <a:off x="5749094" y="211647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8408E3B-19B5-810C-C9EE-6C85FF4927B6}"/>
                    </a:ext>
                  </a:extLst>
                </p:cNvPr>
                <p:cNvSpPr/>
                <p:nvPr/>
              </p:nvSpPr>
              <p:spPr>
                <a:xfrm>
                  <a:off x="6645022"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A978C8F-3E9E-0807-65EB-7B1F9943B0DD}"/>
                    </a:ext>
                  </a:extLst>
                </p:cNvPr>
                <p:cNvSpPr/>
                <p:nvPr/>
              </p:nvSpPr>
              <p:spPr>
                <a:xfrm>
                  <a:off x="658909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C74B603-4390-171F-B6DE-00483CF6CD06}"/>
                    </a:ext>
                  </a:extLst>
                </p:cNvPr>
                <p:cNvSpPr/>
                <p:nvPr/>
              </p:nvSpPr>
              <p:spPr>
                <a:xfrm>
                  <a:off x="653301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70C3BDF-26FC-94C6-1A88-AB5C644F3A94}"/>
                    </a:ext>
                  </a:extLst>
                </p:cNvPr>
                <p:cNvSpPr/>
                <p:nvPr/>
              </p:nvSpPr>
              <p:spPr>
                <a:xfrm>
                  <a:off x="647708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A06930A-8B80-86D7-0943-A288441960E7}"/>
                    </a:ext>
                  </a:extLst>
                </p:cNvPr>
                <p:cNvSpPr/>
                <p:nvPr/>
              </p:nvSpPr>
              <p:spPr>
                <a:xfrm>
                  <a:off x="642100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0EFB1E0-7379-28E4-C438-2231C3F2E68C}"/>
                    </a:ext>
                  </a:extLst>
                </p:cNvPr>
                <p:cNvSpPr/>
                <p:nvPr/>
              </p:nvSpPr>
              <p:spPr>
                <a:xfrm>
                  <a:off x="636507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EB99B55-3541-A38E-1ED8-84A64F5AF600}"/>
                    </a:ext>
                  </a:extLst>
                </p:cNvPr>
                <p:cNvSpPr/>
                <p:nvPr/>
              </p:nvSpPr>
              <p:spPr>
                <a:xfrm>
                  <a:off x="630914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E93182E-435A-0377-45CF-F02C66C1E572}"/>
                    </a:ext>
                  </a:extLst>
                </p:cNvPr>
                <p:cNvSpPr/>
                <p:nvPr/>
              </p:nvSpPr>
              <p:spPr>
                <a:xfrm>
                  <a:off x="625306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D240665-78F8-0E0F-BADB-61C51CB664D8}"/>
                    </a:ext>
                  </a:extLst>
                </p:cNvPr>
                <p:cNvSpPr/>
                <p:nvPr/>
              </p:nvSpPr>
              <p:spPr>
                <a:xfrm>
                  <a:off x="619713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8CF7DC5-9EA4-92BA-275E-8713BAA35140}"/>
                    </a:ext>
                  </a:extLst>
                </p:cNvPr>
                <p:cNvSpPr/>
                <p:nvPr/>
              </p:nvSpPr>
              <p:spPr>
                <a:xfrm>
                  <a:off x="614105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C07ED0A-E2C3-8100-9D3E-F2345A6DE320}"/>
                    </a:ext>
                  </a:extLst>
                </p:cNvPr>
                <p:cNvSpPr/>
                <p:nvPr/>
              </p:nvSpPr>
              <p:spPr>
                <a:xfrm>
                  <a:off x="608512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F47F21E-EAB7-5757-952E-69DABCBA3B33}"/>
                    </a:ext>
                  </a:extLst>
                </p:cNvPr>
                <p:cNvSpPr/>
                <p:nvPr/>
              </p:nvSpPr>
              <p:spPr>
                <a:xfrm>
                  <a:off x="602919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2C162A1E-E387-92DF-5FE9-8F450A71AD1B}"/>
                    </a:ext>
                  </a:extLst>
                </p:cNvPr>
                <p:cNvSpPr/>
                <p:nvPr/>
              </p:nvSpPr>
              <p:spPr>
                <a:xfrm>
                  <a:off x="597311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B20000B7-8DB4-1247-147F-92DF0E46658B}"/>
                    </a:ext>
                  </a:extLst>
                </p:cNvPr>
                <p:cNvSpPr/>
                <p:nvPr/>
              </p:nvSpPr>
              <p:spPr>
                <a:xfrm>
                  <a:off x="591718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E5A5EDBD-F5EF-8514-422A-F41F2AE701BC}"/>
                    </a:ext>
                  </a:extLst>
                </p:cNvPr>
                <p:cNvSpPr/>
                <p:nvPr/>
              </p:nvSpPr>
              <p:spPr>
                <a:xfrm>
                  <a:off x="5861104"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E6D34613-4680-A90E-F85F-853306498A68}"/>
                    </a:ext>
                  </a:extLst>
                </p:cNvPr>
                <p:cNvSpPr/>
                <p:nvPr/>
              </p:nvSpPr>
              <p:spPr>
                <a:xfrm>
                  <a:off x="580517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49" name="Freeform: Shape 48">
                <a:extLst>
                  <a:ext uri="{FF2B5EF4-FFF2-40B4-BE49-F238E27FC236}">
                    <a16:creationId xmlns:a16="http://schemas.microsoft.com/office/drawing/2014/main" id="{C4A323FE-E1B7-34FE-0E7A-B0E9466B0BEF}"/>
                  </a:ext>
                </a:extLst>
              </p:cNvPr>
              <p:cNvSpPr/>
              <p:nvPr/>
            </p:nvSpPr>
            <p:spPr>
              <a:xfrm>
                <a:off x="5743717" y="121563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50" name="Picture 49">
                <a:extLst>
                  <a:ext uri="{FF2B5EF4-FFF2-40B4-BE49-F238E27FC236}">
                    <a16:creationId xmlns:a16="http://schemas.microsoft.com/office/drawing/2014/main" id="{2D893A88-F727-FFDF-DB07-9C738C523591}"/>
                  </a:ext>
                </a:extLst>
              </p:cNvPr>
              <p:cNvPicPr>
                <a:picLocks noChangeAspect="1"/>
              </p:cNvPicPr>
              <p:nvPr/>
            </p:nvPicPr>
            <p:blipFill>
              <a:blip r:embed="rId5"/>
              <a:stretch>
                <a:fillRect/>
              </a:stretch>
            </p:blipFill>
            <p:spPr>
              <a:xfrm>
                <a:off x="5327543" y="1690112"/>
                <a:ext cx="874791" cy="874791"/>
              </a:xfrm>
              <a:custGeom>
                <a:avLst/>
                <a:gdLst>
                  <a:gd name="connsiteX0" fmla="*/ -167 w 874791"/>
                  <a:gd name="connsiteY0" fmla="*/ -423 h 874791"/>
                  <a:gd name="connsiteX1" fmla="*/ 874624 w 874791"/>
                  <a:gd name="connsiteY1" fmla="*/ -423 h 874791"/>
                  <a:gd name="connsiteX2" fmla="*/ 874624 w 874791"/>
                  <a:gd name="connsiteY2" fmla="*/ 874368 h 874791"/>
                  <a:gd name="connsiteX3" fmla="*/ -16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7" y="-423"/>
                    </a:moveTo>
                    <a:lnTo>
                      <a:pt x="874624" y="-423"/>
                    </a:lnTo>
                    <a:lnTo>
                      <a:pt x="874624" y="874368"/>
                    </a:lnTo>
                    <a:lnTo>
                      <a:pt x="-167" y="874368"/>
                    </a:lnTo>
                    <a:close/>
                  </a:path>
                </a:pathLst>
              </a:custGeom>
            </p:spPr>
          </p:pic>
        </p:grpSp>
        <p:cxnSp>
          <p:nvCxnSpPr>
            <p:cNvPr id="397" name="Straight Arrow Connector 396">
              <a:extLst>
                <a:ext uri="{FF2B5EF4-FFF2-40B4-BE49-F238E27FC236}">
                  <a16:creationId xmlns:a16="http://schemas.microsoft.com/office/drawing/2014/main" id="{0B5C1B02-4878-92E9-123F-9077FACD2845}"/>
                </a:ext>
              </a:extLst>
            </p:cNvPr>
            <p:cNvCxnSpPr>
              <a:cxnSpLocks/>
            </p:cNvCxnSpPr>
            <p:nvPr/>
          </p:nvCxnSpPr>
          <p:spPr>
            <a:xfrm>
              <a:off x="4359716"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C012DE0F-7F40-6D87-7568-11C7663497B4}"/>
              </a:ext>
            </a:extLst>
          </p:cNvPr>
          <p:cNvGrpSpPr/>
          <p:nvPr/>
        </p:nvGrpSpPr>
        <p:grpSpPr>
          <a:xfrm>
            <a:off x="7184370" y="3242169"/>
            <a:ext cx="1378862" cy="1349393"/>
            <a:chOff x="5156613" y="3242169"/>
            <a:chExt cx="1378862" cy="1349393"/>
          </a:xfrm>
        </p:grpSpPr>
        <p:grpSp>
          <p:nvGrpSpPr>
            <p:cNvPr id="84" name="Graphic 610">
              <a:extLst>
                <a:ext uri="{FF2B5EF4-FFF2-40B4-BE49-F238E27FC236}">
                  <a16:creationId xmlns:a16="http://schemas.microsoft.com/office/drawing/2014/main" id="{B5F6DEF7-3DA0-BFB5-E76B-40DFA1B1D002}"/>
                </a:ext>
              </a:extLst>
            </p:cNvPr>
            <p:cNvGrpSpPr/>
            <p:nvPr/>
          </p:nvGrpSpPr>
          <p:grpSpPr>
            <a:xfrm>
              <a:off x="5156613" y="3242169"/>
              <a:ext cx="1378862" cy="1349393"/>
              <a:chOff x="6554046" y="1217939"/>
              <a:chExt cx="1378862" cy="1349393"/>
            </a:xfrm>
          </p:grpSpPr>
          <p:sp>
            <p:nvSpPr>
              <p:cNvPr id="85" name="Freeform: Shape 84">
                <a:extLst>
                  <a:ext uri="{FF2B5EF4-FFF2-40B4-BE49-F238E27FC236}">
                    <a16:creationId xmlns:a16="http://schemas.microsoft.com/office/drawing/2014/main" id="{897F6F69-0268-DB3E-0F8F-A406445281E4}"/>
                  </a:ext>
                </a:extLst>
              </p:cNvPr>
              <p:cNvSpPr/>
              <p:nvPr/>
            </p:nvSpPr>
            <p:spPr>
              <a:xfrm>
                <a:off x="697029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CDFEFC4-F774-21BA-BBC8-6D67929F7941}"/>
                  </a:ext>
                </a:extLst>
              </p:cNvPr>
              <p:cNvSpPr/>
              <p:nvPr/>
            </p:nvSpPr>
            <p:spPr>
              <a:xfrm>
                <a:off x="7143613" y="1332561"/>
                <a:ext cx="560204" cy="671907"/>
              </a:xfrm>
              <a:custGeom>
                <a:avLst/>
                <a:gdLst>
                  <a:gd name="connsiteX0" fmla="*/ 112010 w 560204"/>
                  <a:gd name="connsiteY0" fmla="*/ 0 h 671907"/>
                  <a:gd name="connsiteX1" fmla="*/ 56082 w 560204"/>
                  <a:gd name="connsiteY1" fmla="*/ 0 h 671907"/>
                  <a:gd name="connsiteX2" fmla="*/ 56082 w 560204"/>
                  <a:gd name="connsiteY2" fmla="*/ 56082 h 671907"/>
                  <a:gd name="connsiteX3" fmla="*/ 0 w 560204"/>
                  <a:gd name="connsiteY3" fmla="*/ 56082 h 671907"/>
                  <a:gd name="connsiteX4" fmla="*/ 0 w 560204"/>
                  <a:gd name="connsiteY4" fmla="*/ 168092 h 671907"/>
                  <a:gd name="connsiteX5" fmla="*/ 56082 w 560204"/>
                  <a:gd name="connsiteY5" fmla="*/ 170397 h 671907"/>
                  <a:gd name="connsiteX6" fmla="*/ 56082 w 560204"/>
                  <a:gd name="connsiteY6" fmla="*/ 224020 h 671907"/>
                  <a:gd name="connsiteX7" fmla="*/ 110627 w 560204"/>
                  <a:gd name="connsiteY7" fmla="*/ 226171 h 671907"/>
                  <a:gd name="connsiteX8" fmla="*/ 111856 w 560204"/>
                  <a:gd name="connsiteY8" fmla="*/ 337721 h 671907"/>
                  <a:gd name="connsiteX9" fmla="*/ 56082 w 560204"/>
                  <a:gd name="connsiteY9" fmla="*/ 338489 h 671907"/>
                  <a:gd name="connsiteX10" fmla="*/ 56082 w 560204"/>
                  <a:gd name="connsiteY10" fmla="*/ 615979 h 671907"/>
                  <a:gd name="connsiteX11" fmla="*/ 167938 w 560204"/>
                  <a:gd name="connsiteY11" fmla="*/ 615979 h 671907"/>
                  <a:gd name="connsiteX12" fmla="*/ 167938 w 560204"/>
                  <a:gd name="connsiteY12" fmla="*/ 671907 h 671907"/>
                  <a:gd name="connsiteX13" fmla="*/ 224021 w 560204"/>
                  <a:gd name="connsiteY13" fmla="*/ 671907 h 671907"/>
                  <a:gd name="connsiteX14" fmla="*/ 336030 w 560204"/>
                  <a:gd name="connsiteY14" fmla="*/ 671907 h 671907"/>
                  <a:gd name="connsiteX15" fmla="*/ 448041 w 560204"/>
                  <a:gd name="connsiteY15" fmla="*/ 671907 h 671907"/>
                  <a:gd name="connsiteX16" fmla="*/ 448041 w 560204"/>
                  <a:gd name="connsiteY16" fmla="*/ 615979 h 671907"/>
                  <a:gd name="connsiteX17" fmla="*/ 504583 w 560204"/>
                  <a:gd name="connsiteY17" fmla="*/ 618130 h 671907"/>
                  <a:gd name="connsiteX18" fmla="*/ 504583 w 560204"/>
                  <a:gd name="connsiteY18" fmla="*/ 565121 h 671907"/>
                  <a:gd name="connsiteX19" fmla="*/ 560204 w 560204"/>
                  <a:gd name="connsiteY19" fmla="*/ 563124 h 671907"/>
                  <a:gd name="connsiteX20" fmla="*/ 560204 w 560204"/>
                  <a:gd name="connsiteY20" fmla="*/ 226479 h 671907"/>
                  <a:gd name="connsiteX21" fmla="*/ 446197 w 560204"/>
                  <a:gd name="connsiteY21" fmla="*/ 227554 h 671907"/>
                  <a:gd name="connsiteX22" fmla="*/ 447426 w 560204"/>
                  <a:gd name="connsiteY22" fmla="*/ 170550 h 671907"/>
                  <a:gd name="connsiteX23" fmla="*/ 338028 w 560204"/>
                  <a:gd name="connsiteY23" fmla="*/ 169168 h 671907"/>
                  <a:gd name="connsiteX24" fmla="*/ 336030 w 560204"/>
                  <a:gd name="connsiteY24" fmla="*/ 0 h 671907"/>
                  <a:gd name="connsiteX25" fmla="*/ 280102 w 560204"/>
                  <a:gd name="connsiteY25" fmla="*/ 0 h 671907"/>
                  <a:gd name="connsiteX26" fmla="*/ 280102 w 560204"/>
                  <a:gd name="connsiteY26" fmla="*/ 58540 h 671907"/>
                  <a:gd name="connsiteX27" fmla="*/ 168246 w 560204"/>
                  <a:gd name="connsiteY27" fmla="*/ 56389 h 671907"/>
                  <a:gd name="connsiteX28" fmla="*/ 167631 w 560204"/>
                  <a:gd name="connsiteY28" fmla="*/ 1383 h 67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204" h="671907">
                    <a:moveTo>
                      <a:pt x="112010" y="0"/>
                    </a:moveTo>
                    <a:lnTo>
                      <a:pt x="56082" y="0"/>
                    </a:lnTo>
                    <a:lnTo>
                      <a:pt x="56082" y="56082"/>
                    </a:lnTo>
                    <a:lnTo>
                      <a:pt x="0" y="56082"/>
                    </a:lnTo>
                    <a:lnTo>
                      <a:pt x="0" y="168092"/>
                    </a:lnTo>
                    <a:lnTo>
                      <a:pt x="56082" y="170397"/>
                    </a:lnTo>
                    <a:lnTo>
                      <a:pt x="56082" y="224020"/>
                    </a:lnTo>
                    <a:lnTo>
                      <a:pt x="110627" y="226171"/>
                    </a:lnTo>
                    <a:lnTo>
                      <a:pt x="111856" y="337721"/>
                    </a:lnTo>
                    <a:lnTo>
                      <a:pt x="56082" y="338489"/>
                    </a:lnTo>
                    <a:lnTo>
                      <a:pt x="56082" y="615979"/>
                    </a:lnTo>
                    <a:lnTo>
                      <a:pt x="167938" y="615979"/>
                    </a:lnTo>
                    <a:lnTo>
                      <a:pt x="167938" y="671907"/>
                    </a:lnTo>
                    <a:lnTo>
                      <a:pt x="224021" y="671907"/>
                    </a:lnTo>
                    <a:lnTo>
                      <a:pt x="336030" y="671907"/>
                    </a:lnTo>
                    <a:lnTo>
                      <a:pt x="448041" y="671907"/>
                    </a:lnTo>
                    <a:lnTo>
                      <a:pt x="448041" y="615979"/>
                    </a:lnTo>
                    <a:lnTo>
                      <a:pt x="504583" y="618130"/>
                    </a:lnTo>
                    <a:lnTo>
                      <a:pt x="504583" y="565121"/>
                    </a:lnTo>
                    <a:lnTo>
                      <a:pt x="560204" y="563124"/>
                    </a:lnTo>
                    <a:lnTo>
                      <a:pt x="560204" y="226479"/>
                    </a:lnTo>
                    <a:lnTo>
                      <a:pt x="446197" y="227554"/>
                    </a:lnTo>
                    <a:lnTo>
                      <a:pt x="447426" y="170550"/>
                    </a:lnTo>
                    <a:lnTo>
                      <a:pt x="338028" y="169168"/>
                    </a:lnTo>
                    <a:lnTo>
                      <a:pt x="336030" y="0"/>
                    </a:lnTo>
                    <a:lnTo>
                      <a:pt x="280102" y="0"/>
                    </a:lnTo>
                    <a:lnTo>
                      <a:pt x="280102" y="58540"/>
                    </a:lnTo>
                    <a:lnTo>
                      <a:pt x="168246" y="56389"/>
                    </a:lnTo>
                    <a:lnTo>
                      <a:pt x="167631" y="1383"/>
                    </a:lnTo>
                    <a:close/>
                  </a:path>
                </a:pathLst>
              </a:custGeom>
              <a:solidFill>
                <a:srgbClr val="9FB5BA"/>
              </a:solidFill>
              <a:ln w="15358" cap="flat">
                <a:noFill/>
                <a:prstDash val="solid"/>
                <a:miter/>
              </a:ln>
            </p:spPr>
            <p:txBody>
              <a:bodyPr rtlCol="0" anchor="ctr"/>
              <a:lstStyle/>
              <a:p>
                <a:endParaRPr lang="en-US"/>
              </a:p>
            </p:txBody>
          </p:sp>
          <p:grpSp>
            <p:nvGrpSpPr>
              <p:cNvPr id="87" name="Graphic 610">
                <a:extLst>
                  <a:ext uri="{FF2B5EF4-FFF2-40B4-BE49-F238E27FC236}">
                    <a16:creationId xmlns:a16="http://schemas.microsoft.com/office/drawing/2014/main" id="{E0682FFE-6C96-0E44-403A-8143DFCDFBC2}"/>
                  </a:ext>
                </a:extLst>
              </p:cNvPr>
              <p:cNvGrpSpPr/>
              <p:nvPr/>
            </p:nvGrpSpPr>
            <p:grpSpPr>
              <a:xfrm>
                <a:off x="6975674" y="1223009"/>
                <a:ext cx="951855" cy="951855"/>
                <a:chOff x="6975674" y="1223009"/>
                <a:chExt cx="951855" cy="951855"/>
              </a:xfrm>
              <a:noFill/>
            </p:grpSpPr>
            <p:sp>
              <p:nvSpPr>
                <p:cNvPr id="90" name="Freeform: Shape 89">
                  <a:extLst>
                    <a:ext uri="{FF2B5EF4-FFF2-40B4-BE49-F238E27FC236}">
                      <a16:creationId xmlns:a16="http://schemas.microsoft.com/office/drawing/2014/main" id="{469047FD-D2AE-7C71-ED4D-41841B35886F}"/>
                    </a:ext>
                  </a:extLst>
                </p:cNvPr>
                <p:cNvSpPr/>
                <p:nvPr/>
              </p:nvSpPr>
              <p:spPr>
                <a:xfrm>
                  <a:off x="6975674" y="122300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AE84E0D-A995-8AA6-5910-9C3882DA70BF}"/>
                    </a:ext>
                  </a:extLst>
                </p:cNvPr>
                <p:cNvSpPr/>
                <p:nvPr/>
              </p:nvSpPr>
              <p:spPr>
                <a:xfrm>
                  <a:off x="697567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4FA31E0-63F3-0687-E3BE-EC58802D10B4}"/>
                    </a:ext>
                  </a:extLst>
                </p:cNvPr>
                <p:cNvSpPr/>
                <p:nvPr/>
              </p:nvSpPr>
              <p:spPr>
                <a:xfrm>
                  <a:off x="697567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D670BCC4-54DD-0203-1CA3-4CD55C5459F2}"/>
                    </a:ext>
                  </a:extLst>
                </p:cNvPr>
                <p:cNvSpPr/>
                <p:nvPr/>
              </p:nvSpPr>
              <p:spPr>
                <a:xfrm>
                  <a:off x="697567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F68F886-2677-17F5-2551-9F4B26DC8CD4}"/>
                    </a:ext>
                  </a:extLst>
                </p:cNvPr>
                <p:cNvSpPr/>
                <p:nvPr/>
              </p:nvSpPr>
              <p:spPr>
                <a:xfrm>
                  <a:off x="697567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1FF8BDC-B832-2134-F340-5FCDCE283B58}"/>
                    </a:ext>
                  </a:extLst>
                </p:cNvPr>
                <p:cNvSpPr/>
                <p:nvPr/>
              </p:nvSpPr>
              <p:spPr>
                <a:xfrm>
                  <a:off x="697567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80716A8-7C47-C0C2-6F34-8E87ACF7B23E}"/>
                    </a:ext>
                  </a:extLst>
                </p:cNvPr>
                <p:cNvSpPr/>
                <p:nvPr/>
              </p:nvSpPr>
              <p:spPr>
                <a:xfrm>
                  <a:off x="697567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7D9BCCF0-0373-6CD8-75E8-AB9DCFF61CC3}"/>
                    </a:ext>
                  </a:extLst>
                </p:cNvPr>
                <p:cNvSpPr/>
                <p:nvPr/>
              </p:nvSpPr>
              <p:spPr>
                <a:xfrm>
                  <a:off x="697567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57FA21D4-2873-5A23-12E0-4ED3709F594F}"/>
                    </a:ext>
                  </a:extLst>
                </p:cNvPr>
                <p:cNvSpPr/>
                <p:nvPr/>
              </p:nvSpPr>
              <p:spPr>
                <a:xfrm>
                  <a:off x="697567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DD971DB-F6FA-C12C-E0CE-CCE5C42902D3}"/>
                    </a:ext>
                  </a:extLst>
                </p:cNvPr>
                <p:cNvSpPr/>
                <p:nvPr/>
              </p:nvSpPr>
              <p:spPr>
                <a:xfrm>
                  <a:off x="697567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E5BA4744-6AE7-3D63-1EF8-1A05BADD9866}"/>
                    </a:ext>
                  </a:extLst>
                </p:cNvPr>
                <p:cNvSpPr/>
                <p:nvPr/>
              </p:nvSpPr>
              <p:spPr>
                <a:xfrm>
                  <a:off x="697567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A6C4D94E-B9C1-FA66-8ED6-B27E8AF387CE}"/>
                    </a:ext>
                  </a:extLst>
                </p:cNvPr>
                <p:cNvSpPr/>
                <p:nvPr/>
              </p:nvSpPr>
              <p:spPr>
                <a:xfrm>
                  <a:off x="697567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48092DBB-509D-2DCE-9EBA-993847E949E7}"/>
                    </a:ext>
                  </a:extLst>
                </p:cNvPr>
                <p:cNvSpPr/>
                <p:nvPr/>
              </p:nvSpPr>
              <p:spPr>
                <a:xfrm>
                  <a:off x="697567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76EBC02-836B-7D38-F987-ECE9C178C4B2}"/>
                    </a:ext>
                  </a:extLst>
                </p:cNvPr>
                <p:cNvSpPr/>
                <p:nvPr/>
              </p:nvSpPr>
              <p:spPr>
                <a:xfrm>
                  <a:off x="697567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E0C7092A-F230-5AD1-6BFA-5063D34AC590}"/>
                    </a:ext>
                  </a:extLst>
                </p:cNvPr>
                <p:cNvSpPr/>
                <p:nvPr/>
              </p:nvSpPr>
              <p:spPr>
                <a:xfrm>
                  <a:off x="697567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2F01580-57BB-CFB6-63F5-D088AE2EB7FE}"/>
                    </a:ext>
                  </a:extLst>
                </p:cNvPr>
                <p:cNvSpPr/>
                <p:nvPr/>
              </p:nvSpPr>
              <p:spPr>
                <a:xfrm>
                  <a:off x="697567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9308F02-3D44-A7BE-5712-A5A611B579F0}"/>
                    </a:ext>
                  </a:extLst>
                </p:cNvPr>
                <p:cNvSpPr/>
                <p:nvPr/>
              </p:nvSpPr>
              <p:spPr>
                <a:xfrm>
                  <a:off x="697567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BCA46E23-B1A3-A218-B7BE-BC152C9DB256}"/>
                    </a:ext>
                  </a:extLst>
                </p:cNvPr>
                <p:cNvSpPr/>
                <p:nvPr/>
              </p:nvSpPr>
              <p:spPr>
                <a:xfrm>
                  <a:off x="787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8CAE4BE-7E56-39E6-A7AF-5CCF6942F98C}"/>
                    </a:ext>
                  </a:extLst>
                </p:cNvPr>
                <p:cNvSpPr/>
                <p:nvPr/>
              </p:nvSpPr>
              <p:spPr>
                <a:xfrm>
                  <a:off x="781552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AC053E1-B9CB-24A6-3ACD-54CF0DD575FC}"/>
                    </a:ext>
                  </a:extLst>
                </p:cNvPr>
                <p:cNvSpPr/>
                <p:nvPr/>
              </p:nvSpPr>
              <p:spPr>
                <a:xfrm>
                  <a:off x="77595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6B092FA-522E-452C-810C-ED69D91C3BA1}"/>
                    </a:ext>
                  </a:extLst>
                </p:cNvPr>
                <p:cNvSpPr/>
                <p:nvPr/>
              </p:nvSpPr>
              <p:spPr>
                <a:xfrm>
                  <a:off x="770351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5EAF3E4-0699-F1E1-C00B-176F752975F4}"/>
                    </a:ext>
                  </a:extLst>
                </p:cNvPr>
                <p:cNvSpPr/>
                <p:nvPr/>
              </p:nvSpPr>
              <p:spPr>
                <a:xfrm>
                  <a:off x="76475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76A355A-6737-9FE2-1F52-358846815EB6}"/>
                    </a:ext>
                  </a:extLst>
                </p:cNvPr>
                <p:cNvSpPr/>
                <p:nvPr/>
              </p:nvSpPr>
              <p:spPr>
                <a:xfrm>
                  <a:off x="75916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33A16F6-A577-AD29-26DD-367EF1406CD4}"/>
                    </a:ext>
                  </a:extLst>
                </p:cNvPr>
                <p:cNvSpPr/>
                <p:nvPr/>
              </p:nvSpPr>
              <p:spPr>
                <a:xfrm>
                  <a:off x="75355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D0E2EB7-3A75-CE13-E47D-2947870150F9}"/>
                    </a:ext>
                  </a:extLst>
                </p:cNvPr>
                <p:cNvSpPr/>
                <p:nvPr/>
              </p:nvSpPr>
              <p:spPr>
                <a:xfrm>
                  <a:off x="74796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C553214-BE0B-C47A-C74E-5A13D2419FE7}"/>
                    </a:ext>
                  </a:extLst>
                </p:cNvPr>
                <p:cNvSpPr/>
                <p:nvPr/>
              </p:nvSpPr>
              <p:spPr>
                <a:xfrm>
                  <a:off x="742356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DA04520-51F2-A272-CC49-621B11FA9F7E}"/>
                    </a:ext>
                  </a:extLst>
                </p:cNvPr>
                <p:cNvSpPr/>
                <p:nvPr/>
              </p:nvSpPr>
              <p:spPr>
                <a:xfrm>
                  <a:off x="73676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648C613A-7277-6DBC-3D9F-770593FFF20E}"/>
                    </a:ext>
                  </a:extLst>
                </p:cNvPr>
                <p:cNvSpPr/>
                <p:nvPr/>
              </p:nvSpPr>
              <p:spPr>
                <a:xfrm>
                  <a:off x="731155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87FB137-1906-89B6-2F18-BD8856F12A88}"/>
                    </a:ext>
                  </a:extLst>
                </p:cNvPr>
                <p:cNvSpPr/>
                <p:nvPr/>
              </p:nvSpPr>
              <p:spPr>
                <a:xfrm>
                  <a:off x="725562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CCBEC0C3-5791-0595-B473-6AEE3E7C6E86}"/>
                    </a:ext>
                  </a:extLst>
                </p:cNvPr>
                <p:cNvSpPr/>
                <p:nvPr/>
              </p:nvSpPr>
              <p:spPr>
                <a:xfrm>
                  <a:off x="7199695"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C3A522E-74D0-78BB-BA3F-42E2EE43A9D2}"/>
                    </a:ext>
                  </a:extLst>
                </p:cNvPr>
                <p:cNvSpPr/>
                <p:nvPr/>
              </p:nvSpPr>
              <p:spPr>
                <a:xfrm>
                  <a:off x="714361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C505A24-6771-F772-73EE-6F878ADAD8EF}"/>
                    </a:ext>
                  </a:extLst>
                </p:cNvPr>
                <p:cNvSpPr/>
                <p:nvPr/>
              </p:nvSpPr>
              <p:spPr>
                <a:xfrm>
                  <a:off x="708768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4FE13637-D9F7-3202-D973-C7C3C2B74725}"/>
                    </a:ext>
                  </a:extLst>
                </p:cNvPr>
                <p:cNvSpPr/>
                <p:nvPr/>
              </p:nvSpPr>
              <p:spPr>
                <a:xfrm>
                  <a:off x="703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88" name="Freeform: Shape 87">
                <a:extLst>
                  <a:ext uri="{FF2B5EF4-FFF2-40B4-BE49-F238E27FC236}">
                    <a16:creationId xmlns:a16="http://schemas.microsoft.com/office/drawing/2014/main" id="{EDB8405D-9649-54F3-DE07-EA660921D486}"/>
                  </a:ext>
                </a:extLst>
              </p:cNvPr>
              <p:cNvSpPr/>
              <p:nvPr/>
            </p:nvSpPr>
            <p:spPr>
              <a:xfrm>
                <a:off x="697029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89" name="Picture 88">
                <a:extLst>
                  <a:ext uri="{FF2B5EF4-FFF2-40B4-BE49-F238E27FC236}">
                    <a16:creationId xmlns:a16="http://schemas.microsoft.com/office/drawing/2014/main" id="{AC4D81DA-80A6-E851-CAAF-3A1325726B12}"/>
                  </a:ext>
                </a:extLst>
              </p:cNvPr>
              <p:cNvPicPr>
                <a:picLocks noChangeAspect="1"/>
              </p:cNvPicPr>
              <p:nvPr/>
            </p:nvPicPr>
            <p:blipFill>
              <a:blip r:embed="rId5"/>
              <a:stretch>
                <a:fillRect/>
              </a:stretch>
            </p:blipFill>
            <p:spPr>
              <a:xfrm>
                <a:off x="6554046" y="1692541"/>
                <a:ext cx="874791" cy="874791"/>
              </a:xfrm>
              <a:custGeom>
                <a:avLst/>
                <a:gdLst>
                  <a:gd name="connsiteX0" fmla="*/ -87 w 874791"/>
                  <a:gd name="connsiteY0" fmla="*/ -423 h 874791"/>
                  <a:gd name="connsiteX1" fmla="*/ 874704 w 874791"/>
                  <a:gd name="connsiteY1" fmla="*/ -423 h 874791"/>
                  <a:gd name="connsiteX2" fmla="*/ 874704 w 874791"/>
                  <a:gd name="connsiteY2" fmla="*/ 874368 h 874791"/>
                  <a:gd name="connsiteX3" fmla="*/ -8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423"/>
                    </a:moveTo>
                    <a:lnTo>
                      <a:pt x="874704" y="-423"/>
                    </a:lnTo>
                    <a:lnTo>
                      <a:pt x="874704" y="874368"/>
                    </a:lnTo>
                    <a:lnTo>
                      <a:pt x="-87" y="874368"/>
                    </a:lnTo>
                    <a:close/>
                  </a:path>
                </a:pathLst>
              </a:custGeom>
            </p:spPr>
          </p:pic>
        </p:grpSp>
        <p:cxnSp>
          <p:nvCxnSpPr>
            <p:cNvPr id="401" name="Straight Arrow Connector 400">
              <a:extLst>
                <a:ext uri="{FF2B5EF4-FFF2-40B4-BE49-F238E27FC236}">
                  <a16:creationId xmlns:a16="http://schemas.microsoft.com/office/drawing/2014/main" id="{352285FE-08C9-F2AB-C374-49E197C368AA}"/>
                </a:ext>
              </a:extLst>
            </p:cNvPr>
            <p:cNvCxnSpPr>
              <a:cxnSpLocks/>
            </p:cNvCxnSpPr>
            <p:nvPr/>
          </p:nvCxnSpPr>
          <p:spPr>
            <a:xfrm>
              <a:off x="5586438"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3" name="Group 412">
            <a:extLst>
              <a:ext uri="{FF2B5EF4-FFF2-40B4-BE49-F238E27FC236}">
                <a16:creationId xmlns:a16="http://schemas.microsoft.com/office/drawing/2014/main" id="{F5D375A0-309A-1310-A241-97F94735C7FB}"/>
              </a:ext>
            </a:extLst>
          </p:cNvPr>
          <p:cNvGrpSpPr/>
          <p:nvPr/>
        </p:nvGrpSpPr>
        <p:grpSpPr>
          <a:xfrm>
            <a:off x="8389869" y="3242169"/>
            <a:ext cx="1378892" cy="1349393"/>
            <a:chOff x="6362112" y="3242169"/>
            <a:chExt cx="1378892" cy="1349393"/>
          </a:xfrm>
        </p:grpSpPr>
        <p:grpSp>
          <p:nvGrpSpPr>
            <p:cNvPr id="123" name="Graphic 610">
              <a:extLst>
                <a:ext uri="{FF2B5EF4-FFF2-40B4-BE49-F238E27FC236}">
                  <a16:creationId xmlns:a16="http://schemas.microsoft.com/office/drawing/2014/main" id="{D4FB9FA8-AE4B-76F2-ACAC-C37F74F3FE3F}"/>
                </a:ext>
              </a:extLst>
            </p:cNvPr>
            <p:cNvGrpSpPr/>
            <p:nvPr/>
          </p:nvGrpSpPr>
          <p:grpSpPr>
            <a:xfrm>
              <a:off x="6362112" y="3242169"/>
              <a:ext cx="1378892" cy="1349393"/>
              <a:chOff x="7759545" y="1217939"/>
              <a:chExt cx="1378892" cy="1349393"/>
            </a:xfrm>
          </p:grpSpPr>
          <p:sp>
            <p:nvSpPr>
              <p:cNvPr id="124" name="Freeform: Shape 123">
                <a:extLst>
                  <a:ext uri="{FF2B5EF4-FFF2-40B4-BE49-F238E27FC236}">
                    <a16:creationId xmlns:a16="http://schemas.microsoft.com/office/drawing/2014/main" id="{8B674084-7461-C946-0C81-6DDCC2969CF7}"/>
                  </a:ext>
                </a:extLst>
              </p:cNvPr>
              <p:cNvSpPr/>
              <p:nvPr/>
            </p:nvSpPr>
            <p:spPr>
              <a:xfrm>
                <a:off x="817582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9665CF82-28E8-C39A-17D6-4631E64E5F6A}"/>
                  </a:ext>
                </a:extLst>
              </p:cNvPr>
              <p:cNvSpPr/>
              <p:nvPr/>
            </p:nvSpPr>
            <p:spPr>
              <a:xfrm>
                <a:off x="8347914" y="1333790"/>
                <a:ext cx="561586" cy="673443"/>
              </a:xfrm>
              <a:custGeom>
                <a:avLst/>
                <a:gdLst>
                  <a:gd name="connsiteX0" fmla="*/ 57157 w 561586"/>
                  <a:gd name="connsiteY0" fmla="*/ 0 h 673443"/>
                  <a:gd name="connsiteX1" fmla="*/ 56697 w 561586"/>
                  <a:gd name="connsiteY1" fmla="*/ 222791 h 673443"/>
                  <a:gd name="connsiteX2" fmla="*/ 0 w 561586"/>
                  <a:gd name="connsiteY2" fmla="*/ 226786 h 673443"/>
                  <a:gd name="connsiteX3" fmla="*/ 0 w 561586"/>
                  <a:gd name="connsiteY3" fmla="*/ 281178 h 673443"/>
                  <a:gd name="connsiteX4" fmla="*/ 922 w 561586"/>
                  <a:gd name="connsiteY4" fmla="*/ 504891 h 673443"/>
                  <a:gd name="connsiteX5" fmla="*/ 57157 w 561586"/>
                  <a:gd name="connsiteY5" fmla="*/ 505198 h 673443"/>
                  <a:gd name="connsiteX6" fmla="*/ 57157 w 561586"/>
                  <a:gd name="connsiteY6" fmla="*/ 617208 h 673443"/>
                  <a:gd name="connsiteX7" fmla="*/ 114315 w 561586"/>
                  <a:gd name="connsiteY7" fmla="*/ 617823 h 673443"/>
                  <a:gd name="connsiteX8" fmla="*/ 113393 w 561586"/>
                  <a:gd name="connsiteY8" fmla="*/ 673444 h 673443"/>
                  <a:gd name="connsiteX9" fmla="*/ 393956 w 561586"/>
                  <a:gd name="connsiteY9" fmla="*/ 672983 h 673443"/>
                  <a:gd name="connsiteX10" fmla="*/ 393956 w 561586"/>
                  <a:gd name="connsiteY10" fmla="*/ 617208 h 673443"/>
                  <a:gd name="connsiteX11" fmla="*/ 448655 w 561586"/>
                  <a:gd name="connsiteY11" fmla="*/ 617362 h 673443"/>
                  <a:gd name="connsiteX12" fmla="*/ 449116 w 561586"/>
                  <a:gd name="connsiteY12" fmla="*/ 564046 h 673443"/>
                  <a:gd name="connsiteX13" fmla="*/ 504276 w 561586"/>
                  <a:gd name="connsiteY13" fmla="*/ 560051 h 673443"/>
                  <a:gd name="connsiteX14" fmla="*/ 505812 w 561586"/>
                  <a:gd name="connsiteY14" fmla="*/ 506427 h 673443"/>
                  <a:gd name="connsiteX15" fmla="*/ 560973 w 561586"/>
                  <a:gd name="connsiteY15" fmla="*/ 505352 h 673443"/>
                  <a:gd name="connsiteX16" fmla="*/ 561587 w 561586"/>
                  <a:gd name="connsiteY16" fmla="*/ 280102 h 673443"/>
                  <a:gd name="connsiteX17" fmla="*/ 506274 w 561586"/>
                  <a:gd name="connsiteY17" fmla="*/ 281485 h 673443"/>
                  <a:gd name="connsiteX18" fmla="*/ 506274 w 561586"/>
                  <a:gd name="connsiteY18" fmla="*/ 226786 h 673443"/>
                  <a:gd name="connsiteX19" fmla="*/ 450038 w 561586"/>
                  <a:gd name="connsiteY19" fmla="*/ 226786 h 673443"/>
                  <a:gd name="connsiteX20" fmla="*/ 392881 w 561586"/>
                  <a:gd name="connsiteY20" fmla="*/ 225403 h 673443"/>
                  <a:gd name="connsiteX21" fmla="*/ 394417 w 561586"/>
                  <a:gd name="connsiteY21" fmla="*/ 168707 h 673443"/>
                  <a:gd name="connsiteX22" fmla="*/ 392419 w 561586"/>
                  <a:gd name="connsiteY22" fmla="*/ 113393 h 673443"/>
                  <a:gd name="connsiteX23" fmla="*/ 339103 w 561586"/>
                  <a:gd name="connsiteY23" fmla="*/ 112625 h 673443"/>
                  <a:gd name="connsiteX24" fmla="*/ 337720 w 561586"/>
                  <a:gd name="connsiteY24" fmla="*/ 57157 h 673443"/>
                  <a:gd name="connsiteX25" fmla="*/ 227247 w 561586"/>
                  <a:gd name="connsiteY25" fmla="*/ 57772 h 673443"/>
                  <a:gd name="connsiteX26" fmla="*/ 224789 w 561586"/>
                  <a:gd name="connsiteY26" fmla="*/ 1536 h 673443"/>
                  <a:gd name="connsiteX27" fmla="*/ 57157 w 561586"/>
                  <a:gd name="connsiteY27" fmla="*/ 0 h 67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586" h="673443">
                    <a:moveTo>
                      <a:pt x="57157" y="0"/>
                    </a:moveTo>
                    <a:lnTo>
                      <a:pt x="56697" y="222791"/>
                    </a:lnTo>
                    <a:lnTo>
                      <a:pt x="0" y="226786"/>
                    </a:lnTo>
                    <a:lnTo>
                      <a:pt x="0" y="281178"/>
                    </a:lnTo>
                    <a:lnTo>
                      <a:pt x="922" y="504891"/>
                    </a:lnTo>
                    <a:lnTo>
                      <a:pt x="57157" y="505198"/>
                    </a:lnTo>
                    <a:lnTo>
                      <a:pt x="57157" y="617208"/>
                    </a:lnTo>
                    <a:lnTo>
                      <a:pt x="114315" y="617823"/>
                    </a:lnTo>
                    <a:lnTo>
                      <a:pt x="113393" y="673444"/>
                    </a:lnTo>
                    <a:lnTo>
                      <a:pt x="393956" y="672983"/>
                    </a:lnTo>
                    <a:lnTo>
                      <a:pt x="393956" y="617208"/>
                    </a:lnTo>
                    <a:lnTo>
                      <a:pt x="448655" y="617362"/>
                    </a:lnTo>
                    <a:lnTo>
                      <a:pt x="449116" y="564046"/>
                    </a:lnTo>
                    <a:lnTo>
                      <a:pt x="504276" y="560051"/>
                    </a:lnTo>
                    <a:lnTo>
                      <a:pt x="505812" y="506427"/>
                    </a:lnTo>
                    <a:lnTo>
                      <a:pt x="560973" y="505352"/>
                    </a:lnTo>
                    <a:lnTo>
                      <a:pt x="561587" y="280102"/>
                    </a:lnTo>
                    <a:lnTo>
                      <a:pt x="506274" y="281485"/>
                    </a:lnTo>
                    <a:lnTo>
                      <a:pt x="506274" y="226786"/>
                    </a:lnTo>
                    <a:lnTo>
                      <a:pt x="450038" y="226786"/>
                    </a:lnTo>
                    <a:lnTo>
                      <a:pt x="392881" y="225403"/>
                    </a:lnTo>
                    <a:lnTo>
                      <a:pt x="394417" y="168707"/>
                    </a:lnTo>
                    <a:lnTo>
                      <a:pt x="392419" y="113393"/>
                    </a:lnTo>
                    <a:lnTo>
                      <a:pt x="339103" y="112625"/>
                    </a:lnTo>
                    <a:lnTo>
                      <a:pt x="337720" y="57157"/>
                    </a:lnTo>
                    <a:lnTo>
                      <a:pt x="227247" y="57772"/>
                    </a:lnTo>
                    <a:lnTo>
                      <a:pt x="224789" y="1536"/>
                    </a:lnTo>
                    <a:lnTo>
                      <a:pt x="57157" y="0"/>
                    </a:lnTo>
                  </a:path>
                </a:pathLst>
              </a:custGeom>
              <a:solidFill>
                <a:srgbClr val="9FB5BA"/>
              </a:solidFill>
              <a:ln w="15358" cap="flat">
                <a:noFill/>
                <a:prstDash val="solid"/>
                <a:miter/>
              </a:ln>
            </p:spPr>
            <p:txBody>
              <a:bodyPr rtlCol="0" anchor="ctr"/>
              <a:lstStyle/>
              <a:p>
                <a:endParaRPr lang="en-US"/>
              </a:p>
            </p:txBody>
          </p:sp>
          <p:grpSp>
            <p:nvGrpSpPr>
              <p:cNvPr id="126" name="Graphic 610">
                <a:extLst>
                  <a:ext uri="{FF2B5EF4-FFF2-40B4-BE49-F238E27FC236}">
                    <a16:creationId xmlns:a16="http://schemas.microsoft.com/office/drawing/2014/main" id="{371A871C-995D-67F8-713A-466B1EB9EA4A}"/>
                  </a:ext>
                </a:extLst>
              </p:cNvPr>
              <p:cNvGrpSpPr/>
              <p:nvPr/>
            </p:nvGrpSpPr>
            <p:grpSpPr>
              <a:xfrm>
                <a:off x="8181204" y="1223009"/>
                <a:ext cx="951855" cy="951855"/>
                <a:chOff x="8181204" y="1223009"/>
                <a:chExt cx="951855" cy="951855"/>
              </a:xfrm>
              <a:noFill/>
            </p:grpSpPr>
            <p:sp>
              <p:nvSpPr>
                <p:cNvPr id="129" name="Freeform: Shape 128">
                  <a:extLst>
                    <a:ext uri="{FF2B5EF4-FFF2-40B4-BE49-F238E27FC236}">
                      <a16:creationId xmlns:a16="http://schemas.microsoft.com/office/drawing/2014/main" id="{582835AC-B9A6-7743-1D9E-C4E52337AF73}"/>
                    </a:ext>
                  </a:extLst>
                </p:cNvPr>
                <p:cNvSpPr/>
                <p:nvPr/>
              </p:nvSpPr>
              <p:spPr>
                <a:xfrm>
                  <a:off x="8181204" y="1223009"/>
                  <a:ext cx="951855" cy="951855"/>
                </a:xfrm>
                <a:custGeom>
                  <a:avLst/>
                  <a:gdLst>
                    <a:gd name="connsiteX0" fmla="*/ 0 w 951855"/>
                    <a:gd name="connsiteY0" fmla="*/ 0 h 951855"/>
                    <a:gd name="connsiteX1" fmla="*/ 951855 w 951855"/>
                    <a:gd name="connsiteY1" fmla="*/ 0 h 951855"/>
                    <a:gd name="connsiteX2" fmla="*/ 951855 w 951855"/>
                    <a:gd name="connsiteY2" fmla="*/ 951856 h 951855"/>
                    <a:gd name="connsiteX3" fmla="*/ -1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5" y="0"/>
                      </a:lnTo>
                      <a:lnTo>
                        <a:pt x="951855" y="951856"/>
                      </a:lnTo>
                      <a:lnTo>
                        <a:pt x="-1" y="951856"/>
                      </a:lnTo>
                      <a:close/>
                    </a:path>
                  </a:pathLst>
                </a:custGeom>
                <a:noFill/>
                <a:ln w="7679" cap="flat">
                  <a:solidFill>
                    <a:srgbClr val="808080"/>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4F859AB5-1820-18CA-EF29-76FAB2A2C5AE}"/>
                    </a:ext>
                  </a:extLst>
                </p:cNvPr>
                <p:cNvSpPr/>
                <p:nvPr/>
              </p:nvSpPr>
              <p:spPr>
                <a:xfrm>
                  <a:off x="818120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3B7770F6-372B-AE43-34EE-43ABE942017E}"/>
                    </a:ext>
                  </a:extLst>
                </p:cNvPr>
                <p:cNvSpPr/>
                <p:nvPr/>
              </p:nvSpPr>
              <p:spPr>
                <a:xfrm>
                  <a:off x="818120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21E84B6E-8C2F-ED09-93B7-6C768A44C694}"/>
                    </a:ext>
                  </a:extLst>
                </p:cNvPr>
                <p:cNvSpPr/>
                <p:nvPr/>
              </p:nvSpPr>
              <p:spPr>
                <a:xfrm>
                  <a:off x="818120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B6EF4B9D-E239-D1B2-19B4-93043A8446B2}"/>
                    </a:ext>
                  </a:extLst>
                </p:cNvPr>
                <p:cNvSpPr/>
                <p:nvPr/>
              </p:nvSpPr>
              <p:spPr>
                <a:xfrm>
                  <a:off x="818120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A0EAA13-C68D-FEDE-F609-20DD2D72C39C}"/>
                    </a:ext>
                  </a:extLst>
                </p:cNvPr>
                <p:cNvSpPr/>
                <p:nvPr/>
              </p:nvSpPr>
              <p:spPr>
                <a:xfrm>
                  <a:off x="818120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7A67B496-F487-ECD0-FF9F-76E893CD3241}"/>
                    </a:ext>
                  </a:extLst>
                </p:cNvPr>
                <p:cNvSpPr/>
                <p:nvPr/>
              </p:nvSpPr>
              <p:spPr>
                <a:xfrm>
                  <a:off x="818120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25A4AE42-1B5C-5998-0314-D02AFFE81913}"/>
                    </a:ext>
                  </a:extLst>
                </p:cNvPr>
                <p:cNvSpPr/>
                <p:nvPr/>
              </p:nvSpPr>
              <p:spPr>
                <a:xfrm>
                  <a:off x="818120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0B4B537B-B59C-F0B6-E4E4-C652E0D1FB8D}"/>
                    </a:ext>
                  </a:extLst>
                </p:cNvPr>
                <p:cNvSpPr/>
                <p:nvPr/>
              </p:nvSpPr>
              <p:spPr>
                <a:xfrm>
                  <a:off x="818120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B7DA1B3-4CD3-FBBE-FA79-158E9C857C8E}"/>
                    </a:ext>
                  </a:extLst>
                </p:cNvPr>
                <p:cNvSpPr/>
                <p:nvPr/>
              </p:nvSpPr>
              <p:spPr>
                <a:xfrm>
                  <a:off x="818120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B279EB50-3E83-404F-48C5-860293B0977E}"/>
                    </a:ext>
                  </a:extLst>
                </p:cNvPr>
                <p:cNvSpPr/>
                <p:nvPr/>
              </p:nvSpPr>
              <p:spPr>
                <a:xfrm>
                  <a:off x="818120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B6CBAF3-29F3-76FD-EC0C-58F092AE5567}"/>
                    </a:ext>
                  </a:extLst>
                </p:cNvPr>
                <p:cNvSpPr/>
                <p:nvPr/>
              </p:nvSpPr>
              <p:spPr>
                <a:xfrm>
                  <a:off x="818120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AD5A3D78-124B-4960-BACA-317A8248A784}"/>
                    </a:ext>
                  </a:extLst>
                </p:cNvPr>
                <p:cNvSpPr/>
                <p:nvPr/>
              </p:nvSpPr>
              <p:spPr>
                <a:xfrm>
                  <a:off x="818120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74B9622D-F5DA-7B52-54DE-C2C9019439A0}"/>
                    </a:ext>
                  </a:extLst>
                </p:cNvPr>
                <p:cNvSpPr/>
                <p:nvPr/>
              </p:nvSpPr>
              <p:spPr>
                <a:xfrm>
                  <a:off x="818120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C79E47E3-22FB-2623-C71A-B3E42E854B9B}"/>
                    </a:ext>
                  </a:extLst>
                </p:cNvPr>
                <p:cNvSpPr/>
                <p:nvPr/>
              </p:nvSpPr>
              <p:spPr>
                <a:xfrm>
                  <a:off x="818120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787FC667-8083-C1C6-4E86-74DCC9E96468}"/>
                    </a:ext>
                  </a:extLst>
                </p:cNvPr>
                <p:cNvSpPr/>
                <p:nvPr/>
              </p:nvSpPr>
              <p:spPr>
                <a:xfrm>
                  <a:off x="818120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9AC92D2-D9EF-1276-F2B2-925EB3911239}"/>
                    </a:ext>
                  </a:extLst>
                </p:cNvPr>
                <p:cNvSpPr/>
                <p:nvPr/>
              </p:nvSpPr>
              <p:spPr>
                <a:xfrm>
                  <a:off x="818120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B1D8650-385C-7FE0-0CA6-070B2200790F}"/>
                    </a:ext>
                  </a:extLst>
                </p:cNvPr>
                <p:cNvSpPr/>
                <p:nvPr/>
              </p:nvSpPr>
              <p:spPr>
                <a:xfrm>
                  <a:off x="9076978"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5AA4745-7480-6F6E-8B35-46575B33B5E6}"/>
                    </a:ext>
                  </a:extLst>
                </p:cNvPr>
                <p:cNvSpPr/>
                <p:nvPr/>
              </p:nvSpPr>
              <p:spPr>
                <a:xfrm>
                  <a:off x="902105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08739EC-15BC-F6B6-3F0D-E6C853D1993C}"/>
                    </a:ext>
                  </a:extLst>
                </p:cNvPr>
                <p:cNvSpPr/>
                <p:nvPr/>
              </p:nvSpPr>
              <p:spPr>
                <a:xfrm>
                  <a:off x="896512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A7B334C-404E-CDC2-989B-3462308C9EE3}"/>
                    </a:ext>
                  </a:extLst>
                </p:cNvPr>
                <p:cNvSpPr/>
                <p:nvPr/>
              </p:nvSpPr>
              <p:spPr>
                <a:xfrm>
                  <a:off x="890904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E4BA7BB-2DC1-870D-5106-6A44CF5AFDF3}"/>
                    </a:ext>
                  </a:extLst>
                </p:cNvPr>
                <p:cNvSpPr/>
                <p:nvPr/>
              </p:nvSpPr>
              <p:spPr>
                <a:xfrm>
                  <a:off x="885311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C3463E9F-3893-83D4-B817-5CA2C8673810}"/>
                    </a:ext>
                  </a:extLst>
                </p:cNvPr>
                <p:cNvSpPr/>
                <p:nvPr/>
              </p:nvSpPr>
              <p:spPr>
                <a:xfrm>
                  <a:off x="879703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44D7A6F-9A4D-A91D-F1B9-B14A15795036}"/>
                    </a:ext>
                  </a:extLst>
                </p:cNvPr>
                <p:cNvSpPr/>
                <p:nvPr/>
              </p:nvSpPr>
              <p:spPr>
                <a:xfrm>
                  <a:off x="874110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E8306FEA-AE00-1369-91A6-3A9054BFDF8F}"/>
                    </a:ext>
                  </a:extLst>
                </p:cNvPr>
                <p:cNvSpPr/>
                <p:nvPr/>
              </p:nvSpPr>
              <p:spPr>
                <a:xfrm>
                  <a:off x="868517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C028F5E2-6870-6EF3-BB82-FB9DF0E2C525}"/>
                    </a:ext>
                  </a:extLst>
                </p:cNvPr>
                <p:cNvSpPr/>
                <p:nvPr/>
              </p:nvSpPr>
              <p:spPr>
                <a:xfrm>
                  <a:off x="86290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34E00529-2A17-FCA6-91C9-E0C4F7B5E9ED}"/>
                    </a:ext>
                  </a:extLst>
                </p:cNvPr>
                <p:cNvSpPr/>
                <p:nvPr/>
              </p:nvSpPr>
              <p:spPr>
                <a:xfrm>
                  <a:off x="857316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8C72A99E-449E-FAC7-9B1A-1B26B6FC1DD2}"/>
                    </a:ext>
                  </a:extLst>
                </p:cNvPr>
                <p:cNvSpPr/>
                <p:nvPr/>
              </p:nvSpPr>
              <p:spPr>
                <a:xfrm>
                  <a:off x="85170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C51A4FE8-56D2-F28F-F4B4-039D25EE429A}"/>
                    </a:ext>
                  </a:extLst>
                </p:cNvPr>
                <p:cNvSpPr/>
                <p:nvPr/>
              </p:nvSpPr>
              <p:spPr>
                <a:xfrm>
                  <a:off x="84611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8B3A4B41-1BC5-2FE0-3F02-49E72F006A85}"/>
                    </a:ext>
                  </a:extLst>
                </p:cNvPr>
                <p:cNvSpPr/>
                <p:nvPr/>
              </p:nvSpPr>
              <p:spPr>
                <a:xfrm>
                  <a:off x="84050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532ADFA-0EC1-D875-CDCF-1F91C47FA552}"/>
                    </a:ext>
                  </a:extLst>
                </p:cNvPr>
                <p:cNvSpPr/>
                <p:nvPr/>
              </p:nvSpPr>
              <p:spPr>
                <a:xfrm>
                  <a:off x="83491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FB96526-9299-9FE5-439B-E398E18925F1}"/>
                    </a:ext>
                  </a:extLst>
                </p:cNvPr>
                <p:cNvSpPr/>
                <p:nvPr/>
              </p:nvSpPr>
              <p:spPr>
                <a:xfrm>
                  <a:off x="829321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B3DA4E8-DC62-00E4-608D-129B47726DE6}"/>
                    </a:ext>
                  </a:extLst>
                </p:cNvPr>
                <p:cNvSpPr/>
                <p:nvPr/>
              </p:nvSpPr>
              <p:spPr>
                <a:xfrm>
                  <a:off x="82371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27" name="Freeform: Shape 126">
                <a:extLst>
                  <a:ext uri="{FF2B5EF4-FFF2-40B4-BE49-F238E27FC236}">
                    <a16:creationId xmlns:a16="http://schemas.microsoft.com/office/drawing/2014/main" id="{354AC61A-E584-C498-D01F-78842A3BEEB1}"/>
                  </a:ext>
                </a:extLst>
              </p:cNvPr>
              <p:cNvSpPr/>
              <p:nvPr/>
            </p:nvSpPr>
            <p:spPr>
              <a:xfrm>
                <a:off x="817582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128" name="Picture 127">
                <a:extLst>
                  <a:ext uri="{FF2B5EF4-FFF2-40B4-BE49-F238E27FC236}">
                    <a16:creationId xmlns:a16="http://schemas.microsoft.com/office/drawing/2014/main" id="{951BDF64-3C19-115E-91F5-79143A278ECB}"/>
                  </a:ext>
                </a:extLst>
              </p:cNvPr>
              <p:cNvPicPr>
                <a:picLocks noChangeAspect="1"/>
              </p:cNvPicPr>
              <p:nvPr/>
            </p:nvPicPr>
            <p:blipFill>
              <a:blip r:embed="rId5"/>
              <a:stretch>
                <a:fillRect/>
              </a:stretch>
            </p:blipFill>
            <p:spPr>
              <a:xfrm>
                <a:off x="7759545" y="1692541"/>
                <a:ext cx="874791" cy="874791"/>
              </a:xfrm>
              <a:custGeom>
                <a:avLst/>
                <a:gdLst>
                  <a:gd name="connsiteX0" fmla="*/ -9 w 874791"/>
                  <a:gd name="connsiteY0" fmla="*/ -423 h 874791"/>
                  <a:gd name="connsiteX1" fmla="*/ 874783 w 874791"/>
                  <a:gd name="connsiteY1" fmla="*/ -423 h 874791"/>
                  <a:gd name="connsiteX2" fmla="*/ 874783 w 874791"/>
                  <a:gd name="connsiteY2" fmla="*/ 874368 h 874791"/>
                  <a:gd name="connsiteX3" fmla="*/ -9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423"/>
                    </a:moveTo>
                    <a:lnTo>
                      <a:pt x="874783" y="-423"/>
                    </a:lnTo>
                    <a:lnTo>
                      <a:pt x="874783" y="874368"/>
                    </a:lnTo>
                    <a:lnTo>
                      <a:pt x="-9" y="874368"/>
                    </a:lnTo>
                    <a:close/>
                  </a:path>
                </a:pathLst>
              </a:custGeom>
            </p:spPr>
          </p:pic>
        </p:grpSp>
        <p:cxnSp>
          <p:nvCxnSpPr>
            <p:cNvPr id="403" name="Straight Arrow Connector 402">
              <a:extLst>
                <a:ext uri="{FF2B5EF4-FFF2-40B4-BE49-F238E27FC236}">
                  <a16:creationId xmlns:a16="http://schemas.microsoft.com/office/drawing/2014/main" id="{5DCC6AD8-924C-444C-AD21-9FE2788E1D84}"/>
                </a:ext>
              </a:extLst>
            </p:cNvPr>
            <p:cNvCxnSpPr>
              <a:cxnSpLocks/>
            </p:cNvCxnSpPr>
            <p:nvPr/>
          </p:nvCxnSpPr>
          <p:spPr>
            <a:xfrm>
              <a:off x="6794099"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6" name="Group 415">
            <a:extLst>
              <a:ext uri="{FF2B5EF4-FFF2-40B4-BE49-F238E27FC236}">
                <a16:creationId xmlns:a16="http://schemas.microsoft.com/office/drawing/2014/main" id="{2EEF0D46-5D84-FA65-CF99-1E5A2034F787}"/>
              </a:ext>
            </a:extLst>
          </p:cNvPr>
          <p:cNvGrpSpPr/>
          <p:nvPr/>
        </p:nvGrpSpPr>
        <p:grpSpPr>
          <a:xfrm>
            <a:off x="5951492" y="4429722"/>
            <a:ext cx="1372560" cy="1344376"/>
            <a:chOff x="3923735" y="4429722"/>
            <a:chExt cx="1372560" cy="1344376"/>
          </a:xfrm>
        </p:grpSpPr>
        <p:grpSp>
          <p:nvGrpSpPr>
            <p:cNvPr id="162" name="Graphic 610">
              <a:extLst>
                <a:ext uri="{FF2B5EF4-FFF2-40B4-BE49-F238E27FC236}">
                  <a16:creationId xmlns:a16="http://schemas.microsoft.com/office/drawing/2014/main" id="{BEC2C7D9-6A2E-1952-9CEF-0507A34D29A8}"/>
                </a:ext>
              </a:extLst>
            </p:cNvPr>
            <p:cNvGrpSpPr/>
            <p:nvPr/>
          </p:nvGrpSpPr>
          <p:grpSpPr>
            <a:xfrm>
              <a:off x="4333684" y="4429722"/>
              <a:ext cx="962611" cy="962611"/>
              <a:chOff x="5731117" y="2405492"/>
              <a:chExt cx="962611" cy="962611"/>
            </a:xfrm>
          </p:grpSpPr>
          <p:sp>
            <p:nvSpPr>
              <p:cNvPr id="163" name="Freeform: Shape 162">
                <a:extLst>
                  <a:ext uri="{FF2B5EF4-FFF2-40B4-BE49-F238E27FC236}">
                    <a16:creationId xmlns:a16="http://schemas.microsoft.com/office/drawing/2014/main" id="{8D65ABEF-F2DC-9B4D-61BD-650C8FA0BD5D}"/>
                  </a:ext>
                </a:extLst>
              </p:cNvPr>
              <p:cNvSpPr/>
              <p:nvPr/>
            </p:nvSpPr>
            <p:spPr>
              <a:xfrm>
                <a:off x="5731117" y="2406875"/>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C411407-2888-DDD3-1AB0-A038D55EC93E}"/>
                  </a:ext>
                </a:extLst>
              </p:cNvPr>
              <p:cNvSpPr/>
              <p:nvPr/>
            </p:nvSpPr>
            <p:spPr>
              <a:xfrm>
                <a:off x="5849274" y="2467874"/>
                <a:ext cx="672060" cy="727067"/>
              </a:xfrm>
              <a:custGeom>
                <a:avLst/>
                <a:gdLst>
                  <a:gd name="connsiteX0" fmla="*/ 222330 w 672060"/>
                  <a:gd name="connsiteY0" fmla="*/ 154 h 727067"/>
                  <a:gd name="connsiteX1" fmla="*/ 222330 w 672060"/>
                  <a:gd name="connsiteY1" fmla="*/ 54545 h 727067"/>
                  <a:gd name="connsiteX2" fmla="*/ 167324 w 672060"/>
                  <a:gd name="connsiteY2" fmla="*/ 55775 h 727067"/>
                  <a:gd name="connsiteX3" fmla="*/ 167324 w 672060"/>
                  <a:gd name="connsiteY3" fmla="*/ 110474 h 727067"/>
                  <a:gd name="connsiteX4" fmla="*/ 167324 w 672060"/>
                  <a:gd name="connsiteY4" fmla="*/ 166402 h 727067"/>
                  <a:gd name="connsiteX5" fmla="*/ 111549 w 672060"/>
                  <a:gd name="connsiteY5" fmla="*/ 167017 h 727067"/>
                  <a:gd name="connsiteX6" fmla="*/ 111549 w 672060"/>
                  <a:gd name="connsiteY6" fmla="*/ 222330 h 727067"/>
                  <a:gd name="connsiteX7" fmla="*/ 55160 w 672060"/>
                  <a:gd name="connsiteY7" fmla="*/ 224020 h 727067"/>
                  <a:gd name="connsiteX8" fmla="*/ 55775 w 672060"/>
                  <a:gd name="connsiteY8" fmla="*/ 389193 h 727067"/>
                  <a:gd name="connsiteX9" fmla="*/ 0 w 672060"/>
                  <a:gd name="connsiteY9" fmla="*/ 390576 h 727067"/>
                  <a:gd name="connsiteX10" fmla="*/ 0 w 672060"/>
                  <a:gd name="connsiteY10" fmla="*/ 446350 h 727067"/>
                  <a:gd name="connsiteX11" fmla="*/ 53777 w 672060"/>
                  <a:gd name="connsiteY11" fmla="*/ 446350 h 727067"/>
                  <a:gd name="connsiteX12" fmla="*/ 55160 w 672060"/>
                  <a:gd name="connsiteY12" fmla="*/ 502125 h 727067"/>
                  <a:gd name="connsiteX13" fmla="*/ 111242 w 672060"/>
                  <a:gd name="connsiteY13" fmla="*/ 502125 h 727067"/>
                  <a:gd name="connsiteX14" fmla="*/ 111242 w 672060"/>
                  <a:gd name="connsiteY14" fmla="*/ 558514 h 727067"/>
                  <a:gd name="connsiteX15" fmla="*/ 111242 w 672060"/>
                  <a:gd name="connsiteY15" fmla="*/ 611677 h 727067"/>
                  <a:gd name="connsiteX16" fmla="*/ 167170 w 672060"/>
                  <a:gd name="connsiteY16" fmla="*/ 611677 h 727067"/>
                  <a:gd name="connsiteX17" fmla="*/ 167324 w 672060"/>
                  <a:gd name="connsiteY17" fmla="*/ 723687 h 727067"/>
                  <a:gd name="connsiteX18" fmla="*/ 558668 w 672060"/>
                  <a:gd name="connsiteY18" fmla="*/ 727067 h 727067"/>
                  <a:gd name="connsiteX19" fmla="*/ 559282 w 672060"/>
                  <a:gd name="connsiteY19" fmla="*/ 669295 h 727067"/>
                  <a:gd name="connsiteX20" fmla="*/ 670063 w 672060"/>
                  <a:gd name="connsiteY20" fmla="*/ 670678 h 727067"/>
                  <a:gd name="connsiteX21" fmla="*/ 672061 w 672060"/>
                  <a:gd name="connsiteY21" fmla="*/ 446504 h 727067"/>
                  <a:gd name="connsiteX22" fmla="*/ 613674 w 672060"/>
                  <a:gd name="connsiteY22" fmla="*/ 446504 h 727067"/>
                  <a:gd name="connsiteX23" fmla="*/ 613674 w 672060"/>
                  <a:gd name="connsiteY23" fmla="*/ 335109 h 727067"/>
                  <a:gd name="connsiteX24" fmla="*/ 559282 w 672060"/>
                  <a:gd name="connsiteY24" fmla="*/ 335723 h 727067"/>
                  <a:gd name="connsiteX25" fmla="*/ 557900 w 672060"/>
                  <a:gd name="connsiteY25" fmla="*/ 279334 h 727067"/>
                  <a:gd name="connsiteX26" fmla="*/ 449116 w 672060"/>
                  <a:gd name="connsiteY26" fmla="*/ 277951 h 727067"/>
                  <a:gd name="connsiteX27" fmla="*/ 446504 w 672060"/>
                  <a:gd name="connsiteY27" fmla="*/ 110781 h 727067"/>
                  <a:gd name="connsiteX28" fmla="*/ 336030 w 672060"/>
                  <a:gd name="connsiteY28" fmla="*/ 110474 h 727067"/>
                  <a:gd name="connsiteX29" fmla="*/ 335108 w 672060"/>
                  <a:gd name="connsiteY29" fmla="*/ 0 h 7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2060" h="727067">
                    <a:moveTo>
                      <a:pt x="222330" y="154"/>
                    </a:moveTo>
                    <a:lnTo>
                      <a:pt x="222330" y="54545"/>
                    </a:lnTo>
                    <a:lnTo>
                      <a:pt x="167324" y="55775"/>
                    </a:lnTo>
                    <a:lnTo>
                      <a:pt x="167324" y="110474"/>
                    </a:lnTo>
                    <a:lnTo>
                      <a:pt x="167324" y="166402"/>
                    </a:lnTo>
                    <a:lnTo>
                      <a:pt x="111549" y="167017"/>
                    </a:lnTo>
                    <a:lnTo>
                      <a:pt x="111549" y="222330"/>
                    </a:lnTo>
                    <a:lnTo>
                      <a:pt x="55160" y="224020"/>
                    </a:lnTo>
                    <a:lnTo>
                      <a:pt x="55775" y="389193"/>
                    </a:lnTo>
                    <a:lnTo>
                      <a:pt x="0" y="390576"/>
                    </a:lnTo>
                    <a:lnTo>
                      <a:pt x="0" y="446350"/>
                    </a:lnTo>
                    <a:lnTo>
                      <a:pt x="53777" y="446350"/>
                    </a:lnTo>
                    <a:lnTo>
                      <a:pt x="55160" y="502125"/>
                    </a:lnTo>
                    <a:lnTo>
                      <a:pt x="111242" y="502125"/>
                    </a:lnTo>
                    <a:lnTo>
                      <a:pt x="111242" y="558514"/>
                    </a:lnTo>
                    <a:lnTo>
                      <a:pt x="111242" y="611677"/>
                    </a:lnTo>
                    <a:lnTo>
                      <a:pt x="167170" y="611677"/>
                    </a:lnTo>
                    <a:lnTo>
                      <a:pt x="167324" y="723687"/>
                    </a:lnTo>
                    <a:lnTo>
                      <a:pt x="558668" y="727067"/>
                    </a:lnTo>
                    <a:lnTo>
                      <a:pt x="559282" y="669295"/>
                    </a:lnTo>
                    <a:lnTo>
                      <a:pt x="670063" y="670678"/>
                    </a:lnTo>
                    <a:lnTo>
                      <a:pt x="672061" y="446504"/>
                    </a:lnTo>
                    <a:lnTo>
                      <a:pt x="613674" y="446504"/>
                    </a:lnTo>
                    <a:cubicBezTo>
                      <a:pt x="613674" y="446504"/>
                      <a:pt x="613674" y="333111"/>
                      <a:pt x="613674" y="335109"/>
                    </a:cubicBezTo>
                    <a:cubicBezTo>
                      <a:pt x="613674" y="337106"/>
                      <a:pt x="559282" y="335723"/>
                      <a:pt x="559282" y="335723"/>
                    </a:cubicBezTo>
                    <a:lnTo>
                      <a:pt x="557900" y="279334"/>
                    </a:lnTo>
                    <a:lnTo>
                      <a:pt x="449116" y="277951"/>
                    </a:lnTo>
                    <a:lnTo>
                      <a:pt x="446504" y="110781"/>
                    </a:lnTo>
                    <a:lnTo>
                      <a:pt x="336030" y="110474"/>
                    </a:lnTo>
                    <a:lnTo>
                      <a:pt x="335108" y="0"/>
                    </a:lnTo>
                  </a:path>
                </a:pathLst>
              </a:custGeom>
              <a:solidFill>
                <a:srgbClr val="9FB5BA"/>
              </a:solidFill>
              <a:ln w="15358" cap="flat">
                <a:noFill/>
                <a:prstDash val="solid"/>
                <a:miter/>
              </a:ln>
            </p:spPr>
            <p:txBody>
              <a:bodyPr rtlCol="0" anchor="ctr"/>
              <a:lstStyle/>
              <a:p>
                <a:endParaRPr lang="en-US"/>
              </a:p>
            </p:txBody>
          </p:sp>
          <p:grpSp>
            <p:nvGrpSpPr>
              <p:cNvPr id="165" name="Graphic 610">
                <a:extLst>
                  <a:ext uri="{FF2B5EF4-FFF2-40B4-BE49-F238E27FC236}">
                    <a16:creationId xmlns:a16="http://schemas.microsoft.com/office/drawing/2014/main" id="{9F20F79E-CE7C-93CA-874E-3BB20EBEE12C}"/>
                  </a:ext>
                </a:extLst>
              </p:cNvPr>
              <p:cNvGrpSpPr/>
              <p:nvPr/>
            </p:nvGrpSpPr>
            <p:grpSpPr>
              <a:xfrm>
                <a:off x="5736495" y="2410563"/>
                <a:ext cx="951855" cy="951855"/>
                <a:chOff x="5736495" y="2410563"/>
                <a:chExt cx="951855" cy="951855"/>
              </a:xfrm>
              <a:noFill/>
            </p:grpSpPr>
            <p:sp>
              <p:nvSpPr>
                <p:cNvPr id="168" name="Freeform: Shape 167">
                  <a:extLst>
                    <a:ext uri="{FF2B5EF4-FFF2-40B4-BE49-F238E27FC236}">
                      <a16:creationId xmlns:a16="http://schemas.microsoft.com/office/drawing/2014/main" id="{8D04CB2F-AFE8-52BC-0196-A2925B4283C6}"/>
                    </a:ext>
                  </a:extLst>
                </p:cNvPr>
                <p:cNvSpPr/>
                <p:nvPr/>
              </p:nvSpPr>
              <p:spPr>
                <a:xfrm>
                  <a:off x="5736495" y="2410563"/>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BE5C1F4-3322-3587-4C93-5DF2E090C063}"/>
                    </a:ext>
                  </a:extLst>
                </p:cNvPr>
                <p:cNvSpPr/>
                <p:nvPr/>
              </p:nvSpPr>
              <p:spPr>
                <a:xfrm>
                  <a:off x="5736495" y="24664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22173C78-0CD8-8EA8-FAB1-CDE141E56D8B}"/>
                    </a:ext>
                  </a:extLst>
                </p:cNvPr>
                <p:cNvSpPr/>
                <p:nvPr/>
              </p:nvSpPr>
              <p:spPr>
                <a:xfrm>
                  <a:off x="5736495" y="25225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CC4BC085-DA44-6F46-16E2-0E159C6704D2}"/>
                    </a:ext>
                  </a:extLst>
                </p:cNvPr>
                <p:cNvSpPr/>
                <p:nvPr/>
              </p:nvSpPr>
              <p:spPr>
                <a:xfrm>
                  <a:off x="5736495" y="25785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947F39D3-3021-C514-6896-279D82660E7D}"/>
                    </a:ext>
                  </a:extLst>
                </p:cNvPr>
                <p:cNvSpPr/>
                <p:nvPr/>
              </p:nvSpPr>
              <p:spPr>
                <a:xfrm>
                  <a:off x="5736495" y="26345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97CDD20D-6D20-DD13-29DB-E3A89FC356D6}"/>
                    </a:ext>
                  </a:extLst>
                </p:cNvPr>
                <p:cNvSpPr/>
                <p:nvPr/>
              </p:nvSpPr>
              <p:spPr>
                <a:xfrm>
                  <a:off x="5736495" y="269051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1884B81-6855-6589-8ACF-DCB15EC2FF94}"/>
                    </a:ext>
                  </a:extLst>
                </p:cNvPr>
                <p:cNvSpPr/>
                <p:nvPr/>
              </p:nvSpPr>
              <p:spPr>
                <a:xfrm>
                  <a:off x="5736495" y="274659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8BA40167-41B7-8AF7-2EBF-44FFEC458842}"/>
                    </a:ext>
                  </a:extLst>
                </p:cNvPr>
                <p:cNvSpPr/>
                <p:nvPr/>
              </p:nvSpPr>
              <p:spPr>
                <a:xfrm>
                  <a:off x="5736495" y="280252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C0D0BC71-CDD5-7BB9-E7A3-EABED543088F}"/>
                    </a:ext>
                  </a:extLst>
                </p:cNvPr>
                <p:cNvSpPr/>
                <p:nvPr/>
              </p:nvSpPr>
              <p:spPr>
                <a:xfrm>
                  <a:off x="5736495" y="28584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C98760E9-2F31-40AB-A5BE-4027713C9DE2}"/>
                    </a:ext>
                  </a:extLst>
                </p:cNvPr>
                <p:cNvSpPr/>
                <p:nvPr/>
              </p:nvSpPr>
              <p:spPr>
                <a:xfrm>
                  <a:off x="5736495" y="29145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EA86553A-51B7-E5DB-D35C-BA4C4C94127B}"/>
                    </a:ext>
                  </a:extLst>
                </p:cNvPr>
                <p:cNvSpPr/>
                <p:nvPr/>
              </p:nvSpPr>
              <p:spPr>
                <a:xfrm>
                  <a:off x="5736495" y="297046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36B13C-0DC9-4479-D4B5-BE3C0883B9AC}"/>
                    </a:ext>
                  </a:extLst>
                </p:cNvPr>
                <p:cNvSpPr/>
                <p:nvPr/>
              </p:nvSpPr>
              <p:spPr>
                <a:xfrm>
                  <a:off x="5736495" y="302654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052677FE-FC79-DA6E-A57A-139F9FAE8E35}"/>
                    </a:ext>
                  </a:extLst>
                </p:cNvPr>
                <p:cNvSpPr/>
                <p:nvPr/>
              </p:nvSpPr>
              <p:spPr>
                <a:xfrm>
                  <a:off x="5736495" y="30824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8BC2D9EA-CB4D-E6E5-3A09-E0B581AEF202}"/>
                    </a:ext>
                  </a:extLst>
                </p:cNvPr>
                <p:cNvSpPr/>
                <p:nvPr/>
              </p:nvSpPr>
              <p:spPr>
                <a:xfrm>
                  <a:off x="5736495" y="31383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05283257-1711-1520-95EA-C9CDEF5B9730}"/>
                    </a:ext>
                  </a:extLst>
                </p:cNvPr>
                <p:cNvSpPr/>
                <p:nvPr/>
              </p:nvSpPr>
              <p:spPr>
                <a:xfrm>
                  <a:off x="5736495" y="31944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C1D2A6F4-041A-B16C-8289-77AFAE430862}"/>
                    </a:ext>
                  </a:extLst>
                </p:cNvPr>
                <p:cNvSpPr/>
                <p:nvPr/>
              </p:nvSpPr>
              <p:spPr>
                <a:xfrm>
                  <a:off x="5736495" y="32504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71A8C35C-95BA-2AC0-1CB2-FA166C147372}"/>
                    </a:ext>
                  </a:extLst>
                </p:cNvPr>
                <p:cNvSpPr/>
                <p:nvPr/>
              </p:nvSpPr>
              <p:spPr>
                <a:xfrm>
                  <a:off x="5736495" y="33064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DCE3D2A-5968-3636-1DAE-0B9D010FEFD6}"/>
                    </a:ext>
                  </a:extLst>
                </p:cNvPr>
                <p:cNvSpPr/>
                <p:nvPr/>
              </p:nvSpPr>
              <p:spPr>
                <a:xfrm>
                  <a:off x="663242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FA42EED-6C5C-62AF-0FD4-D6C1FBD96E3D}"/>
                    </a:ext>
                  </a:extLst>
                </p:cNvPr>
                <p:cNvSpPr/>
                <p:nvPr/>
              </p:nvSpPr>
              <p:spPr>
                <a:xfrm>
                  <a:off x="6576340"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B99A9AB0-9CAE-6D34-6828-31A8B93410D6}"/>
                    </a:ext>
                  </a:extLst>
                </p:cNvPr>
                <p:cNvSpPr/>
                <p:nvPr/>
              </p:nvSpPr>
              <p:spPr>
                <a:xfrm>
                  <a:off x="652041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1C658097-4C63-F50E-671D-038F155035BC}"/>
                    </a:ext>
                  </a:extLst>
                </p:cNvPr>
                <p:cNvSpPr/>
                <p:nvPr/>
              </p:nvSpPr>
              <p:spPr>
                <a:xfrm>
                  <a:off x="646448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77FF41B0-B134-FF0B-77A1-8B8687A5CA56}"/>
                    </a:ext>
                  </a:extLst>
                </p:cNvPr>
                <p:cNvSpPr/>
                <p:nvPr/>
              </p:nvSpPr>
              <p:spPr>
                <a:xfrm>
                  <a:off x="640840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62EE85B1-1BB7-036D-267F-74B5BCA4690D}"/>
                    </a:ext>
                  </a:extLst>
                </p:cNvPr>
                <p:cNvSpPr/>
                <p:nvPr/>
              </p:nvSpPr>
              <p:spPr>
                <a:xfrm>
                  <a:off x="635247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688CA07E-50B7-EB2D-270B-CB8B20E1C241}"/>
                    </a:ext>
                  </a:extLst>
                </p:cNvPr>
                <p:cNvSpPr/>
                <p:nvPr/>
              </p:nvSpPr>
              <p:spPr>
                <a:xfrm>
                  <a:off x="629639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20F63BD8-859B-AF35-AB73-CACA490C5BF2}"/>
                    </a:ext>
                  </a:extLst>
                </p:cNvPr>
                <p:cNvSpPr/>
                <p:nvPr/>
              </p:nvSpPr>
              <p:spPr>
                <a:xfrm>
                  <a:off x="624046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1F4C0E4A-1234-56F3-6344-63AD2BEB338F}"/>
                    </a:ext>
                  </a:extLst>
                </p:cNvPr>
                <p:cNvSpPr/>
                <p:nvPr/>
              </p:nvSpPr>
              <p:spPr>
                <a:xfrm>
                  <a:off x="618438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FEC99627-5255-2D40-3E0F-E0C6A39940F8}"/>
                    </a:ext>
                  </a:extLst>
                </p:cNvPr>
                <p:cNvSpPr/>
                <p:nvPr/>
              </p:nvSpPr>
              <p:spPr>
                <a:xfrm>
                  <a:off x="612845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917390F-9E04-5D29-3303-01EAB920B390}"/>
                    </a:ext>
                  </a:extLst>
                </p:cNvPr>
                <p:cNvSpPr/>
                <p:nvPr/>
              </p:nvSpPr>
              <p:spPr>
                <a:xfrm>
                  <a:off x="607252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3A7CA216-6CFD-C571-CB24-721BEE996082}"/>
                    </a:ext>
                  </a:extLst>
                </p:cNvPr>
                <p:cNvSpPr/>
                <p:nvPr/>
              </p:nvSpPr>
              <p:spPr>
                <a:xfrm>
                  <a:off x="601644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6E0ADD24-D8CE-439C-7ECA-4A5B49E91A21}"/>
                    </a:ext>
                  </a:extLst>
                </p:cNvPr>
                <p:cNvSpPr/>
                <p:nvPr/>
              </p:nvSpPr>
              <p:spPr>
                <a:xfrm>
                  <a:off x="596051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05C3A345-C9B9-4785-BFE2-3A6BD1FFFDE5}"/>
                    </a:ext>
                  </a:extLst>
                </p:cNvPr>
                <p:cNvSpPr/>
                <p:nvPr/>
              </p:nvSpPr>
              <p:spPr>
                <a:xfrm>
                  <a:off x="5904433"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2A92B9DE-2D05-AD6C-DA77-7DC19E48E5D4}"/>
                    </a:ext>
                  </a:extLst>
                </p:cNvPr>
                <p:cNvSpPr/>
                <p:nvPr/>
              </p:nvSpPr>
              <p:spPr>
                <a:xfrm>
                  <a:off x="584850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5F02AC0-0E41-0B4E-D3A1-B30CF2FA48CB}"/>
                    </a:ext>
                  </a:extLst>
                </p:cNvPr>
                <p:cNvSpPr/>
                <p:nvPr/>
              </p:nvSpPr>
              <p:spPr>
                <a:xfrm>
                  <a:off x="5792577"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66" name="Freeform: Shape 165">
                <a:extLst>
                  <a:ext uri="{FF2B5EF4-FFF2-40B4-BE49-F238E27FC236}">
                    <a16:creationId xmlns:a16="http://schemas.microsoft.com/office/drawing/2014/main" id="{77B85C99-A6C2-A6C9-658B-B91FA8C077E7}"/>
                  </a:ext>
                </a:extLst>
              </p:cNvPr>
              <p:cNvSpPr/>
              <p:nvPr/>
            </p:nvSpPr>
            <p:spPr>
              <a:xfrm>
                <a:off x="5731117" y="2405492"/>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grpSp>
        <p:cxnSp>
          <p:nvCxnSpPr>
            <p:cNvPr id="404" name="Straight Arrow Connector 403">
              <a:extLst>
                <a:ext uri="{FF2B5EF4-FFF2-40B4-BE49-F238E27FC236}">
                  <a16:creationId xmlns:a16="http://schemas.microsoft.com/office/drawing/2014/main" id="{1FE961B2-0039-25D7-8149-9E95FF1CE7BF}"/>
                </a:ext>
              </a:extLst>
            </p:cNvPr>
            <p:cNvCxnSpPr>
              <a:cxnSpLocks/>
            </p:cNvCxnSpPr>
            <p:nvPr/>
          </p:nvCxnSpPr>
          <p:spPr>
            <a:xfrm>
              <a:off x="4359716"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05" name="Picture 404">
              <a:extLst>
                <a:ext uri="{FF2B5EF4-FFF2-40B4-BE49-F238E27FC236}">
                  <a16:creationId xmlns:a16="http://schemas.microsoft.com/office/drawing/2014/main" id="{56632EBC-BA53-A34F-08A9-F35EB3E7B547}"/>
                </a:ext>
              </a:extLst>
            </p:cNvPr>
            <p:cNvPicPr>
              <a:picLocks noChangeAspect="1"/>
            </p:cNvPicPr>
            <p:nvPr/>
          </p:nvPicPr>
          <p:blipFill>
            <a:blip r:embed="rId5"/>
            <a:stretch>
              <a:fillRect/>
            </a:stretch>
          </p:blipFill>
          <p:spPr>
            <a:xfrm>
              <a:off x="3923735" y="4899307"/>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grpSp>
        <p:nvGrpSpPr>
          <p:cNvPr id="415" name="Group 414">
            <a:extLst>
              <a:ext uri="{FF2B5EF4-FFF2-40B4-BE49-F238E27FC236}">
                <a16:creationId xmlns:a16="http://schemas.microsoft.com/office/drawing/2014/main" id="{EE623DD9-2E02-46FF-C1F5-D5EF3A4C41E0}"/>
              </a:ext>
            </a:extLst>
          </p:cNvPr>
          <p:cNvGrpSpPr/>
          <p:nvPr/>
        </p:nvGrpSpPr>
        <p:grpSpPr>
          <a:xfrm>
            <a:off x="7184370" y="4432181"/>
            <a:ext cx="1378861" cy="1349321"/>
            <a:chOff x="5156613" y="4432181"/>
            <a:chExt cx="1378861" cy="1349321"/>
          </a:xfrm>
        </p:grpSpPr>
        <p:grpSp>
          <p:nvGrpSpPr>
            <p:cNvPr id="201" name="Graphic 610">
              <a:extLst>
                <a:ext uri="{FF2B5EF4-FFF2-40B4-BE49-F238E27FC236}">
                  <a16:creationId xmlns:a16="http://schemas.microsoft.com/office/drawing/2014/main" id="{F22726B0-99EE-0D8E-D1E2-98ED731F69A6}"/>
                </a:ext>
              </a:extLst>
            </p:cNvPr>
            <p:cNvGrpSpPr/>
            <p:nvPr/>
          </p:nvGrpSpPr>
          <p:grpSpPr>
            <a:xfrm>
              <a:off x="5156613" y="4432181"/>
              <a:ext cx="1378861" cy="1349321"/>
              <a:chOff x="6554046" y="2407951"/>
              <a:chExt cx="1378861" cy="1349321"/>
            </a:xfrm>
          </p:grpSpPr>
          <p:sp>
            <p:nvSpPr>
              <p:cNvPr id="202" name="Freeform: Shape 201">
                <a:extLst>
                  <a:ext uri="{FF2B5EF4-FFF2-40B4-BE49-F238E27FC236}">
                    <a16:creationId xmlns:a16="http://schemas.microsoft.com/office/drawing/2014/main" id="{1E3C0A4A-7345-BC1D-D72C-82BB7DA95885}"/>
                  </a:ext>
                </a:extLst>
              </p:cNvPr>
              <p:cNvSpPr/>
              <p:nvPr/>
            </p:nvSpPr>
            <p:spPr>
              <a:xfrm>
                <a:off x="6970297" y="2409333"/>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EA0D614D-D657-F528-EBB1-5800F48DEC3B}"/>
                  </a:ext>
                </a:extLst>
              </p:cNvPr>
              <p:cNvSpPr/>
              <p:nvPr/>
            </p:nvSpPr>
            <p:spPr>
              <a:xfrm>
                <a:off x="7199848" y="2580806"/>
                <a:ext cx="559743" cy="561740"/>
              </a:xfrm>
              <a:custGeom>
                <a:avLst/>
                <a:gdLst>
                  <a:gd name="connsiteX0" fmla="*/ 390576 w 559743"/>
                  <a:gd name="connsiteY0" fmla="*/ 0 h 561740"/>
                  <a:gd name="connsiteX1" fmla="*/ 279795 w 559743"/>
                  <a:gd name="connsiteY1" fmla="*/ 0 h 561740"/>
                  <a:gd name="connsiteX2" fmla="*/ 279795 w 559743"/>
                  <a:gd name="connsiteY2" fmla="*/ 53777 h 561740"/>
                  <a:gd name="connsiteX3" fmla="*/ 112010 w 559743"/>
                  <a:gd name="connsiteY3" fmla="*/ 56389 h 561740"/>
                  <a:gd name="connsiteX4" fmla="*/ 112010 w 559743"/>
                  <a:gd name="connsiteY4" fmla="*/ 109398 h 561740"/>
                  <a:gd name="connsiteX5" fmla="*/ 2612 w 559743"/>
                  <a:gd name="connsiteY5" fmla="*/ 112778 h 561740"/>
                  <a:gd name="connsiteX6" fmla="*/ 0 w 559743"/>
                  <a:gd name="connsiteY6" fmla="*/ 281178 h 561740"/>
                  <a:gd name="connsiteX7" fmla="*/ 55775 w 559743"/>
                  <a:gd name="connsiteY7" fmla="*/ 281178 h 561740"/>
                  <a:gd name="connsiteX8" fmla="*/ 55621 w 559743"/>
                  <a:gd name="connsiteY8" fmla="*/ 447733 h 561740"/>
                  <a:gd name="connsiteX9" fmla="*/ 54392 w 559743"/>
                  <a:gd name="connsiteY9" fmla="*/ 557131 h 561740"/>
                  <a:gd name="connsiteX10" fmla="*/ 502740 w 559743"/>
                  <a:gd name="connsiteY10" fmla="*/ 561741 h 561740"/>
                  <a:gd name="connsiteX11" fmla="*/ 503969 w 559743"/>
                  <a:gd name="connsiteY11" fmla="*/ 504122 h 561740"/>
                  <a:gd name="connsiteX12" fmla="*/ 559743 w 559743"/>
                  <a:gd name="connsiteY12" fmla="*/ 504737 h 561740"/>
                  <a:gd name="connsiteX13" fmla="*/ 559743 w 559743"/>
                  <a:gd name="connsiteY13" fmla="*/ 394724 h 561740"/>
                  <a:gd name="connsiteX14" fmla="*/ 505966 w 559743"/>
                  <a:gd name="connsiteY14" fmla="*/ 392727 h 561740"/>
                  <a:gd name="connsiteX15" fmla="*/ 504583 w 559743"/>
                  <a:gd name="connsiteY15" fmla="*/ 277951 h 561740"/>
                  <a:gd name="connsiteX16" fmla="*/ 504583 w 559743"/>
                  <a:gd name="connsiteY16" fmla="*/ 223559 h 561740"/>
                  <a:gd name="connsiteX17" fmla="*/ 501972 w 559743"/>
                  <a:gd name="connsiteY17" fmla="*/ 171165 h 561740"/>
                  <a:gd name="connsiteX18" fmla="*/ 392573 w 559743"/>
                  <a:gd name="connsiteY18" fmla="*/ 169782 h 561740"/>
                  <a:gd name="connsiteX19" fmla="*/ 393188 w 559743"/>
                  <a:gd name="connsiteY19" fmla="*/ 114776 h 561740"/>
                  <a:gd name="connsiteX20" fmla="*/ 448962 w 559743"/>
                  <a:gd name="connsiteY20" fmla="*/ 111396 h 561740"/>
                  <a:gd name="connsiteX21" fmla="*/ 445582 w 559743"/>
                  <a:gd name="connsiteY21" fmla="*/ 768 h 561740"/>
                  <a:gd name="connsiteX22" fmla="*/ 390576 w 559743"/>
                  <a:gd name="connsiteY22" fmla="*/ 0 h 56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9743" h="561740">
                    <a:moveTo>
                      <a:pt x="390576" y="0"/>
                    </a:moveTo>
                    <a:lnTo>
                      <a:pt x="279795" y="0"/>
                    </a:lnTo>
                    <a:lnTo>
                      <a:pt x="279795" y="53777"/>
                    </a:lnTo>
                    <a:lnTo>
                      <a:pt x="112010" y="56389"/>
                    </a:lnTo>
                    <a:lnTo>
                      <a:pt x="112010" y="109398"/>
                    </a:lnTo>
                    <a:lnTo>
                      <a:pt x="2612" y="112778"/>
                    </a:lnTo>
                    <a:lnTo>
                      <a:pt x="0" y="281178"/>
                    </a:lnTo>
                    <a:lnTo>
                      <a:pt x="55775" y="281178"/>
                    </a:lnTo>
                    <a:lnTo>
                      <a:pt x="55621" y="447733"/>
                    </a:lnTo>
                    <a:lnTo>
                      <a:pt x="54392" y="557131"/>
                    </a:lnTo>
                    <a:lnTo>
                      <a:pt x="502740" y="561741"/>
                    </a:lnTo>
                    <a:lnTo>
                      <a:pt x="503969" y="504122"/>
                    </a:lnTo>
                    <a:lnTo>
                      <a:pt x="559743" y="504737"/>
                    </a:lnTo>
                    <a:lnTo>
                      <a:pt x="559743" y="394724"/>
                    </a:lnTo>
                    <a:lnTo>
                      <a:pt x="505966" y="392727"/>
                    </a:lnTo>
                    <a:lnTo>
                      <a:pt x="504583" y="277951"/>
                    </a:lnTo>
                    <a:lnTo>
                      <a:pt x="504583" y="223559"/>
                    </a:lnTo>
                    <a:lnTo>
                      <a:pt x="501972" y="171165"/>
                    </a:lnTo>
                    <a:lnTo>
                      <a:pt x="392573" y="169782"/>
                    </a:lnTo>
                    <a:lnTo>
                      <a:pt x="393188" y="114776"/>
                    </a:lnTo>
                    <a:lnTo>
                      <a:pt x="448962" y="111396"/>
                    </a:lnTo>
                    <a:lnTo>
                      <a:pt x="445582" y="768"/>
                    </a:lnTo>
                    <a:lnTo>
                      <a:pt x="390576" y="0"/>
                    </a:lnTo>
                  </a:path>
                </a:pathLst>
              </a:custGeom>
              <a:solidFill>
                <a:srgbClr val="9FB5BA"/>
              </a:solidFill>
              <a:ln w="15358" cap="flat">
                <a:noFill/>
                <a:prstDash val="solid"/>
                <a:miter/>
              </a:ln>
            </p:spPr>
            <p:txBody>
              <a:bodyPr rtlCol="0" anchor="ctr"/>
              <a:lstStyle/>
              <a:p>
                <a:endParaRPr lang="en-US"/>
              </a:p>
            </p:txBody>
          </p:sp>
          <p:grpSp>
            <p:nvGrpSpPr>
              <p:cNvPr id="204" name="Graphic 610">
                <a:extLst>
                  <a:ext uri="{FF2B5EF4-FFF2-40B4-BE49-F238E27FC236}">
                    <a16:creationId xmlns:a16="http://schemas.microsoft.com/office/drawing/2014/main" id="{BDE5575C-2DC5-7B18-49F4-5AD157D678FC}"/>
                  </a:ext>
                </a:extLst>
              </p:cNvPr>
              <p:cNvGrpSpPr/>
              <p:nvPr/>
            </p:nvGrpSpPr>
            <p:grpSpPr>
              <a:xfrm>
                <a:off x="6975674" y="2413021"/>
                <a:ext cx="951855" cy="951855"/>
                <a:chOff x="6975674" y="2413021"/>
                <a:chExt cx="951855" cy="951855"/>
              </a:xfrm>
              <a:noFill/>
            </p:grpSpPr>
            <p:sp>
              <p:nvSpPr>
                <p:cNvPr id="207" name="Freeform: Shape 206">
                  <a:extLst>
                    <a:ext uri="{FF2B5EF4-FFF2-40B4-BE49-F238E27FC236}">
                      <a16:creationId xmlns:a16="http://schemas.microsoft.com/office/drawing/2014/main" id="{2E6C95F8-382F-FCD1-889C-743738506581}"/>
                    </a:ext>
                  </a:extLst>
                </p:cNvPr>
                <p:cNvSpPr/>
                <p:nvPr/>
              </p:nvSpPr>
              <p:spPr>
                <a:xfrm>
                  <a:off x="6975674" y="2413021"/>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915E5695-75C1-5A8D-4B69-D859894B3FA1}"/>
                    </a:ext>
                  </a:extLst>
                </p:cNvPr>
                <p:cNvSpPr/>
                <p:nvPr/>
              </p:nvSpPr>
              <p:spPr>
                <a:xfrm>
                  <a:off x="6975674" y="246894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F7A5B8CB-902F-CE68-CFFD-A607A9728B68}"/>
                    </a:ext>
                  </a:extLst>
                </p:cNvPr>
                <p:cNvSpPr/>
                <p:nvPr/>
              </p:nvSpPr>
              <p:spPr>
                <a:xfrm>
                  <a:off x="6975674" y="25250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B46D3238-1C25-DEBB-4C96-5A2C5918BA9E}"/>
                    </a:ext>
                  </a:extLst>
                </p:cNvPr>
                <p:cNvSpPr/>
                <p:nvPr/>
              </p:nvSpPr>
              <p:spPr>
                <a:xfrm>
                  <a:off x="6975674" y="258095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B5CDEF8F-9BD8-CC3F-5874-F1F9D261125F}"/>
                    </a:ext>
                  </a:extLst>
                </p:cNvPr>
                <p:cNvSpPr/>
                <p:nvPr/>
              </p:nvSpPr>
              <p:spPr>
                <a:xfrm>
                  <a:off x="6975674" y="263704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9D5B1914-8824-37C2-51FE-1771D815C8C7}"/>
                    </a:ext>
                  </a:extLst>
                </p:cNvPr>
                <p:cNvSpPr/>
                <p:nvPr/>
              </p:nvSpPr>
              <p:spPr>
                <a:xfrm>
                  <a:off x="6975674" y="26929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12A8C477-E1B5-A3CC-1CB0-5F13F6A209C4}"/>
                    </a:ext>
                  </a:extLst>
                </p:cNvPr>
                <p:cNvSpPr/>
                <p:nvPr/>
              </p:nvSpPr>
              <p:spPr>
                <a:xfrm>
                  <a:off x="6975674" y="27488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55D96447-2628-39C5-C5EC-F8579B611B19}"/>
                    </a:ext>
                  </a:extLst>
                </p:cNvPr>
                <p:cNvSpPr/>
                <p:nvPr/>
              </p:nvSpPr>
              <p:spPr>
                <a:xfrm>
                  <a:off x="6975674" y="28049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1E009211-4D6A-DD18-3752-C64523307DBC}"/>
                    </a:ext>
                  </a:extLst>
                </p:cNvPr>
                <p:cNvSpPr/>
                <p:nvPr/>
              </p:nvSpPr>
              <p:spPr>
                <a:xfrm>
                  <a:off x="6975674" y="28609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A767B8A5-7E60-08D8-6984-B9B718FB560F}"/>
                    </a:ext>
                  </a:extLst>
                </p:cNvPr>
                <p:cNvSpPr/>
                <p:nvPr/>
              </p:nvSpPr>
              <p:spPr>
                <a:xfrm>
                  <a:off x="6975674" y="29169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18A07F33-6495-8207-F012-4228A64F46B0}"/>
                    </a:ext>
                  </a:extLst>
                </p:cNvPr>
                <p:cNvSpPr/>
                <p:nvPr/>
              </p:nvSpPr>
              <p:spPr>
                <a:xfrm>
                  <a:off x="6975674" y="297291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6D924086-9F33-87EA-EA59-85F69169ABBD}"/>
                    </a:ext>
                  </a:extLst>
                </p:cNvPr>
                <p:cNvSpPr/>
                <p:nvPr/>
              </p:nvSpPr>
              <p:spPr>
                <a:xfrm>
                  <a:off x="6975674" y="302884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EDF9E8D5-7411-F026-36E1-F59360A8E2A7}"/>
                    </a:ext>
                  </a:extLst>
                </p:cNvPr>
                <p:cNvSpPr/>
                <p:nvPr/>
              </p:nvSpPr>
              <p:spPr>
                <a:xfrm>
                  <a:off x="6975674" y="308492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ADD0F24A-B766-E76D-B8A9-B16D4D4F3852}"/>
                    </a:ext>
                  </a:extLst>
                </p:cNvPr>
                <p:cNvSpPr/>
                <p:nvPr/>
              </p:nvSpPr>
              <p:spPr>
                <a:xfrm>
                  <a:off x="6975674" y="314085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836AB3D3-BFEC-BDDC-2F6E-3100207EA0F2}"/>
                    </a:ext>
                  </a:extLst>
                </p:cNvPr>
                <p:cNvSpPr/>
                <p:nvPr/>
              </p:nvSpPr>
              <p:spPr>
                <a:xfrm>
                  <a:off x="6975674" y="319693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7CF5BBAC-A8D9-FD3B-143D-9107FF86AA05}"/>
                    </a:ext>
                  </a:extLst>
                </p:cNvPr>
                <p:cNvSpPr/>
                <p:nvPr/>
              </p:nvSpPr>
              <p:spPr>
                <a:xfrm>
                  <a:off x="6975674" y="325286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CF02D8A9-B08E-BC59-0393-749ED3F86166}"/>
                    </a:ext>
                  </a:extLst>
                </p:cNvPr>
                <p:cNvSpPr/>
                <p:nvPr/>
              </p:nvSpPr>
              <p:spPr>
                <a:xfrm>
                  <a:off x="6975674" y="330879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00F8FE71-A202-3FA8-9E4F-0F7DF0F6017B}"/>
                    </a:ext>
                  </a:extLst>
                </p:cNvPr>
                <p:cNvSpPr/>
                <p:nvPr/>
              </p:nvSpPr>
              <p:spPr>
                <a:xfrm>
                  <a:off x="787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7B92858-EEA4-98E8-BBA2-85E863AA8A7F}"/>
                    </a:ext>
                  </a:extLst>
                </p:cNvPr>
                <p:cNvSpPr/>
                <p:nvPr/>
              </p:nvSpPr>
              <p:spPr>
                <a:xfrm>
                  <a:off x="781552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8DBBE91A-15BC-1EC1-5E02-CBD1EA565AFC}"/>
                    </a:ext>
                  </a:extLst>
                </p:cNvPr>
                <p:cNvSpPr/>
                <p:nvPr/>
              </p:nvSpPr>
              <p:spPr>
                <a:xfrm>
                  <a:off x="775959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3121647B-98AD-2517-2441-00DF2A65F4A7}"/>
                    </a:ext>
                  </a:extLst>
                </p:cNvPr>
                <p:cNvSpPr/>
                <p:nvPr/>
              </p:nvSpPr>
              <p:spPr>
                <a:xfrm>
                  <a:off x="770351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06270E24-B8D0-E4B6-7E1F-94DDA7542C37}"/>
                    </a:ext>
                  </a:extLst>
                </p:cNvPr>
                <p:cNvSpPr/>
                <p:nvPr/>
              </p:nvSpPr>
              <p:spPr>
                <a:xfrm>
                  <a:off x="764758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345FE59F-88BD-A597-6076-F5875906BD00}"/>
                    </a:ext>
                  </a:extLst>
                </p:cNvPr>
                <p:cNvSpPr/>
                <p:nvPr/>
              </p:nvSpPr>
              <p:spPr>
                <a:xfrm>
                  <a:off x="759165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EF7320F-50F1-53CF-BA12-EB51EEF26149}"/>
                    </a:ext>
                  </a:extLst>
                </p:cNvPr>
                <p:cNvSpPr/>
                <p:nvPr/>
              </p:nvSpPr>
              <p:spPr>
                <a:xfrm>
                  <a:off x="753557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3FA8044B-C95C-18D8-1A3D-AFE2EE17C10F}"/>
                    </a:ext>
                  </a:extLst>
                </p:cNvPr>
                <p:cNvSpPr/>
                <p:nvPr/>
              </p:nvSpPr>
              <p:spPr>
                <a:xfrm>
                  <a:off x="747964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411CED6B-2A11-F4B3-3CA2-033BCF3379E4}"/>
                    </a:ext>
                  </a:extLst>
                </p:cNvPr>
                <p:cNvSpPr/>
                <p:nvPr/>
              </p:nvSpPr>
              <p:spPr>
                <a:xfrm>
                  <a:off x="742356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45A8EC01-DF17-F6BD-0C48-F87386593886}"/>
                    </a:ext>
                  </a:extLst>
                </p:cNvPr>
                <p:cNvSpPr/>
                <p:nvPr/>
              </p:nvSpPr>
              <p:spPr>
                <a:xfrm>
                  <a:off x="736763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90CB4B9-E0DC-17EF-C934-6774814C3799}"/>
                    </a:ext>
                  </a:extLst>
                </p:cNvPr>
                <p:cNvSpPr/>
                <p:nvPr/>
              </p:nvSpPr>
              <p:spPr>
                <a:xfrm>
                  <a:off x="731155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687C88F-BE05-5D15-ACD6-1ED782171809}"/>
                    </a:ext>
                  </a:extLst>
                </p:cNvPr>
                <p:cNvSpPr/>
                <p:nvPr/>
              </p:nvSpPr>
              <p:spPr>
                <a:xfrm>
                  <a:off x="725562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5E21FC55-7556-1526-A86A-C4CA9CE25F5A}"/>
                    </a:ext>
                  </a:extLst>
                </p:cNvPr>
                <p:cNvSpPr/>
                <p:nvPr/>
              </p:nvSpPr>
              <p:spPr>
                <a:xfrm>
                  <a:off x="7199695"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69B5A293-96BA-FCEB-CD09-B82756720CB8}"/>
                    </a:ext>
                  </a:extLst>
                </p:cNvPr>
                <p:cNvSpPr/>
                <p:nvPr/>
              </p:nvSpPr>
              <p:spPr>
                <a:xfrm>
                  <a:off x="714361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4BA75863-3D17-8CA3-5C8A-71852B4255A6}"/>
                    </a:ext>
                  </a:extLst>
                </p:cNvPr>
                <p:cNvSpPr/>
                <p:nvPr/>
              </p:nvSpPr>
              <p:spPr>
                <a:xfrm>
                  <a:off x="7087684"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F3AD160D-CAC1-D5D2-C4E6-D13187B98951}"/>
                    </a:ext>
                  </a:extLst>
                </p:cNvPr>
                <p:cNvSpPr/>
                <p:nvPr/>
              </p:nvSpPr>
              <p:spPr>
                <a:xfrm>
                  <a:off x="703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05" name="Freeform: Shape 204">
                <a:extLst>
                  <a:ext uri="{FF2B5EF4-FFF2-40B4-BE49-F238E27FC236}">
                    <a16:creationId xmlns:a16="http://schemas.microsoft.com/office/drawing/2014/main" id="{A9035E15-A782-C9FF-F7EB-DF00078AE6DD}"/>
                  </a:ext>
                </a:extLst>
              </p:cNvPr>
              <p:cNvSpPr/>
              <p:nvPr/>
            </p:nvSpPr>
            <p:spPr>
              <a:xfrm>
                <a:off x="6970297" y="2407951"/>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06" name="Picture 205">
                <a:extLst>
                  <a:ext uri="{FF2B5EF4-FFF2-40B4-BE49-F238E27FC236}">
                    <a16:creationId xmlns:a16="http://schemas.microsoft.com/office/drawing/2014/main" id="{B6B31677-B165-5F1B-849B-1DFDA95D16C8}"/>
                  </a:ext>
                </a:extLst>
              </p:cNvPr>
              <p:cNvPicPr>
                <a:picLocks noChangeAspect="1"/>
              </p:cNvPicPr>
              <p:nvPr/>
            </p:nvPicPr>
            <p:blipFill>
              <a:blip r:embed="rId5"/>
              <a:stretch>
                <a:fillRect/>
              </a:stretch>
            </p:blipFill>
            <p:spPr>
              <a:xfrm>
                <a:off x="6554046" y="2882480"/>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cxnSp>
          <p:nvCxnSpPr>
            <p:cNvPr id="406" name="Straight Arrow Connector 405">
              <a:extLst>
                <a:ext uri="{FF2B5EF4-FFF2-40B4-BE49-F238E27FC236}">
                  <a16:creationId xmlns:a16="http://schemas.microsoft.com/office/drawing/2014/main" id="{75CCEEC5-1989-BD76-0B4E-C0A1C505E13D}"/>
                </a:ext>
              </a:extLst>
            </p:cNvPr>
            <p:cNvCxnSpPr>
              <a:cxnSpLocks/>
            </p:cNvCxnSpPr>
            <p:nvPr/>
          </p:nvCxnSpPr>
          <p:spPr>
            <a:xfrm>
              <a:off x="5594008"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4" name="Group 413">
            <a:extLst>
              <a:ext uri="{FF2B5EF4-FFF2-40B4-BE49-F238E27FC236}">
                <a16:creationId xmlns:a16="http://schemas.microsoft.com/office/drawing/2014/main" id="{DC361B23-4E8B-FBFF-103D-6D12C0FAD4C3}"/>
              </a:ext>
            </a:extLst>
          </p:cNvPr>
          <p:cNvGrpSpPr/>
          <p:nvPr/>
        </p:nvGrpSpPr>
        <p:grpSpPr>
          <a:xfrm>
            <a:off x="8384461" y="4424498"/>
            <a:ext cx="1378769" cy="1349382"/>
            <a:chOff x="6356704" y="4424498"/>
            <a:chExt cx="1378769" cy="1349382"/>
          </a:xfrm>
        </p:grpSpPr>
        <p:grpSp>
          <p:nvGrpSpPr>
            <p:cNvPr id="240" name="Graphic 610">
              <a:extLst>
                <a:ext uri="{FF2B5EF4-FFF2-40B4-BE49-F238E27FC236}">
                  <a16:creationId xmlns:a16="http://schemas.microsoft.com/office/drawing/2014/main" id="{1CF8EB90-09C6-A35A-6E9A-6C38D79F20E8}"/>
                </a:ext>
              </a:extLst>
            </p:cNvPr>
            <p:cNvGrpSpPr/>
            <p:nvPr/>
          </p:nvGrpSpPr>
          <p:grpSpPr>
            <a:xfrm>
              <a:off x="6356704" y="4424498"/>
              <a:ext cx="1378769" cy="1349382"/>
              <a:chOff x="7754137" y="2400268"/>
              <a:chExt cx="1378769" cy="1349382"/>
            </a:xfrm>
          </p:grpSpPr>
          <p:sp>
            <p:nvSpPr>
              <p:cNvPr id="241" name="Freeform: Shape 240">
                <a:extLst>
                  <a:ext uri="{FF2B5EF4-FFF2-40B4-BE49-F238E27FC236}">
                    <a16:creationId xmlns:a16="http://schemas.microsoft.com/office/drawing/2014/main" id="{04DC3D7E-4AD1-9E75-82E4-763AE83AF1B2}"/>
                  </a:ext>
                </a:extLst>
              </p:cNvPr>
              <p:cNvSpPr/>
              <p:nvPr/>
            </p:nvSpPr>
            <p:spPr>
              <a:xfrm>
                <a:off x="8170295" y="2401651"/>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2B04C18-C4D4-E22F-86F8-754889BF2EE9}"/>
                  </a:ext>
                </a:extLst>
              </p:cNvPr>
              <p:cNvSpPr/>
              <p:nvPr/>
            </p:nvSpPr>
            <p:spPr>
              <a:xfrm>
                <a:off x="8343150" y="2572201"/>
                <a:ext cx="504122" cy="615517"/>
              </a:xfrm>
              <a:custGeom>
                <a:avLst/>
                <a:gdLst>
                  <a:gd name="connsiteX0" fmla="*/ 111088 w 504122"/>
                  <a:gd name="connsiteY0" fmla="*/ 113086 h 615517"/>
                  <a:gd name="connsiteX1" fmla="*/ 56543 w 504122"/>
                  <a:gd name="connsiteY1" fmla="*/ 113086 h 615517"/>
                  <a:gd name="connsiteX2" fmla="*/ 56389 w 504122"/>
                  <a:gd name="connsiteY2" fmla="*/ 165787 h 615517"/>
                  <a:gd name="connsiteX3" fmla="*/ 614 w 504122"/>
                  <a:gd name="connsiteY3" fmla="*/ 165787 h 615517"/>
                  <a:gd name="connsiteX4" fmla="*/ 0 w 504122"/>
                  <a:gd name="connsiteY4" fmla="*/ 281946 h 615517"/>
                  <a:gd name="connsiteX5" fmla="*/ 56543 w 504122"/>
                  <a:gd name="connsiteY5" fmla="*/ 281946 h 615517"/>
                  <a:gd name="connsiteX6" fmla="*/ 55621 w 504122"/>
                  <a:gd name="connsiteY6" fmla="*/ 444968 h 615517"/>
                  <a:gd name="connsiteX7" fmla="*/ 768 w 504122"/>
                  <a:gd name="connsiteY7" fmla="*/ 450345 h 615517"/>
                  <a:gd name="connsiteX8" fmla="*/ 0 w 504122"/>
                  <a:gd name="connsiteY8" fmla="*/ 561126 h 615517"/>
                  <a:gd name="connsiteX9" fmla="*/ 169782 w 504122"/>
                  <a:gd name="connsiteY9" fmla="*/ 563124 h 615517"/>
                  <a:gd name="connsiteX10" fmla="*/ 168553 w 504122"/>
                  <a:gd name="connsiteY10" fmla="*/ 615518 h 615517"/>
                  <a:gd name="connsiteX11" fmla="*/ 336492 w 504122"/>
                  <a:gd name="connsiteY11" fmla="*/ 615518 h 615517"/>
                  <a:gd name="connsiteX12" fmla="*/ 336952 w 504122"/>
                  <a:gd name="connsiteY12" fmla="*/ 563738 h 615517"/>
                  <a:gd name="connsiteX13" fmla="*/ 500742 w 504122"/>
                  <a:gd name="connsiteY13" fmla="*/ 561126 h 615517"/>
                  <a:gd name="connsiteX14" fmla="*/ 504122 w 504122"/>
                  <a:gd name="connsiteY14" fmla="*/ 223559 h 615517"/>
                  <a:gd name="connsiteX15" fmla="*/ 449116 w 504122"/>
                  <a:gd name="connsiteY15" fmla="*/ 225557 h 615517"/>
                  <a:gd name="connsiteX16" fmla="*/ 447733 w 504122"/>
                  <a:gd name="connsiteY16" fmla="*/ 167170 h 615517"/>
                  <a:gd name="connsiteX17" fmla="*/ 504122 w 504122"/>
                  <a:gd name="connsiteY17" fmla="*/ 169167 h 615517"/>
                  <a:gd name="connsiteX18" fmla="*/ 504122 w 504122"/>
                  <a:gd name="connsiteY18" fmla="*/ 1229 h 615517"/>
                  <a:gd name="connsiteX19" fmla="*/ 281331 w 504122"/>
                  <a:gd name="connsiteY19" fmla="*/ 0 h 615517"/>
                  <a:gd name="connsiteX20" fmla="*/ 281946 w 504122"/>
                  <a:gd name="connsiteY20" fmla="*/ 57004 h 615517"/>
                  <a:gd name="connsiteX21" fmla="*/ 112778 w 504122"/>
                  <a:gd name="connsiteY21" fmla="*/ 56389 h 615517"/>
                  <a:gd name="connsiteX22" fmla="*/ 111088 w 504122"/>
                  <a:gd name="connsiteY22" fmla="*/ 113086 h 61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4122" h="615517">
                    <a:moveTo>
                      <a:pt x="111088" y="113086"/>
                    </a:moveTo>
                    <a:lnTo>
                      <a:pt x="56543" y="113086"/>
                    </a:lnTo>
                    <a:lnTo>
                      <a:pt x="56389" y="165787"/>
                    </a:lnTo>
                    <a:lnTo>
                      <a:pt x="614" y="165787"/>
                    </a:lnTo>
                    <a:lnTo>
                      <a:pt x="0" y="281946"/>
                    </a:lnTo>
                    <a:lnTo>
                      <a:pt x="56543" y="281946"/>
                    </a:lnTo>
                    <a:lnTo>
                      <a:pt x="55621" y="444968"/>
                    </a:lnTo>
                    <a:lnTo>
                      <a:pt x="768" y="450345"/>
                    </a:lnTo>
                    <a:lnTo>
                      <a:pt x="0" y="561126"/>
                    </a:lnTo>
                    <a:lnTo>
                      <a:pt x="169782" y="563124"/>
                    </a:lnTo>
                    <a:lnTo>
                      <a:pt x="168553" y="615518"/>
                    </a:lnTo>
                    <a:lnTo>
                      <a:pt x="336492" y="615518"/>
                    </a:lnTo>
                    <a:lnTo>
                      <a:pt x="336952" y="563738"/>
                    </a:lnTo>
                    <a:lnTo>
                      <a:pt x="500742" y="561126"/>
                    </a:lnTo>
                    <a:lnTo>
                      <a:pt x="504122" y="223559"/>
                    </a:lnTo>
                    <a:lnTo>
                      <a:pt x="449116" y="225557"/>
                    </a:lnTo>
                    <a:lnTo>
                      <a:pt x="447733" y="167170"/>
                    </a:lnTo>
                    <a:lnTo>
                      <a:pt x="504122" y="169167"/>
                    </a:lnTo>
                    <a:lnTo>
                      <a:pt x="504122" y="1229"/>
                    </a:lnTo>
                    <a:lnTo>
                      <a:pt x="281331" y="0"/>
                    </a:lnTo>
                    <a:lnTo>
                      <a:pt x="281946" y="57004"/>
                    </a:lnTo>
                    <a:lnTo>
                      <a:pt x="112778" y="56389"/>
                    </a:lnTo>
                    <a:lnTo>
                      <a:pt x="111088" y="113086"/>
                    </a:lnTo>
                  </a:path>
                </a:pathLst>
              </a:custGeom>
              <a:solidFill>
                <a:srgbClr val="9FB5BA"/>
              </a:solidFill>
              <a:ln w="15358" cap="flat">
                <a:noFill/>
                <a:prstDash val="solid"/>
                <a:miter/>
              </a:ln>
            </p:spPr>
            <p:txBody>
              <a:bodyPr rtlCol="0" anchor="ctr"/>
              <a:lstStyle/>
              <a:p>
                <a:endParaRPr lang="en-US"/>
              </a:p>
            </p:txBody>
          </p:sp>
          <p:grpSp>
            <p:nvGrpSpPr>
              <p:cNvPr id="243" name="Graphic 610">
                <a:extLst>
                  <a:ext uri="{FF2B5EF4-FFF2-40B4-BE49-F238E27FC236}">
                    <a16:creationId xmlns:a16="http://schemas.microsoft.com/office/drawing/2014/main" id="{1B36098F-8CB8-C26F-2AF6-9108167655DC}"/>
                  </a:ext>
                </a:extLst>
              </p:cNvPr>
              <p:cNvGrpSpPr/>
              <p:nvPr/>
            </p:nvGrpSpPr>
            <p:grpSpPr>
              <a:xfrm>
                <a:off x="8175827" y="2405339"/>
                <a:ext cx="951855" cy="951855"/>
                <a:chOff x="8175827" y="2405339"/>
                <a:chExt cx="951855" cy="951855"/>
              </a:xfrm>
              <a:noFill/>
            </p:grpSpPr>
            <p:sp>
              <p:nvSpPr>
                <p:cNvPr id="246" name="Freeform: Shape 245">
                  <a:extLst>
                    <a:ext uri="{FF2B5EF4-FFF2-40B4-BE49-F238E27FC236}">
                      <a16:creationId xmlns:a16="http://schemas.microsoft.com/office/drawing/2014/main" id="{1FA7261F-F3C4-3CA7-5DBB-8D4E793E63D8}"/>
                    </a:ext>
                  </a:extLst>
                </p:cNvPr>
                <p:cNvSpPr/>
                <p:nvPr/>
              </p:nvSpPr>
              <p:spPr>
                <a:xfrm>
                  <a:off x="8175827" y="240533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040032C0-D638-8C3E-7F04-7AE7C2A420AE}"/>
                    </a:ext>
                  </a:extLst>
                </p:cNvPr>
                <p:cNvSpPr/>
                <p:nvPr/>
              </p:nvSpPr>
              <p:spPr>
                <a:xfrm>
                  <a:off x="8175827" y="246142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29822886-CA67-264C-32B6-35EF78184224}"/>
                    </a:ext>
                  </a:extLst>
                </p:cNvPr>
                <p:cNvSpPr/>
                <p:nvPr/>
              </p:nvSpPr>
              <p:spPr>
                <a:xfrm>
                  <a:off x="8175827" y="251734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57200AA6-3690-13A6-3297-7356868D2EC2}"/>
                    </a:ext>
                  </a:extLst>
                </p:cNvPr>
                <p:cNvSpPr/>
                <p:nvPr/>
              </p:nvSpPr>
              <p:spPr>
                <a:xfrm>
                  <a:off x="8175827" y="257343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7EBE156-65B4-7D86-6BCB-7A0E378E05DA}"/>
                    </a:ext>
                  </a:extLst>
                </p:cNvPr>
                <p:cNvSpPr/>
                <p:nvPr/>
              </p:nvSpPr>
              <p:spPr>
                <a:xfrm>
                  <a:off x="8175827" y="262935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06934DE7-78FC-07A2-F748-2208A52C28AE}"/>
                    </a:ext>
                  </a:extLst>
                </p:cNvPr>
                <p:cNvSpPr/>
                <p:nvPr/>
              </p:nvSpPr>
              <p:spPr>
                <a:xfrm>
                  <a:off x="8175827" y="26852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B9D4BCA9-209C-7697-4AFD-C0724D3FAB47}"/>
                    </a:ext>
                  </a:extLst>
                </p:cNvPr>
                <p:cNvSpPr/>
                <p:nvPr/>
              </p:nvSpPr>
              <p:spPr>
                <a:xfrm>
                  <a:off x="8175827" y="274136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D3BA10E4-8EAF-DE13-B919-352E701F7CC4}"/>
                    </a:ext>
                  </a:extLst>
                </p:cNvPr>
                <p:cNvSpPr/>
                <p:nvPr/>
              </p:nvSpPr>
              <p:spPr>
                <a:xfrm>
                  <a:off x="8175827" y="27972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FCC05DF9-CD4A-9CE9-2F69-74BDC86FF26A}"/>
                    </a:ext>
                  </a:extLst>
                </p:cNvPr>
                <p:cNvSpPr/>
                <p:nvPr/>
              </p:nvSpPr>
              <p:spPr>
                <a:xfrm>
                  <a:off x="8175827" y="285337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C0DC92E4-1A7F-6B9D-581D-8572E24194A3}"/>
                    </a:ext>
                  </a:extLst>
                </p:cNvPr>
                <p:cNvSpPr/>
                <p:nvPr/>
              </p:nvSpPr>
              <p:spPr>
                <a:xfrm>
                  <a:off x="8175827" y="290930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6A199BDA-2BC2-826F-9DBE-44055F5FBD67}"/>
                    </a:ext>
                  </a:extLst>
                </p:cNvPr>
                <p:cNvSpPr/>
                <p:nvPr/>
              </p:nvSpPr>
              <p:spPr>
                <a:xfrm>
                  <a:off x="8175827" y="296523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E59819D-DEEB-59C7-1DCC-4A0D4B0FBE29}"/>
                    </a:ext>
                  </a:extLst>
                </p:cNvPr>
                <p:cNvSpPr/>
                <p:nvPr/>
              </p:nvSpPr>
              <p:spPr>
                <a:xfrm>
                  <a:off x="8175827" y="302131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50B7A03A-CEFD-D4EF-EAFA-2A7D99FB370E}"/>
                    </a:ext>
                  </a:extLst>
                </p:cNvPr>
                <p:cNvSpPr/>
                <p:nvPr/>
              </p:nvSpPr>
              <p:spPr>
                <a:xfrm>
                  <a:off x="8175827" y="30772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FDD283FA-0B4E-25F4-D748-FDD496357A88}"/>
                    </a:ext>
                  </a:extLst>
                </p:cNvPr>
                <p:cNvSpPr/>
                <p:nvPr/>
              </p:nvSpPr>
              <p:spPr>
                <a:xfrm>
                  <a:off x="8175827" y="31333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A27BB613-28F0-E06E-B4ED-654C5BACA8FA}"/>
                    </a:ext>
                  </a:extLst>
                </p:cNvPr>
                <p:cNvSpPr/>
                <p:nvPr/>
              </p:nvSpPr>
              <p:spPr>
                <a:xfrm>
                  <a:off x="8175827" y="31892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65C47C43-24A8-D439-DD9E-AB85EF623165}"/>
                    </a:ext>
                  </a:extLst>
                </p:cNvPr>
                <p:cNvSpPr/>
                <p:nvPr/>
              </p:nvSpPr>
              <p:spPr>
                <a:xfrm>
                  <a:off x="8175827" y="324518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E72508-B67A-581F-8986-BEB981753E3A}"/>
                    </a:ext>
                  </a:extLst>
                </p:cNvPr>
                <p:cNvSpPr/>
                <p:nvPr/>
              </p:nvSpPr>
              <p:spPr>
                <a:xfrm>
                  <a:off x="8175827" y="33012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3849CBC-AE2A-F173-4BA0-9A76379A6879}"/>
                    </a:ext>
                  </a:extLst>
                </p:cNvPr>
                <p:cNvSpPr/>
                <p:nvPr/>
              </p:nvSpPr>
              <p:spPr>
                <a:xfrm>
                  <a:off x="907160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A6562A0E-0FBC-DA71-28DC-8DE822353289}"/>
                    </a:ext>
                  </a:extLst>
                </p:cNvPr>
                <p:cNvSpPr/>
                <p:nvPr/>
              </p:nvSpPr>
              <p:spPr>
                <a:xfrm>
                  <a:off x="901567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749A0993-394D-D2D1-2A6A-2B592329B114}"/>
                    </a:ext>
                  </a:extLst>
                </p:cNvPr>
                <p:cNvSpPr/>
                <p:nvPr/>
              </p:nvSpPr>
              <p:spPr>
                <a:xfrm>
                  <a:off x="895959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161A4F35-F127-518A-2587-2CD733F602EB}"/>
                    </a:ext>
                  </a:extLst>
                </p:cNvPr>
                <p:cNvSpPr/>
                <p:nvPr/>
              </p:nvSpPr>
              <p:spPr>
                <a:xfrm>
                  <a:off x="890366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B0A41484-FCBB-D42C-393D-381565E2F4D9}"/>
                    </a:ext>
                  </a:extLst>
                </p:cNvPr>
                <p:cNvSpPr/>
                <p:nvPr/>
              </p:nvSpPr>
              <p:spPr>
                <a:xfrm>
                  <a:off x="884773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86E323E2-4214-D517-6E16-BB61ACDB28A8}"/>
                    </a:ext>
                  </a:extLst>
                </p:cNvPr>
                <p:cNvSpPr/>
                <p:nvPr/>
              </p:nvSpPr>
              <p:spPr>
                <a:xfrm>
                  <a:off x="879165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010430E9-C77C-0461-C4BF-1966E617BD3E}"/>
                    </a:ext>
                  </a:extLst>
                </p:cNvPr>
                <p:cNvSpPr/>
                <p:nvPr/>
              </p:nvSpPr>
              <p:spPr>
                <a:xfrm>
                  <a:off x="873572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9C533C9A-C0DA-DB67-7F8F-1500622FF079}"/>
                    </a:ext>
                  </a:extLst>
                </p:cNvPr>
                <p:cNvSpPr/>
                <p:nvPr/>
              </p:nvSpPr>
              <p:spPr>
                <a:xfrm>
                  <a:off x="867964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AE7A67E-A10E-E4C8-723A-FD12D79DE06A}"/>
                    </a:ext>
                  </a:extLst>
                </p:cNvPr>
                <p:cNvSpPr/>
                <p:nvPr/>
              </p:nvSpPr>
              <p:spPr>
                <a:xfrm>
                  <a:off x="862371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8E8E3C5A-EEFA-846A-4160-B6BBDF2858CA}"/>
                    </a:ext>
                  </a:extLst>
                </p:cNvPr>
                <p:cNvSpPr/>
                <p:nvPr/>
              </p:nvSpPr>
              <p:spPr>
                <a:xfrm>
                  <a:off x="856763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DD25B45A-DF02-E130-92A3-3B8FDC9DD9A1}"/>
                    </a:ext>
                  </a:extLst>
                </p:cNvPr>
                <p:cNvSpPr/>
                <p:nvPr/>
              </p:nvSpPr>
              <p:spPr>
                <a:xfrm>
                  <a:off x="851170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20AAAD9D-D684-08FD-CB76-F5F06F756E79}"/>
                    </a:ext>
                  </a:extLst>
                </p:cNvPr>
                <p:cNvSpPr/>
                <p:nvPr/>
              </p:nvSpPr>
              <p:spPr>
                <a:xfrm>
                  <a:off x="845577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0BD248B8-A46E-713B-5F87-0F1D6D60CB8F}"/>
                    </a:ext>
                  </a:extLst>
                </p:cNvPr>
                <p:cNvSpPr/>
                <p:nvPr/>
              </p:nvSpPr>
              <p:spPr>
                <a:xfrm>
                  <a:off x="839969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B432A539-7274-E211-2081-9A0D023AB7EB}"/>
                    </a:ext>
                  </a:extLst>
                </p:cNvPr>
                <p:cNvSpPr/>
                <p:nvPr/>
              </p:nvSpPr>
              <p:spPr>
                <a:xfrm>
                  <a:off x="834376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3FD73E38-4754-2E97-2A3B-91CFD29A5AD3}"/>
                    </a:ext>
                  </a:extLst>
                </p:cNvPr>
                <p:cNvSpPr/>
                <p:nvPr/>
              </p:nvSpPr>
              <p:spPr>
                <a:xfrm>
                  <a:off x="828768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962FE2BD-2802-B06A-9C32-750AE9EF269B}"/>
                    </a:ext>
                  </a:extLst>
                </p:cNvPr>
                <p:cNvSpPr/>
                <p:nvPr/>
              </p:nvSpPr>
              <p:spPr>
                <a:xfrm>
                  <a:off x="823175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44" name="Freeform: Shape 243">
                <a:extLst>
                  <a:ext uri="{FF2B5EF4-FFF2-40B4-BE49-F238E27FC236}">
                    <a16:creationId xmlns:a16="http://schemas.microsoft.com/office/drawing/2014/main" id="{30C8E265-F1AE-41B6-B6BE-6BFEE4D2B209}"/>
                  </a:ext>
                </a:extLst>
              </p:cNvPr>
              <p:cNvSpPr/>
              <p:nvPr/>
            </p:nvSpPr>
            <p:spPr>
              <a:xfrm>
                <a:off x="8170295" y="2400268"/>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245" name="Picture 244">
                <a:extLst>
                  <a:ext uri="{FF2B5EF4-FFF2-40B4-BE49-F238E27FC236}">
                    <a16:creationId xmlns:a16="http://schemas.microsoft.com/office/drawing/2014/main" id="{5CA00DFF-4FA5-8FE0-18DF-C372CD00BABA}"/>
                  </a:ext>
                </a:extLst>
              </p:cNvPr>
              <p:cNvPicPr>
                <a:picLocks noChangeAspect="1"/>
              </p:cNvPicPr>
              <p:nvPr/>
            </p:nvPicPr>
            <p:blipFill>
              <a:blip r:embed="rId5"/>
              <a:stretch>
                <a:fillRect/>
              </a:stretch>
            </p:blipFill>
            <p:spPr>
              <a:xfrm>
                <a:off x="7754137" y="2874859"/>
                <a:ext cx="874791" cy="874791"/>
              </a:xfrm>
              <a:custGeom>
                <a:avLst/>
                <a:gdLst>
                  <a:gd name="connsiteX0" fmla="*/ -9 w 874791"/>
                  <a:gd name="connsiteY0" fmla="*/ -346 h 874791"/>
                  <a:gd name="connsiteX1" fmla="*/ 874782 w 874791"/>
                  <a:gd name="connsiteY1" fmla="*/ -346 h 874791"/>
                  <a:gd name="connsiteX2" fmla="*/ 874782 w 874791"/>
                  <a:gd name="connsiteY2" fmla="*/ 874445 h 874791"/>
                  <a:gd name="connsiteX3" fmla="*/ -9 w 874791"/>
                  <a:gd name="connsiteY3" fmla="*/ 874445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346"/>
                    </a:moveTo>
                    <a:lnTo>
                      <a:pt x="874782" y="-346"/>
                    </a:lnTo>
                    <a:lnTo>
                      <a:pt x="874782" y="874445"/>
                    </a:lnTo>
                    <a:lnTo>
                      <a:pt x="-9" y="874445"/>
                    </a:lnTo>
                    <a:close/>
                  </a:path>
                </a:pathLst>
              </a:custGeom>
            </p:spPr>
          </p:pic>
        </p:grpSp>
        <p:cxnSp>
          <p:nvCxnSpPr>
            <p:cNvPr id="407" name="Straight Arrow Connector 406">
              <a:extLst>
                <a:ext uri="{FF2B5EF4-FFF2-40B4-BE49-F238E27FC236}">
                  <a16:creationId xmlns:a16="http://schemas.microsoft.com/office/drawing/2014/main" id="{263B5A89-14DE-78B0-B376-5A99C30BC39F}"/>
                </a:ext>
              </a:extLst>
            </p:cNvPr>
            <p:cNvCxnSpPr>
              <a:cxnSpLocks/>
            </p:cNvCxnSpPr>
            <p:nvPr/>
          </p:nvCxnSpPr>
          <p:spPr>
            <a:xfrm>
              <a:off x="6784204"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9" name="Group 418">
            <a:extLst>
              <a:ext uri="{FF2B5EF4-FFF2-40B4-BE49-F238E27FC236}">
                <a16:creationId xmlns:a16="http://schemas.microsoft.com/office/drawing/2014/main" id="{A21B54BE-9116-9E0A-2939-92BFB62D4B23}"/>
              </a:ext>
            </a:extLst>
          </p:cNvPr>
          <p:cNvGrpSpPr/>
          <p:nvPr/>
        </p:nvGrpSpPr>
        <p:grpSpPr>
          <a:xfrm>
            <a:off x="8384461" y="5610054"/>
            <a:ext cx="1378769" cy="1349397"/>
            <a:chOff x="6356704" y="5610054"/>
            <a:chExt cx="1378769" cy="1349397"/>
          </a:xfrm>
        </p:grpSpPr>
        <p:grpSp>
          <p:nvGrpSpPr>
            <p:cNvPr id="318" name="Graphic 610">
              <a:extLst>
                <a:ext uri="{FF2B5EF4-FFF2-40B4-BE49-F238E27FC236}">
                  <a16:creationId xmlns:a16="http://schemas.microsoft.com/office/drawing/2014/main" id="{27F8EC36-BC67-867A-CA37-2FAC84DF731D}"/>
                </a:ext>
              </a:extLst>
            </p:cNvPr>
            <p:cNvGrpSpPr/>
            <p:nvPr/>
          </p:nvGrpSpPr>
          <p:grpSpPr>
            <a:xfrm>
              <a:off x="6356704" y="5610054"/>
              <a:ext cx="1378769" cy="1349397"/>
              <a:chOff x="7754137" y="3585824"/>
              <a:chExt cx="1378769" cy="1349397"/>
            </a:xfrm>
          </p:grpSpPr>
          <p:sp>
            <p:nvSpPr>
              <p:cNvPr id="319" name="Freeform: Shape 318">
                <a:extLst>
                  <a:ext uri="{FF2B5EF4-FFF2-40B4-BE49-F238E27FC236}">
                    <a16:creationId xmlns:a16="http://schemas.microsoft.com/office/drawing/2014/main" id="{975FD168-5109-DCF8-CE64-614FA8489B4B}"/>
                  </a:ext>
                </a:extLst>
              </p:cNvPr>
              <p:cNvSpPr/>
              <p:nvPr/>
            </p:nvSpPr>
            <p:spPr>
              <a:xfrm>
                <a:off x="8170295"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02E145C8-1796-0CA8-A1B9-E279A2673D87}"/>
                  </a:ext>
                </a:extLst>
              </p:cNvPr>
              <p:cNvSpPr/>
              <p:nvPr/>
            </p:nvSpPr>
            <p:spPr>
              <a:xfrm>
                <a:off x="8343919" y="3701983"/>
                <a:ext cx="615825" cy="616900"/>
              </a:xfrm>
              <a:custGeom>
                <a:avLst/>
                <a:gdLst>
                  <a:gd name="connsiteX0" fmla="*/ 111396 w 615825"/>
                  <a:gd name="connsiteY0" fmla="*/ 55314 h 616900"/>
                  <a:gd name="connsiteX1" fmla="*/ 2919 w 615825"/>
                  <a:gd name="connsiteY1" fmla="*/ 57311 h 616900"/>
                  <a:gd name="connsiteX2" fmla="*/ 0 w 615825"/>
                  <a:gd name="connsiteY2" fmla="*/ 172087 h 616900"/>
                  <a:gd name="connsiteX3" fmla="*/ 0 w 615825"/>
                  <a:gd name="connsiteY3" fmla="*/ 224942 h 616900"/>
                  <a:gd name="connsiteX4" fmla="*/ 113393 w 615825"/>
                  <a:gd name="connsiteY4" fmla="*/ 225403 h 616900"/>
                  <a:gd name="connsiteX5" fmla="*/ 113393 w 615825"/>
                  <a:gd name="connsiteY5" fmla="*/ 446811 h 616900"/>
                  <a:gd name="connsiteX6" fmla="*/ 165019 w 615825"/>
                  <a:gd name="connsiteY6" fmla="*/ 449270 h 616900"/>
                  <a:gd name="connsiteX7" fmla="*/ 168092 w 615825"/>
                  <a:gd name="connsiteY7" fmla="*/ 613367 h 616900"/>
                  <a:gd name="connsiteX8" fmla="*/ 557592 w 615825"/>
                  <a:gd name="connsiteY8" fmla="*/ 616901 h 616900"/>
                  <a:gd name="connsiteX9" fmla="*/ 559589 w 615825"/>
                  <a:gd name="connsiteY9" fmla="*/ 505966 h 616900"/>
                  <a:gd name="connsiteX10" fmla="*/ 615826 w 615825"/>
                  <a:gd name="connsiteY10" fmla="*/ 505966 h 616900"/>
                  <a:gd name="connsiteX11" fmla="*/ 615826 w 615825"/>
                  <a:gd name="connsiteY11" fmla="*/ 336952 h 616900"/>
                  <a:gd name="connsiteX12" fmla="*/ 559743 w 615825"/>
                  <a:gd name="connsiteY12" fmla="*/ 336030 h 616900"/>
                  <a:gd name="connsiteX13" fmla="*/ 559589 w 615825"/>
                  <a:gd name="connsiteY13" fmla="*/ 227401 h 616900"/>
                  <a:gd name="connsiteX14" fmla="*/ 452650 w 615825"/>
                  <a:gd name="connsiteY14" fmla="*/ 223867 h 616900"/>
                  <a:gd name="connsiteX15" fmla="*/ 448194 w 615825"/>
                  <a:gd name="connsiteY15" fmla="*/ 168246 h 616900"/>
                  <a:gd name="connsiteX16" fmla="*/ 394878 w 615825"/>
                  <a:gd name="connsiteY16" fmla="*/ 170704 h 616900"/>
                  <a:gd name="connsiteX17" fmla="*/ 396414 w 615825"/>
                  <a:gd name="connsiteY17" fmla="*/ 114008 h 616900"/>
                  <a:gd name="connsiteX18" fmla="*/ 336184 w 615825"/>
                  <a:gd name="connsiteY18" fmla="*/ 114008 h 616900"/>
                  <a:gd name="connsiteX19" fmla="*/ 335724 w 615825"/>
                  <a:gd name="connsiteY19" fmla="*/ 55314 h 616900"/>
                  <a:gd name="connsiteX20" fmla="*/ 279795 w 615825"/>
                  <a:gd name="connsiteY20" fmla="*/ 55314 h 616900"/>
                  <a:gd name="connsiteX21" fmla="*/ 277951 w 615825"/>
                  <a:gd name="connsiteY21" fmla="*/ 1998 h 616900"/>
                  <a:gd name="connsiteX22" fmla="*/ 226786 w 615825"/>
                  <a:gd name="connsiteY22" fmla="*/ 0 h 616900"/>
                  <a:gd name="connsiteX23" fmla="*/ 222483 w 615825"/>
                  <a:gd name="connsiteY23" fmla="*/ 55621 h 61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5825" h="616900">
                    <a:moveTo>
                      <a:pt x="111396" y="55314"/>
                    </a:moveTo>
                    <a:lnTo>
                      <a:pt x="2919" y="57311"/>
                    </a:lnTo>
                    <a:lnTo>
                      <a:pt x="0" y="172087"/>
                    </a:lnTo>
                    <a:lnTo>
                      <a:pt x="0" y="224942"/>
                    </a:lnTo>
                    <a:lnTo>
                      <a:pt x="113393" y="225403"/>
                    </a:lnTo>
                    <a:lnTo>
                      <a:pt x="113393" y="446811"/>
                    </a:lnTo>
                    <a:lnTo>
                      <a:pt x="165019" y="449270"/>
                    </a:lnTo>
                    <a:lnTo>
                      <a:pt x="168092" y="613367"/>
                    </a:lnTo>
                    <a:lnTo>
                      <a:pt x="557592" y="616901"/>
                    </a:lnTo>
                    <a:lnTo>
                      <a:pt x="559589" y="505966"/>
                    </a:lnTo>
                    <a:lnTo>
                      <a:pt x="615826" y="505966"/>
                    </a:lnTo>
                    <a:lnTo>
                      <a:pt x="615826" y="336952"/>
                    </a:lnTo>
                    <a:lnTo>
                      <a:pt x="559743" y="336030"/>
                    </a:lnTo>
                    <a:lnTo>
                      <a:pt x="559589" y="227401"/>
                    </a:lnTo>
                    <a:lnTo>
                      <a:pt x="452650" y="223867"/>
                    </a:lnTo>
                    <a:lnTo>
                      <a:pt x="448194" y="168246"/>
                    </a:lnTo>
                    <a:lnTo>
                      <a:pt x="394878" y="170704"/>
                    </a:lnTo>
                    <a:lnTo>
                      <a:pt x="396414" y="114008"/>
                    </a:lnTo>
                    <a:lnTo>
                      <a:pt x="336184" y="114008"/>
                    </a:lnTo>
                    <a:lnTo>
                      <a:pt x="335724" y="55314"/>
                    </a:lnTo>
                    <a:lnTo>
                      <a:pt x="279795" y="55314"/>
                    </a:lnTo>
                    <a:lnTo>
                      <a:pt x="277951" y="1998"/>
                    </a:lnTo>
                    <a:lnTo>
                      <a:pt x="226786" y="0"/>
                    </a:lnTo>
                    <a:lnTo>
                      <a:pt x="222483" y="55621"/>
                    </a:lnTo>
                  </a:path>
                </a:pathLst>
              </a:custGeom>
              <a:solidFill>
                <a:srgbClr val="9FB5BA"/>
              </a:solidFill>
              <a:ln w="15358" cap="flat">
                <a:noFill/>
                <a:prstDash val="solid"/>
                <a:miter/>
              </a:ln>
            </p:spPr>
            <p:txBody>
              <a:bodyPr rtlCol="0" anchor="ctr"/>
              <a:lstStyle/>
              <a:p>
                <a:endParaRPr lang="en-US"/>
              </a:p>
            </p:txBody>
          </p:sp>
          <p:grpSp>
            <p:nvGrpSpPr>
              <p:cNvPr id="321" name="Graphic 610">
                <a:extLst>
                  <a:ext uri="{FF2B5EF4-FFF2-40B4-BE49-F238E27FC236}">
                    <a16:creationId xmlns:a16="http://schemas.microsoft.com/office/drawing/2014/main" id="{26AF920E-AF10-625D-D5CE-B55D61B35985}"/>
                  </a:ext>
                </a:extLst>
              </p:cNvPr>
              <p:cNvGrpSpPr/>
              <p:nvPr/>
            </p:nvGrpSpPr>
            <p:grpSpPr>
              <a:xfrm>
                <a:off x="8175827" y="3590894"/>
                <a:ext cx="951855" cy="951855"/>
                <a:chOff x="8175827" y="3590894"/>
                <a:chExt cx="951855" cy="951855"/>
              </a:xfrm>
              <a:noFill/>
            </p:grpSpPr>
            <p:sp>
              <p:nvSpPr>
                <p:cNvPr id="324" name="Freeform: Shape 323">
                  <a:extLst>
                    <a:ext uri="{FF2B5EF4-FFF2-40B4-BE49-F238E27FC236}">
                      <a16:creationId xmlns:a16="http://schemas.microsoft.com/office/drawing/2014/main" id="{E1D93113-D7E0-E843-552D-3B0BFFB4D065}"/>
                    </a:ext>
                  </a:extLst>
                </p:cNvPr>
                <p:cNvSpPr/>
                <p:nvPr/>
              </p:nvSpPr>
              <p:spPr>
                <a:xfrm>
                  <a:off x="8175827"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381F54B0-1232-5C8F-9DDA-008B15812C75}"/>
                    </a:ext>
                  </a:extLst>
                </p:cNvPr>
                <p:cNvSpPr/>
                <p:nvPr/>
              </p:nvSpPr>
              <p:spPr>
                <a:xfrm>
                  <a:off x="8175827" y="36469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C716C0A5-A42B-BB61-1147-17803CB8A725}"/>
                    </a:ext>
                  </a:extLst>
                </p:cNvPr>
                <p:cNvSpPr/>
                <p:nvPr/>
              </p:nvSpPr>
              <p:spPr>
                <a:xfrm>
                  <a:off x="8175827" y="370290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D0DD60E-FBA1-AF29-CBA7-6D9308356337}"/>
                    </a:ext>
                  </a:extLst>
                </p:cNvPr>
                <p:cNvSpPr/>
                <p:nvPr/>
              </p:nvSpPr>
              <p:spPr>
                <a:xfrm>
                  <a:off x="8175827" y="375898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16E56F6C-BD8B-B676-804C-B2259F31626D}"/>
                    </a:ext>
                  </a:extLst>
                </p:cNvPr>
                <p:cNvSpPr/>
                <p:nvPr/>
              </p:nvSpPr>
              <p:spPr>
                <a:xfrm>
                  <a:off x="8175827" y="38149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300A3A5-96CC-AEE9-5D8B-BC7C9D0CB82F}"/>
                    </a:ext>
                  </a:extLst>
                </p:cNvPr>
                <p:cNvSpPr/>
                <p:nvPr/>
              </p:nvSpPr>
              <p:spPr>
                <a:xfrm>
                  <a:off x="8175827" y="38708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5B66F3AD-0F65-220E-2A7C-C59ADF37A941}"/>
                    </a:ext>
                  </a:extLst>
                </p:cNvPr>
                <p:cNvSpPr/>
                <p:nvPr/>
              </p:nvSpPr>
              <p:spPr>
                <a:xfrm>
                  <a:off x="8175827" y="39269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27AE20EF-8775-AAAA-32CF-3C2128CF1737}"/>
                    </a:ext>
                  </a:extLst>
                </p:cNvPr>
                <p:cNvSpPr/>
                <p:nvPr/>
              </p:nvSpPr>
              <p:spPr>
                <a:xfrm>
                  <a:off x="8175827" y="39828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F77A1ED5-C762-D42D-4E6A-EE75356A4B3B}"/>
                    </a:ext>
                  </a:extLst>
                </p:cNvPr>
                <p:cNvSpPr/>
                <p:nvPr/>
              </p:nvSpPr>
              <p:spPr>
                <a:xfrm>
                  <a:off x="8175827" y="40389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02C6E062-9F67-9899-1371-716DA58023AD}"/>
                    </a:ext>
                  </a:extLst>
                </p:cNvPr>
                <p:cNvSpPr/>
                <p:nvPr/>
              </p:nvSpPr>
              <p:spPr>
                <a:xfrm>
                  <a:off x="8175827" y="40948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8C1F2E9E-746D-D01D-5845-C35976EF82B1}"/>
                    </a:ext>
                  </a:extLst>
                </p:cNvPr>
                <p:cNvSpPr/>
                <p:nvPr/>
              </p:nvSpPr>
              <p:spPr>
                <a:xfrm>
                  <a:off x="8175827" y="415094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07BB5C35-662D-7C82-CB42-71FF070A8456}"/>
                    </a:ext>
                  </a:extLst>
                </p:cNvPr>
                <p:cNvSpPr/>
                <p:nvPr/>
              </p:nvSpPr>
              <p:spPr>
                <a:xfrm>
                  <a:off x="8175827" y="420687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97497B2E-36CE-68AC-ECB7-A28C46D9B9E6}"/>
                    </a:ext>
                  </a:extLst>
                </p:cNvPr>
                <p:cNvSpPr/>
                <p:nvPr/>
              </p:nvSpPr>
              <p:spPr>
                <a:xfrm>
                  <a:off x="8175827" y="426280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AB3507CF-DB09-D54E-48C6-60F03AE2F147}"/>
                    </a:ext>
                  </a:extLst>
                </p:cNvPr>
                <p:cNvSpPr/>
                <p:nvPr/>
              </p:nvSpPr>
              <p:spPr>
                <a:xfrm>
                  <a:off x="8175827" y="431888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6949F999-D720-2F25-D13A-56E92619040D}"/>
                    </a:ext>
                  </a:extLst>
                </p:cNvPr>
                <p:cNvSpPr/>
                <p:nvPr/>
              </p:nvSpPr>
              <p:spPr>
                <a:xfrm>
                  <a:off x="8175827" y="437481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53ABBB50-C89E-A9A8-A5AB-ABABBAAAD831}"/>
                    </a:ext>
                  </a:extLst>
                </p:cNvPr>
                <p:cNvSpPr/>
                <p:nvPr/>
              </p:nvSpPr>
              <p:spPr>
                <a:xfrm>
                  <a:off x="8175827" y="443089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08948DE7-D9D6-BB63-17B0-3C41BFB108FF}"/>
                    </a:ext>
                  </a:extLst>
                </p:cNvPr>
                <p:cNvSpPr/>
                <p:nvPr/>
              </p:nvSpPr>
              <p:spPr>
                <a:xfrm>
                  <a:off x="8175827" y="448682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923239B2-BD5A-91D6-4451-BC24E95A4799}"/>
                    </a:ext>
                  </a:extLst>
                </p:cNvPr>
                <p:cNvSpPr/>
                <p:nvPr/>
              </p:nvSpPr>
              <p:spPr>
                <a:xfrm>
                  <a:off x="907160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9B63849-01FA-6A66-B56D-766ED653C3F8}"/>
                    </a:ext>
                  </a:extLst>
                </p:cNvPr>
                <p:cNvSpPr/>
                <p:nvPr/>
              </p:nvSpPr>
              <p:spPr>
                <a:xfrm>
                  <a:off x="901567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9EB79EB3-7734-B0C1-A0CD-C1529A39DC07}"/>
                    </a:ext>
                  </a:extLst>
                </p:cNvPr>
                <p:cNvSpPr/>
                <p:nvPr/>
              </p:nvSpPr>
              <p:spPr>
                <a:xfrm>
                  <a:off x="895959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7CF05576-182E-CB66-B7A0-9496438F678E}"/>
                    </a:ext>
                  </a:extLst>
                </p:cNvPr>
                <p:cNvSpPr/>
                <p:nvPr/>
              </p:nvSpPr>
              <p:spPr>
                <a:xfrm>
                  <a:off x="890366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1ED6947-235C-F681-A998-797C0E874A2E}"/>
                    </a:ext>
                  </a:extLst>
                </p:cNvPr>
                <p:cNvSpPr/>
                <p:nvPr/>
              </p:nvSpPr>
              <p:spPr>
                <a:xfrm>
                  <a:off x="88477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269A18A0-EA10-9F00-E86B-EA26144A3331}"/>
                    </a:ext>
                  </a:extLst>
                </p:cNvPr>
                <p:cNvSpPr/>
                <p:nvPr/>
              </p:nvSpPr>
              <p:spPr>
                <a:xfrm>
                  <a:off x="87916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72A78CF4-7B64-D59C-E136-E887CF95E475}"/>
                    </a:ext>
                  </a:extLst>
                </p:cNvPr>
                <p:cNvSpPr/>
                <p:nvPr/>
              </p:nvSpPr>
              <p:spPr>
                <a:xfrm>
                  <a:off x="873572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6FCA1447-ECF4-594B-CC27-45B8ABD98BE7}"/>
                    </a:ext>
                  </a:extLst>
                </p:cNvPr>
                <p:cNvSpPr/>
                <p:nvPr/>
              </p:nvSpPr>
              <p:spPr>
                <a:xfrm>
                  <a:off x="86796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FE043D49-5CD3-AD48-3A43-0FEB703F24DD}"/>
                    </a:ext>
                  </a:extLst>
                </p:cNvPr>
                <p:cNvSpPr/>
                <p:nvPr/>
              </p:nvSpPr>
              <p:spPr>
                <a:xfrm>
                  <a:off x="86237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03A598E-DC5B-AB88-F2B0-9CC99F94B486}"/>
                    </a:ext>
                  </a:extLst>
                </p:cNvPr>
                <p:cNvSpPr/>
                <p:nvPr/>
              </p:nvSpPr>
              <p:spPr>
                <a:xfrm>
                  <a:off x="856763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1F31853C-5E61-FED4-305C-B42F9C94386E}"/>
                    </a:ext>
                  </a:extLst>
                </p:cNvPr>
                <p:cNvSpPr/>
                <p:nvPr/>
              </p:nvSpPr>
              <p:spPr>
                <a:xfrm>
                  <a:off x="85117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DB9BD65D-AE80-0A91-B6F0-981DB16EC650}"/>
                    </a:ext>
                  </a:extLst>
                </p:cNvPr>
                <p:cNvSpPr/>
                <p:nvPr/>
              </p:nvSpPr>
              <p:spPr>
                <a:xfrm>
                  <a:off x="845577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D146F6F1-13A8-6C1B-8FDD-5A796FE13E7C}"/>
                    </a:ext>
                  </a:extLst>
                </p:cNvPr>
                <p:cNvSpPr/>
                <p:nvPr/>
              </p:nvSpPr>
              <p:spPr>
                <a:xfrm>
                  <a:off x="83996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3DC479B2-AABB-797A-6C6F-32666ECD4A62}"/>
                    </a:ext>
                  </a:extLst>
                </p:cNvPr>
                <p:cNvSpPr/>
                <p:nvPr/>
              </p:nvSpPr>
              <p:spPr>
                <a:xfrm>
                  <a:off x="83437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29C7DE69-8A28-3BC7-FF83-DA84F87D0B90}"/>
                    </a:ext>
                  </a:extLst>
                </p:cNvPr>
                <p:cNvSpPr/>
                <p:nvPr/>
              </p:nvSpPr>
              <p:spPr>
                <a:xfrm>
                  <a:off x="82876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CFE582C7-EF37-4221-9BB7-6F32098F620E}"/>
                    </a:ext>
                  </a:extLst>
                </p:cNvPr>
                <p:cNvSpPr/>
                <p:nvPr/>
              </p:nvSpPr>
              <p:spPr>
                <a:xfrm>
                  <a:off x="82317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22" name="Freeform: Shape 321">
                <a:extLst>
                  <a:ext uri="{FF2B5EF4-FFF2-40B4-BE49-F238E27FC236}">
                    <a16:creationId xmlns:a16="http://schemas.microsoft.com/office/drawing/2014/main" id="{E0B6A9EA-ED6B-E3B9-C70A-3602F0B58ED6}"/>
                  </a:ext>
                </a:extLst>
              </p:cNvPr>
              <p:cNvSpPr/>
              <p:nvPr/>
            </p:nvSpPr>
            <p:spPr>
              <a:xfrm>
                <a:off x="8170295"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323" name="Picture 322">
                <a:extLst>
                  <a:ext uri="{FF2B5EF4-FFF2-40B4-BE49-F238E27FC236}">
                    <a16:creationId xmlns:a16="http://schemas.microsoft.com/office/drawing/2014/main" id="{5FA21F27-3715-C335-F53A-353DBF20197A}"/>
                  </a:ext>
                </a:extLst>
              </p:cNvPr>
              <p:cNvPicPr>
                <a:picLocks noChangeAspect="1"/>
              </p:cNvPicPr>
              <p:nvPr/>
            </p:nvPicPr>
            <p:blipFill>
              <a:blip r:embed="rId5"/>
              <a:stretch>
                <a:fillRect/>
              </a:stretch>
            </p:blipFill>
            <p:spPr>
              <a:xfrm>
                <a:off x="7754137" y="4060430"/>
                <a:ext cx="874791" cy="874791"/>
              </a:xfrm>
              <a:custGeom>
                <a:avLst/>
                <a:gdLst>
                  <a:gd name="connsiteX0" fmla="*/ -9 w 874791"/>
                  <a:gd name="connsiteY0" fmla="*/ -269 h 874791"/>
                  <a:gd name="connsiteX1" fmla="*/ 874782 w 874791"/>
                  <a:gd name="connsiteY1" fmla="*/ -269 h 874791"/>
                  <a:gd name="connsiteX2" fmla="*/ 874782 w 874791"/>
                  <a:gd name="connsiteY2" fmla="*/ 874522 h 874791"/>
                  <a:gd name="connsiteX3" fmla="*/ -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269"/>
                    </a:moveTo>
                    <a:lnTo>
                      <a:pt x="874782" y="-269"/>
                    </a:lnTo>
                    <a:lnTo>
                      <a:pt x="874782" y="874522"/>
                    </a:lnTo>
                    <a:lnTo>
                      <a:pt x="-9" y="874522"/>
                    </a:lnTo>
                    <a:close/>
                  </a:path>
                </a:pathLst>
              </a:custGeom>
            </p:spPr>
          </p:pic>
        </p:grpSp>
        <p:cxnSp>
          <p:nvCxnSpPr>
            <p:cNvPr id="408" name="Straight Arrow Connector 407">
              <a:extLst>
                <a:ext uri="{FF2B5EF4-FFF2-40B4-BE49-F238E27FC236}">
                  <a16:creationId xmlns:a16="http://schemas.microsoft.com/office/drawing/2014/main" id="{69DDC61B-A335-83C6-5A40-F0E00BCE7AAF}"/>
                </a:ext>
              </a:extLst>
            </p:cNvPr>
            <p:cNvCxnSpPr>
              <a:cxnSpLocks/>
            </p:cNvCxnSpPr>
            <p:nvPr/>
          </p:nvCxnSpPr>
          <p:spPr>
            <a:xfrm>
              <a:off x="6784204"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35AC6375-BD39-9333-1F1D-7BC50F37BE51}"/>
              </a:ext>
            </a:extLst>
          </p:cNvPr>
          <p:cNvGrpSpPr/>
          <p:nvPr/>
        </p:nvGrpSpPr>
        <p:grpSpPr>
          <a:xfrm>
            <a:off x="7163366" y="5610054"/>
            <a:ext cx="1378815" cy="1349397"/>
            <a:chOff x="5135609" y="5610054"/>
            <a:chExt cx="1378815" cy="1349397"/>
          </a:xfrm>
        </p:grpSpPr>
        <p:grpSp>
          <p:nvGrpSpPr>
            <p:cNvPr id="357" name="Graphic 610">
              <a:extLst>
                <a:ext uri="{FF2B5EF4-FFF2-40B4-BE49-F238E27FC236}">
                  <a16:creationId xmlns:a16="http://schemas.microsoft.com/office/drawing/2014/main" id="{FB1209E9-BD28-6F0D-C1A7-ACAC3E212194}"/>
                </a:ext>
              </a:extLst>
            </p:cNvPr>
            <p:cNvGrpSpPr/>
            <p:nvPr/>
          </p:nvGrpSpPr>
          <p:grpSpPr>
            <a:xfrm>
              <a:off x="5135609" y="5610054"/>
              <a:ext cx="1378815" cy="1349397"/>
              <a:chOff x="6533042" y="3585824"/>
              <a:chExt cx="1378815" cy="1349397"/>
            </a:xfrm>
          </p:grpSpPr>
          <p:sp>
            <p:nvSpPr>
              <p:cNvPr id="358" name="Freeform: Shape 357">
                <a:extLst>
                  <a:ext uri="{FF2B5EF4-FFF2-40B4-BE49-F238E27FC236}">
                    <a16:creationId xmlns:a16="http://schemas.microsoft.com/office/drawing/2014/main" id="{12617A9B-A693-1F7E-742C-C324BE7C5C30}"/>
                  </a:ext>
                </a:extLst>
              </p:cNvPr>
              <p:cNvSpPr/>
              <p:nvPr/>
            </p:nvSpPr>
            <p:spPr>
              <a:xfrm>
                <a:off x="6949247"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7900461F-F4B6-294C-D2BF-5A5BA54CA357}"/>
                  </a:ext>
                </a:extLst>
              </p:cNvPr>
              <p:cNvSpPr/>
              <p:nvPr/>
            </p:nvSpPr>
            <p:spPr>
              <a:xfrm>
                <a:off x="7065866" y="3758679"/>
                <a:ext cx="616747" cy="559128"/>
              </a:xfrm>
              <a:custGeom>
                <a:avLst/>
                <a:gdLst>
                  <a:gd name="connsiteX0" fmla="*/ 110781 w 616747"/>
                  <a:gd name="connsiteY0" fmla="*/ 1383 h 559128"/>
                  <a:gd name="connsiteX1" fmla="*/ 57004 w 616747"/>
                  <a:gd name="connsiteY1" fmla="*/ 0 h 559128"/>
                  <a:gd name="connsiteX2" fmla="*/ 57004 w 616747"/>
                  <a:gd name="connsiteY2" fmla="*/ 112164 h 559128"/>
                  <a:gd name="connsiteX3" fmla="*/ 0 w 616747"/>
                  <a:gd name="connsiteY3" fmla="*/ 112778 h 559128"/>
                  <a:gd name="connsiteX4" fmla="*/ 0 w 616747"/>
                  <a:gd name="connsiteY4" fmla="*/ 336184 h 559128"/>
                  <a:gd name="connsiteX5" fmla="*/ 57004 w 616747"/>
                  <a:gd name="connsiteY5" fmla="*/ 335723 h 559128"/>
                  <a:gd name="connsiteX6" fmla="*/ 57004 w 616747"/>
                  <a:gd name="connsiteY6" fmla="*/ 391344 h 559128"/>
                  <a:gd name="connsiteX7" fmla="*/ 112778 w 616747"/>
                  <a:gd name="connsiteY7" fmla="*/ 391344 h 559128"/>
                  <a:gd name="connsiteX8" fmla="*/ 113393 w 616747"/>
                  <a:gd name="connsiteY8" fmla="*/ 503508 h 559128"/>
                  <a:gd name="connsiteX9" fmla="*/ 171011 w 616747"/>
                  <a:gd name="connsiteY9" fmla="*/ 504737 h 559128"/>
                  <a:gd name="connsiteX10" fmla="*/ 167785 w 616747"/>
                  <a:gd name="connsiteY10" fmla="*/ 559129 h 559128"/>
                  <a:gd name="connsiteX11" fmla="*/ 560665 w 616747"/>
                  <a:gd name="connsiteY11" fmla="*/ 557746 h 559128"/>
                  <a:gd name="connsiteX12" fmla="*/ 560358 w 616747"/>
                  <a:gd name="connsiteY12" fmla="*/ 504122 h 559128"/>
                  <a:gd name="connsiteX13" fmla="*/ 615364 w 616747"/>
                  <a:gd name="connsiteY13" fmla="*/ 505505 h 559128"/>
                  <a:gd name="connsiteX14" fmla="*/ 616747 w 616747"/>
                  <a:gd name="connsiteY14" fmla="*/ 277797 h 559128"/>
                  <a:gd name="connsiteX15" fmla="*/ 560973 w 616747"/>
                  <a:gd name="connsiteY15" fmla="*/ 280563 h 559128"/>
                  <a:gd name="connsiteX16" fmla="*/ 559743 w 616747"/>
                  <a:gd name="connsiteY16" fmla="*/ 226171 h 559128"/>
                  <a:gd name="connsiteX17" fmla="*/ 560358 w 616747"/>
                  <a:gd name="connsiteY17" fmla="*/ 170551 h 559128"/>
                  <a:gd name="connsiteX18" fmla="*/ 503354 w 616747"/>
                  <a:gd name="connsiteY18" fmla="*/ 169782 h 559128"/>
                  <a:gd name="connsiteX19" fmla="*/ 504737 w 616747"/>
                  <a:gd name="connsiteY19" fmla="*/ 113547 h 559128"/>
                  <a:gd name="connsiteX20" fmla="*/ 391959 w 616747"/>
                  <a:gd name="connsiteY20" fmla="*/ 113547 h 559128"/>
                  <a:gd name="connsiteX21" fmla="*/ 283175 w 616747"/>
                  <a:gd name="connsiteY21" fmla="*/ 112778 h 559128"/>
                  <a:gd name="connsiteX22" fmla="*/ 281792 w 616747"/>
                  <a:gd name="connsiteY22" fmla="*/ 56389 h 559128"/>
                  <a:gd name="connsiteX23" fmla="*/ 225403 w 616747"/>
                  <a:gd name="connsiteY23" fmla="*/ 56389 h 559128"/>
                  <a:gd name="connsiteX24" fmla="*/ 223406 w 616747"/>
                  <a:gd name="connsiteY24" fmla="*/ 768 h 55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47" h="559128">
                    <a:moveTo>
                      <a:pt x="110781" y="1383"/>
                    </a:moveTo>
                    <a:lnTo>
                      <a:pt x="57004" y="0"/>
                    </a:lnTo>
                    <a:lnTo>
                      <a:pt x="57004" y="112164"/>
                    </a:lnTo>
                    <a:lnTo>
                      <a:pt x="0" y="112778"/>
                    </a:lnTo>
                    <a:lnTo>
                      <a:pt x="0" y="336184"/>
                    </a:lnTo>
                    <a:lnTo>
                      <a:pt x="57004" y="335723"/>
                    </a:lnTo>
                    <a:lnTo>
                      <a:pt x="57004" y="391344"/>
                    </a:lnTo>
                    <a:lnTo>
                      <a:pt x="112778" y="391344"/>
                    </a:lnTo>
                    <a:lnTo>
                      <a:pt x="113393" y="503508"/>
                    </a:lnTo>
                    <a:lnTo>
                      <a:pt x="171011" y="504737"/>
                    </a:lnTo>
                    <a:lnTo>
                      <a:pt x="167785" y="559129"/>
                    </a:lnTo>
                    <a:lnTo>
                      <a:pt x="560665" y="557746"/>
                    </a:lnTo>
                    <a:lnTo>
                      <a:pt x="560358" y="504122"/>
                    </a:lnTo>
                    <a:lnTo>
                      <a:pt x="615364" y="505505"/>
                    </a:lnTo>
                    <a:lnTo>
                      <a:pt x="616747" y="277797"/>
                    </a:lnTo>
                    <a:lnTo>
                      <a:pt x="560973" y="280563"/>
                    </a:lnTo>
                    <a:lnTo>
                      <a:pt x="559743" y="226171"/>
                    </a:lnTo>
                    <a:lnTo>
                      <a:pt x="560358" y="170551"/>
                    </a:lnTo>
                    <a:lnTo>
                      <a:pt x="503354" y="169782"/>
                    </a:lnTo>
                    <a:lnTo>
                      <a:pt x="504737" y="113547"/>
                    </a:lnTo>
                    <a:lnTo>
                      <a:pt x="391959" y="113547"/>
                    </a:lnTo>
                    <a:lnTo>
                      <a:pt x="283175" y="112778"/>
                    </a:lnTo>
                    <a:lnTo>
                      <a:pt x="281792" y="56389"/>
                    </a:lnTo>
                    <a:lnTo>
                      <a:pt x="225403" y="56389"/>
                    </a:lnTo>
                    <a:lnTo>
                      <a:pt x="223406" y="768"/>
                    </a:lnTo>
                  </a:path>
                </a:pathLst>
              </a:custGeom>
              <a:solidFill>
                <a:srgbClr val="9FB5BA"/>
              </a:solidFill>
              <a:ln w="15358" cap="flat">
                <a:noFill/>
                <a:prstDash val="solid"/>
                <a:miter/>
              </a:ln>
            </p:spPr>
            <p:txBody>
              <a:bodyPr rtlCol="0" anchor="ctr"/>
              <a:lstStyle/>
              <a:p>
                <a:endParaRPr lang="en-US"/>
              </a:p>
            </p:txBody>
          </p:sp>
          <p:grpSp>
            <p:nvGrpSpPr>
              <p:cNvPr id="360" name="Graphic 610">
                <a:extLst>
                  <a:ext uri="{FF2B5EF4-FFF2-40B4-BE49-F238E27FC236}">
                    <a16:creationId xmlns:a16="http://schemas.microsoft.com/office/drawing/2014/main" id="{7F593D71-4141-5E64-9239-EE908077AA17}"/>
                  </a:ext>
                </a:extLst>
              </p:cNvPr>
              <p:cNvGrpSpPr/>
              <p:nvPr/>
            </p:nvGrpSpPr>
            <p:grpSpPr>
              <a:xfrm>
                <a:off x="6954624" y="3590894"/>
                <a:ext cx="951855" cy="951855"/>
                <a:chOff x="6954624" y="3590894"/>
                <a:chExt cx="951855" cy="951855"/>
              </a:xfrm>
              <a:noFill/>
            </p:grpSpPr>
            <p:sp>
              <p:nvSpPr>
                <p:cNvPr id="363" name="Freeform: Shape 362">
                  <a:extLst>
                    <a:ext uri="{FF2B5EF4-FFF2-40B4-BE49-F238E27FC236}">
                      <a16:creationId xmlns:a16="http://schemas.microsoft.com/office/drawing/2014/main" id="{28F4E615-DD77-9EBB-FF19-CC480948CDF0}"/>
                    </a:ext>
                  </a:extLst>
                </p:cNvPr>
                <p:cNvSpPr/>
                <p:nvPr/>
              </p:nvSpPr>
              <p:spPr>
                <a:xfrm>
                  <a:off x="6954624"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C3747A85-19CA-6FA3-5C12-E4531E0BEAD8}"/>
                    </a:ext>
                  </a:extLst>
                </p:cNvPr>
                <p:cNvSpPr/>
                <p:nvPr/>
              </p:nvSpPr>
              <p:spPr>
                <a:xfrm>
                  <a:off x="6954624" y="364697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ED27EB0-41E2-D4DC-20BC-74865384B5A0}"/>
                    </a:ext>
                  </a:extLst>
                </p:cNvPr>
                <p:cNvSpPr/>
                <p:nvPr/>
              </p:nvSpPr>
              <p:spPr>
                <a:xfrm>
                  <a:off x="6954624" y="370290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71E5FCD6-911E-0466-FBA1-6F2BAB7E5446}"/>
                    </a:ext>
                  </a:extLst>
                </p:cNvPr>
                <p:cNvSpPr/>
                <p:nvPr/>
              </p:nvSpPr>
              <p:spPr>
                <a:xfrm>
                  <a:off x="6954624" y="375898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0B969AFB-615E-88BA-3A22-918894333680}"/>
                    </a:ext>
                  </a:extLst>
                </p:cNvPr>
                <p:cNvSpPr/>
                <p:nvPr/>
              </p:nvSpPr>
              <p:spPr>
                <a:xfrm>
                  <a:off x="6954624" y="381491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A8B2A0D5-0E3B-53EC-42D8-0D8E93C481AC}"/>
                    </a:ext>
                  </a:extLst>
                </p:cNvPr>
                <p:cNvSpPr/>
                <p:nvPr/>
              </p:nvSpPr>
              <p:spPr>
                <a:xfrm>
                  <a:off x="6954624" y="387084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F039BA8B-5F20-CE26-4257-48001EA9650F}"/>
                    </a:ext>
                  </a:extLst>
                </p:cNvPr>
                <p:cNvSpPr/>
                <p:nvPr/>
              </p:nvSpPr>
              <p:spPr>
                <a:xfrm>
                  <a:off x="6954624" y="392692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75CB8884-BBC9-D7F2-0DFE-F1F879CAE082}"/>
                    </a:ext>
                  </a:extLst>
                </p:cNvPr>
                <p:cNvSpPr/>
                <p:nvPr/>
              </p:nvSpPr>
              <p:spPr>
                <a:xfrm>
                  <a:off x="6954624" y="398285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F4D003B-21EC-8DD4-B9D9-93437418DA91}"/>
                    </a:ext>
                  </a:extLst>
                </p:cNvPr>
                <p:cNvSpPr/>
                <p:nvPr/>
              </p:nvSpPr>
              <p:spPr>
                <a:xfrm>
                  <a:off x="6954624" y="403893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DA7256A3-63A9-E38C-453A-A262BE331D59}"/>
                    </a:ext>
                  </a:extLst>
                </p:cNvPr>
                <p:cNvSpPr/>
                <p:nvPr/>
              </p:nvSpPr>
              <p:spPr>
                <a:xfrm>
                  <a:off x="6954624" y="409486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47A6156A-139C-9627-ED74-29E4112308B7}"/>
                    </a:ext>
                  </a:extLst>
                </p:cNvPr>
                <p:cNvSpPr/>
                <p:nvPr/>
              </p:nvSpPr>
              <p:spPr>
                <a:xfrm>
                  <a:off x="6954624" y="415094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9399DC1B-30D0-8D38-F3FF-58C9B20AD956}"/>
                    </a:ext>
                  </a:extLst>
                </p:cNvPr>
                <p:cNvSpPr/>
                <p:nvPr/>
              </p:nvSpPr>
              <p:spPr>
                <a:xfrm>
                  <a:off x="6954624" y="42068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20B09E40-AEDA-5E32-C84C-37147A4B6213}"/>
                    </a:ext>
                  </a:extLst>
                </p:cNvPr>
                <p:cNvSpPr/>
                <p:nvPr/>
              </p:nvSpPr>
              <p:spPr>
                <a:xfrm>
                  <a:off x="6954624" y="42628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4562CAEC-F53F-B9A2-39D9-C4CB9FB6A76A}"/>
                    </a:ext>
                  </a:extLst>
                </p:cNvPr>
                <p:cNvSpPr/>
                <p:nvPr/>
              </p:nvSpPr>
              <p:spPr>
                <a:xfrm>
                  <a:off x="6954624" y="43188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2EB2C284-5570-98C0-92C2-2B56A6429E6B}"/>
                    </a:ext>
                  </a:extLst>
                </p:cNvPr>
                <p:cNvSpPr/>
                <p:nvPr/>
              </p:nvSpPr>
              <p:spPr>
                <a:xfrm>
                  <a:off x="6954624" y="437481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C5AAC862-24EF-89C7-C9B5-C0D5D0353AD9}"/>
                    </a:ext>
                  </a:extLst>
                </p:cNvPr>
                <p:cNvSpPr/>
                <p:nvPr/>
              </p:nvSpPr>
              <p:spPr>
                <a:xfrm>
                  <a:off x="6954624" y="443089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F65964FD-804A-1B72-69CD-EB59F9C13B5E}"/>
                    </a:ext>
                  </a:extLst>
                </p:cNvPr>
                <p:cNvSpPr/>
                <p:nvPr/>
              </p:nvSpPr>
              <p:spPr>
                <a:xfrm>
                  <a:off x="6954624" y="448682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5D3521F3-EFFA-F4F6-493A-5A486A4ABEDE}"/>
                    </a:ext>
                  </a:extLst>
                </p:cNvPr>
                <p:cNvSpPr/>
                <p:nvPr/>
              </p:nvSpPr>
              <p:spPr>
                <a:xfrm>
                  <a:off x="78505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46774376-F596-D06F-59A0-81EFC6470425}"/>
                    </a:ext>
                  </a:extLst>
                </p:cNvPr>
                <p:cNvSpPr/>
                <p:nvPr/>
              </p:nvSpPr>
              <p:spPr>
                <a:xfrm>
                  <a:off x="779447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0C9398E3-20F4-3F71-8318-AA8E76154DDE}"/>
                    </a:ext>
                  </a:extLst>
                </p:cNvPr>
                <p:cNvSpPr/>
                <p:nvPr/>
              </p:nvSpPr>
              <p:spPr>
                <a:xfrm>
                  <a:off x="77385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1245122D-73F8-A6BF-7CB4-E6DC9C78BCF9}"/>
                    </a:ext>
                  </a:extLst>
                </p:cNvPr>
                <p:cNvSpPr/>
                <p:nvPr/>
              </p:nvSpPr>
              <p:spPr>
                <a:xfrm>
                  <a:off x="76826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DA89D9DE-1B32-5D89-73BC-19189524DF25}"/>
                    </a:ext>
                  </a:extLst>
                </p:cNvPr>
                <p:cNvSpPr/>
                <p:nvPr/>
              </p:nvSpPr>
              <p:spPr>
                <a:xfrm>
                  <a:off x="762653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00F87FDE-A679-4D48-7555-3B9F5B09D441}"/>
                    </a:ext>
                  </a:extLst>
                </p:cNvPr>
                <p:cNvSpPr/>
                <p:nvPr/>
              </p:nvSpPr>
              <p:spPr>
                <a:xfrm>
                  <a:off x="75706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44FBB0CB-4798-93CA-C460-3BA797DF9082}"/>
                    </a:ext>
                  </a:extLst>
                </p:cNvPr>
                <p:cNvSpPr/>
                <p:nvPr/>
              </p:nvSpPr>
              <p:spPr>
                <a:xfrm>
                  <a:off x="751452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053D619E-2395-14B0-F392-C50F28571732}"/>
                    </a:ext>
                  </a:extLst>
                </p:cNvPr>
                <p:cNvSpPr/>
                <p:nvPr/>
              </p:nvSpPr>
              <p:spPr>
                <a:xfrm>
                  <a:off x="74585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3B1282AD-BFA2-5438-265E-FE09654A09E5}"/>
                    </a:ext>
                  </a:extLst>
                </p:cNvPr>
                <p:cNvSpPr/>
                <p:nvPr/>
              </p:nvSpPr>
              <p:spPr>
                <a:xfrm>
                  <a:off x="74026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2F2A4BBF-9134-858F-8597-1618B1A453B5}"/>
                    </a:ext>
                  </a:extLst>
                </p:cNvPr>
                <p:cNvSpPr/>
                <p:nvPr/>
              </p:nvSpPr>
              <p:spPr>
                <a:xfrm>
                  <a:off x="73465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0E25CC8D-CB88-3C3C-AF45-D053A880D830}"/>
                    </a:ext>
                  </a:extLst>
                </p:cNvPr>
                <p:cNvSpPr/>
                <p:nvPr/>
              </p:nvSpPr>
              <p:spPr>
                <a:xfrm>
                  <a:off x="72906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02707F3D-A32B-F767-2565-A0579B370B1C}"/>
                    </a:ext>
                  </a:extLst>
                </p:cNvPr>
                <p:cNvSpPr/>
                <p:nvPr/>
              </p:nvSpPr>
              <p:spPr>
                <a:xfrm>
                  <a:off x="723457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3D668289-3E17-7FEA-85C6-419DC19D31E4}"/>
                    </a:ext>
                  </a:extLst>
                </p:cNvPr>
                <p:cNvSpPr/>
                <p:nvPr/>
              </p:nvSpPr>
              <p:spPr>
                <a:xfrm>
                  <a:off x="717864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95E32827-EEF2-840B-4396-28F736CF0A06}"/>
                    </a:ext>
                  </a:extLst>
                </p:cNvPr>
                <p:cNvSpPr/>
                <p:nvPr/>
              </p:nvSpPr>
              <p:spPr>
                <a:xfrm>
                  <a:off x="712271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03A9D175-BBB1-AFB4-7C5E-A2F898B3CAB7}"/>
                    </a:ext>
                  </a:extLst>
                </p:cNvPr>
                <p:cNvSpPr/>
                <p:nvPr/>
              </p:nvSpPr>
              <p:spPr>
                <a:xfrm>
                  <a:off x="70666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597806D0-618E-4229-861D-32B308A5A2D1}"/>
                    </a:ext>
                  </a:extLst>
                </p:cNvPr>
                <p:cNvSpPr/>
                <p:nvPr/>
              </p:nvSpPr>
              <p:spPr>
                <a:xfrm>
                  <a:off x="701070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61" name="Freeform: Shape 360">
                <a:extLst>
                  <a:ext uri="{FF2B5EF4-FFF2-40B4-BE49-F238E27FC236}">
                    <a16:creationId xmlns:a16="http://schemas.microsoft.com/office/drawing/2014/main" id="{1645EFFB-DAAE-AC52-672A-6554C9AE1C56}"/>
                  </a:ext>
                </a:extLst>
              </p:cNvPr>
              <p:cNvSpPr/>
              <p:nvPr/>
            </p:nvSpPr>
            <p:spPr>
              <a:xfrm>
                <a:off x="6949247"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362" name="Picture 361">
                <a:extLst>
                  <a:ext uri="{FF2B5EF4-FFF2-40B4-BE49-F238E27FC236}">
                    <a16:creationId xmlns:a16="http://schemas.microsoft.com/office/drawing/2014/main" id="{7A23F14B-89D7-F593-4707-38B9A4141DC9}"/>
                  </a:ext>
                </a:extLst>
              </p:cNvPr>
              <p:cNvPicPr>
                <a:picLocks noChangeAspect="1"/>
              </p:cNvPicPr>
              <p:nvPr/>
            </p:nvPicPr>
            <p:blipFill>
              <a:blip r:embed="rId5"/>
              <a:stretch>
                <a:fillRect/>
              </a:stretch>
            </p:blipFill>
            <p:spPr>
              <a:xfrm>
                <a:off x="6533042" y="4060430"/>
                <a:ext cx="874791" cy="874791"/>
              </a:xfrm>
              <a:custGeom>
                <a:avLst/>
                <a:gdLst>
                  <a:gd name="connsiteX0" fmla="*/ -89 w 874791"/>
                  <a:gd name="connsiteY0" fmla="*/ -269 h 874791"/>
                  <a:gd name="connsiteX1" fmla="*/ 874703 w 874791"/>
                  <a:gd name="connsiteY1" fmla="*/ -269 h 874791"/>
                  <a:gd name="connsiteX2" fmla="*/ 874703 w 874791"/>
                  <a:gd name="connsiteY2" fmla="*/ 874522 h 874791"/>
                  <a:gd name="connsiteX3" fmla="*/ -8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89" y="-269"/>
                    </a:moveTo>
                    <a:lnTo>
                      <a:pt x="874703" y="-269"/>
                    </a:lnTo>
                    <a:lnTo>
                      <a:pt x="874703" y="874522"/>
                    </a:lnTo>
                    <a:lnTo>
                      <a:pt x="-89" y="874522"/>
                    </a:lnTo>
                    <a:close/>
                  </a:path>
                </a:pathLst>
              </a:custGeom>
            </p:spPr>
          </p:pic>
        </p:grpSp>
        <p:cxnSp>
          <p:nvCxnSpPr>
            <p:cNvPr id="409" name="Straight Arrow Connector 408">
              <a:extLst>
                <a:ext uri="{FF2B5EF4-FFF2-40B4-BE49-F238E27FC236}">
                  <a16:creationId xmlns:a16="http://schemas.microsoft.com/office/drawing/2014/main" id="{3B60F78B-7253-0C45-9D2F-4DBBCE1C8D07}"/>
                </a:ext>
              </a:extLst>
            </p:cNvPr>
            <p:cNvCxnSpPr>
              <a:cxnSpLocks/>
            </p:cNvCxnSpPr>
            <p:nvPr/>
          </p:nvCxnSpPr>
          <p:spPr>
            <a:xfrm>
              <a:off x="5579780"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7" name="Group 416">
            <a:extLst>
              <a:ext uri="{FF2B5EF4-FFF2-40B4-BE49-F238E27FC236}">
                <a16:creationId xmlns:a16="http://schemas.microsoft.com/office/drawing/2014/main" id="{CAFE0FB4-5C6B-AD10-B676-287E333FCEB9}"/>
              </a:ext>
            </a:extLst>
          </p:cNvPr>
          <p:cNvGrpSpPr/>
          <p:nvPr/>
        </p:nvGrpSpPr>
        <p:grpSpPr>
          <a:xfrm>
            <a:off x="5938077" y="5607749"/>
            <a:ext cx="1378907" cy="1349274"/>
            <a:chOff x="3910320" y="5607749"/>
            <a:chExt cx="1378907" cy="1349274"/>
          </a:xfrm>
        </p:grpSpPr>
        <p:grpSp>
          <p:nvGrpSpPr>
            <p:cNvPr id="279" name="Graphic 610">
              <a:extLst>
                <a:ext uri="{FF2B5EF4-FFF2-40B4-BE49-F238E27FC236}">
                  <a16:creationId xmlns:a16="http://schemas.microsoft.com/office/drawing/2014/main" id="{1D8C03B4-5738-3476-3E01-B756C55FB57C}"/>
                </a:ext>
              </a:extLst>
            </p:cNvPr>
            <p:cNvGrpSpPr/>
            <p:nvPr/>
          </p:nvGrpSpPr>
          <p:grpSpPr>
            <a:xfrm>
              <a:off x="3910320" y="5607749"/>
              <a:ext cx="1378907" cy="1349274"/>
              <a:chOff x="5307753" y="3583519"/>
              <a:chExt cx="1378907" cy="1349274"/>
            </a:xfrm>
          </p:grpSpPr>
          <p:sp>
            <p:nvSpPr>
              <p:cNvPr id="280" name="Freeform: Shape 279">
                <a:extLst>
                  <a:ext uri="{FF2B5EF4-FFF2-40B4-BE49-F238E27FC236}">
                    <a16:creationId xmlns:a16="http://schemas.microsoft.com/office/drawing/2014/main" id="{6EE9F9EA-95D2-EFD0-F077-770567BA357D}"/>
                  </a:ext>
                </a:extLst>
              </p:cNvPr>
              <p:cNvSpPr/>
              <p:nvPr/>
            </p:nvSpPr>
            <p:spPr>
              <a:xfrm>
                <a:off x="5724049" y="3584748"/>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407ECD90-7016-36F9-8707-1ECEB3F281AA}"/>
                  </a:ext>
                </a:extLst>
              </p:cNvPr>
              <p:cNvSpPr/>
              <p:nvPr/>
            </p:nvSpPr>
            <p:spPr>
              <a:xfrm>
                <a:off x="5896597" y="3813071"/>
                <a:ext cx="560972" cy="504122"/>
              </a:xfrm>
              <a:custGeom>
                <a:avLst/>
                <a:gdLst>
                  <a:gd name="connsiteX0" fmla="*/ 56236 w 560972"/>
                  <a:gd name="connsiteY0" fmla="*/ 1383 h 504122"/>
                  <a:gd name="connsiteX1" fmla="*/ 0 w 560972"/>
                  <a:gd name="connsiteY1" fmla="*/ 0 h 504122"/>
                  <a:gd name="connsiteX2" fmla="*/ 615 w 560972"/>
                  <a:gd name="connsiteY2" fmla="*/ 393956 h 504122"/>
                  <a:gd name="connsiteX3" fmla="*/ 56236 w 560972"/>
                  <a:gd name="connsiteY3" fmla="*/ 393956 h 504122"/>
                  <a:gd name="connsiteX4" fmla="*/ 56236 w 560972"/>
                  <a:gd name="connsiteY4" fmla="*/ 503354 h 504122"/>
                  <a:gd name="connsiteX5" fmla="*/ 444353 w 560972"/>
                  <a:gd name="connsiteY5" fmla="*/ 504123 h 504122"/>
                  <a:gd name="connsiteX6" fmla="*/ 450345 w 560972"/>
                  <a:gd name="connsiteY6" fmla="*/ 449116 h 504122"/>
                  <a:gd name="connsiteX7" fmla="*/ 503969 w 560972"/>
                  <a:gd name="connsiteY7" fmla="*/ 445121 h 504122"/>
                  <a:gd name="connsiteX8" fmla="*/ 503969 w 560972"/>
                  <a:gd name="connsiteY8" fmla="*/ 391344 h 504122"/>
                  <a:gd name="connsiteX9" fmla="*/ 560358 w 560972"/>
                  <a:gd name="connsiteY9" fmla="*/ 393342 h 504122"/>
                  <a:gd name="connsiteX10" fmla="*/ 560973 w 560972"/>
                  <a:gd name="connsiteY10" fmla="*/ 167170 h 504122"/>
                  <a:gd name="connsiteX11" fmla="*/ 504737 w 560972"/>
                  <a:gd name="connsiteY11" fmla="*/ 170090 h 504122"/>
                  <a:gd name="connsiteX12" fmla="*/ 504583 w 560972"/>
                  <a:gd name="connsiteY12" fmla="*/ 54392 h 504122"/>
                  <a:gd name="connsiteX13" fmla="*/ 337567 w 560972"/>
                  <a:gd name="connsiteY13" fmla="*/ 57772 h 504122"/>
                  <a:gd name="connsiteX14" fmla="*/ 336645 w 560972"/>
                  <a:gd name="connsiteY14" fmla="*/ 0 h 50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972" h="504122">
                    <a:moveTo>
                      <a:pt x="56236" y="1383"/>
                    </a:moveTo>
                    <a:lnTo>
                      <a:pt x="0" y="0"/>
                    </a:lnTo>
                    <a:lnTo>
                      <a:pt x="615" y="393956"/>
                    </a:lnTo>
                    <a:lnTo>
                      <a:pt x="56236" y="393956"/>
                    </a:lnTo>
                    <a:lnTo>
                      <a:pt x="56236" y="503354"/>
                    </a:lnTo>
                    <a:lnTo>
                      <a:pt x="444353" y="504123"/>
                    </a:lnTo>
                    <a:lnTo>
                      <a:pt x="450345" y="449116"/>
                    </a:lnTo>
                    <a:lnTo>
                      <a:pt x="503969" y="445121"/>
                    </a:lnTo>
                    <a:lnTo>
                      <a:pt x="503969" y="391344"/>
                    </a:lnTo>
                    <a:lnTo>
                      <a:pt x="560358" y="393342"/>
                    </a:lnTo>
                    <a:lnTo>
                      <a:pt x="560973" y="167170"/>
                    </a:lnTo>
                    <a:lnTo>
                      <a:pt x="504737" y="170090"/>
                    </a:lnTo>
                    <a:lnTo>
                      <a:pt x="504583" y="54392"/>
                    </a:lnTo>
                    <a:lnTo>
                      <a:pt x="337567" y="57772"/>
                    </a:lnTo>
                    <a:lnTo>
                      <a:pt x="336645" y="0"/>
                    </a:lnTo>
                  </a:path>
                </a:pathLst>
              </a:custGeom>
              <a:solidFill>
                <a:srgbClr val="9FB5BA"/>
              </a:solidFill>
              <a:ln w="15358" cap="flat">
                <a:noFill/>
                <a:prstDash val="solid"/>
                <a:miter/>
              </a:ln>
            </p:spPr>
            <p:txBody>
              <a:bodyPr rtlCol="0" anchor="ctr"/>
              <a:lstStyle/>
              <a:p>
                <a:endParaRPr lang="en-US"/>
              </a:p>
            </p:txBody>
          </p:sp>
          <p:grpSp>
            <p:nvGrpSpPr>
              <p:cNvPr id="282" name="Graphic 610">
                <a:extLst>
                  <a:ext uri="{FF2B5EF4-FFF2-40B4-BE49-F238E27FC236}">
                    <a16:creationId xmlns:a16="http://schemas.microsoft.com/office/drawing/2014/main" id="{1A0C57B1-E0C6-410C-ADD1-39B8E89F8BF5}"/>
                  </a:ext>
                </a:extLst>
              </p:cNvPr>
              <p:cNvGrpSpPr/>
              <p:nvPr/>
            </p:nvGrpSpPr>
            <p:grpSpPr>
              <a:xfrm>
                <a:off x="5729427" y="3588590"/>
                <a:ext cx="951855" cy="951855"/>
                <a:chOff x="5729427" y="3588590"/>
                <a:chExt cx="951855" cy="951855"/>
              </a:xfrm>
              <a:noFill/>
            </p:grpSpPr>
            <p:sp>
              <p:nvSpPr>
                <p:cNvPr id="285" name="Freeform: Shape 284">
                  <a:extLst>
                    <a:ext uri="{FF2B5EF4-FFF2-40B4-BE49-F238E27FC236}">
                      <a16:creationId xmlns:a16="http://schemas.microsoft.com/office/drawing/2014/main" id="{EF31E6F4-8C01-BF79-A1D2-C7C4522CE2A2}"/>
                    </a:ext>
                  </a:extLst>
                </p:cNvPr>
                <p:cNvSpPr/>
                <p:nvPr/>
              </p:nvSpPr>
              <p:spPr>
                <a:xfrm>
                  <a:off x="5729427" y="3588590"/>
                  <a:ext cx="951855" cy="951855"/>
                </a:xfrm>
                <a:custGeom>
                  <a:avLst/>
                  <a:gdLst>
                    <a:gd name="connsiteX0" fmla="*/ 0 w 951855"/>
                    <a:gd name="connsiteY0" fmla="*/ 0 h 951855"/>
                    <a:gd name="connsiteX1" fmla="*/ 951856 w 951855"/>
                    <a:gd name="connsiteY1" fmla="*/ 0 h 951855"/>
                    <a:gd name="connsiteX2" fmla="*/ 951856 w 951855"/>
                    <a:gd name="connsiteY2" fmla="*/ 951855 h 951855"/>
                    <a:gd name="connsiteX3" fmla="*/ 0 w 951855"/>
                    <a:gd name="connsiteY3" fmla="*/ 951855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5"/>
                      </a:lnTo>
                      <a:lnTo>
                        <a:pt x="0" y="951855"/>
                      </a:lnTo>
                      <a:close/>
                    </a:path>
                  </a:pathLst>
                </a:custGeom>
                <a:noFill/>
                <a:ln w="7679" cap="flat">
                  <a:solidFill>
                    <a:srgbClr val="808080"/>
                  </a:solid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61C3C4C-A81F-F8DE-0A0B-6CFD867A2CA4}"/>
                    </a:ext>
                  </a:extLst>
                </p:cNvPr>
                <p:cNvSpPr/>
                <p:nvPr/>
              </p:nvSpPr>
              <p:spPr>
                <a:xfrm>
                  <a:off x="5729427" y="364451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9DF26F2B-48E0-5A90-0582-33210C9FB6F2}"/>
                    </a:ext>
                  </a:extLst>
                </p:cNvPr>
                <p:cNvSpPr/>
                <p:nvPr/>
              </p:nvSpPr>
              <p:spPr>
                <a:xfrm>
                  <a:off x="5729427" y="37004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687CBEF2-03F4-4E0C-9A1D-4306935B22A4}"/>
                    </a:ext>
                  </a:extLst>
                </p:cNvPr>
                <p:cNvSpPr/>
                <p:nvPr/>
              </p:nvSpPr>
              <p:spPr>
                <a:xfrm>
                  <a:off x="5729427" y="37565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E715B82D-BF27-4E6A-15D6-473476DC2B1E}"/>
                    </a:ext>
                  </a:extLst>
                </p:cNvPr>
                <p:cNvSpPr/>
                <p:nvPr/>
              </p:nvSpPr>
              <p:spPr>
                <a:xfrm>
                  <a:off x="5729427" y="38124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4FD7D01-09EB-8D39-5069-54260785BBA9}"/>
                    </a:ext>
                  </a:extLst>
                </p:cNvPr>
                <p:cNvSpPr/>
                <p:nvPr/>
              </p:nvSpPr>
              <p:spPr>
                <a:xfrm>
                  <a:off x="5729427" y="386853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61A15FE5-B76C-6C06-D6A8-12A2D0EDFAA7}"/>
                    </a:ext>
                  </a:extLst>
                </p:cNvPr>
                <p:cNvSpPr/>
                <p:nvPr/>
              </p:nvSpPr>
              <p:spPr>
                <a:xfrm>
                  <a:off x="5729427" y="39244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CDD43AA9-5EE5-797A-4973-4576A12FB7CF}"/>
                    </a:ext>
                  </a:extLst>
                </p:cNvPr>
                <p:cNvSpPr/>
                <p:nvPr/>
              </p:nvSpPr>
              <p:spPr>
                <a:xfrm>
                  <a:off x="5729427" y="398039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7A73F9C8-304E-BBDC-6274-05C850B59800}"/>
                    </a:ext>
                  </a:extLst>
                </p:cNvPr>
                <p:cNvSpPr/>
                <p:nvPr/>
              </p:nvSpPr>
              <p:spPr>
                <a:xfrm>
                  <a:off x="5729427" y="40364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C3CCED32-ACBE-C18F-38A9-797B4283CB2D}"/>
                    </a:ext>
                  </a:extLst>
                </p:cNvPr>
                <p:cNvSpPr/>
                <p:nvPr/>
              </p:nvSpPr>
              <p:spPr>
                <a:xfrm>
                  <a:off x="5729427" y="409240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F536508C-F588-65B8-FEC8-FB84708B076D}"/>
                    </a:ext>
                  </a:extLst>
                </p:cNvPr>
                <p:cNvSpPr/>
                <p:nvPr/>
              </p:nvSpPr>
              <p:spPr>
                <a:xfrm>
                  <a:off x="5729427" y="41484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DA21E1FE-DA95-4E06-D209-2BDD3EF8CDF3}"/>
                    </a:ext>
                  </a:extLst>
                </p:cNvPr>
                <p:cNvSpPr/>
                <p:nvPr/>
              </p:nvSpPr>
              <p:spPr>
                <a:xfrm>
                  <a:off x="5729427" y="42044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86E64EB0-3811-CF7D-180A-DCEC22F09C6F}"/>
                    </a:ext>
                  </a:extLst>
                </p:cNvPr>
                <p:cNvSpPr/>
                <p:nvPr/>
              </p:nvSpPr>
              <p:spPr>
                <a:xfrm>
                  <a:off x="5729427" y="42604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C902A138-A94B-76D8-ACB8-CDB992973C67}"/>
                    </a:ext>
                  </a:extLst>
                </p:cNvPr>
                <p:cNvSpPr/>
                <p:nvPr/>
              </p:nvSpPr>
              <p:spPr>
                <a:xfrm>
                  <a:off x="5729427" y="43164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4DD450E4-A01F-62AE-EE7A-8D3D6F13A8C4}"/>
                    </a:ext>
                  </a:extLst>
                </p:cNvPr>
                <p:cNvSpPr/>
                <p:nvPr/>
              </p:nvSpPr>
              <p:spPr>
                <a:xfrm>
                  <a:off x="5729427" y="43723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B0480E0E-EBD2-4786-7DE1-5E32FBB4203F}"/>
                    </a:ext>
                  </a:extLst>
                </p:cNvPr>
                <p:cNvSpPr/>
                <p:nvPr/>
              </p:nvSpPr>
              <p:spPr>
                <a:xfrm>
                  <a:off x="5729427" y="44284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B690E9A2-5552-E2EC-1B2E-5ECA14C0BD46}"/>
                    </a:ext>
                  </a:extLst>
                </p:cNvPr>
                <p:cNvSpPr/>
                <p:nvPr/>
              </p:nvSpPr>
              <p:spPr>
                <a:xfrm>
                  <a:off x="5729427" y="44843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536F4C27-5A63-A8CC-04EC-7B59F79DA666}"/>
                    </a:ext>
                  </a:extLst>
                </p:cNvPr>
                <p:cNvSpPr/>
                <p:nvPr/>
              </p:nvSpPr>
              <p:spPr>
                <a:xfrm>
                  <a:off x="662520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E13D0B40-0C3B-25DF-4A2F-F107FED72E2A}"/>
                    </a:ext>
                  </a:extLst>
                </p:cNvPr>
                <p:cNvSpPr/>
                <p:nvPr/>
              </p:nvSpPr>
              <p:spPr>
                <a:xfrm>
                  <a:off x="656927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0B66BA1C-AB62-3252-65D5-068DF5BC6886}"/>
                    </a:ext>
                  </a:extLst>
                </p:cNvPr>
                <p:cNvSpPr/>
                <p:nvPr/>
              </p:nvSpPr>
              <p:spPr>
                <a:xfrm>
                  <a:off x="651319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9F166B05-3838-0AE8-49A2-3B1E5ADEAEF0}"/>
                    </a:ext>
                  </a:extLst>
                </p:cNvPr>
                <p:cNvSpPr/>
                <p:nvPr/>
              </p:nvSpPr>
              <p:spPr>
                <a:xfrm>
                  <a:off x="645726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F6B5EB33-EF2B-76D7-4757-F06FCEF80BFB}"/>
                    </a:ext>
                  </a:extLst>
                </p:cNvPr>
                <p:cNvSpPr/>
                <p:nvPr/>
              </p:nvSpPr>
              <p:spPr>
                <a:xfrm>
                  <a:off x="640133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ABCB3EFF-0752-AD49-A291-EDCF69EFBAB3}"/>
                    </a:ext>
                  </a:extLst>
                </p:cNvPr>
                <p:cNvSpPr/>
                <p:nvPr/>
              </p:nvSpPr>
              <p:spPr>
                <a:xfrm>
                  <a:off x="634525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4EFF25B-323D-B970-6AEA-6831E91C77EE}"/>
                    </a:ext>
                  </a:extLst>
                </p:cNvPr>
                <p:cNvSpPr/>
                <p:nvPr/>
              </p:nvSpPr>
              <p:spPr>
                <a:xfrm>
                  <a:off x="628932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37433C23-7635-3A52-4E9A-292DE1652BF6}"/>
                    </a:ext>
                  </a:extLst>
                </p:cNvPr>
                <p:cNvSpPr/>
                <p:nvPr/>
              </p:nvSpPr>
              <p:spPr>
                <a:xfrm>
                  <a:off x="623324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B3E32FA-7954-EF90-185E-040C550DE00A}"/>
                    </a:ext>
                  </a:extLst>
                </p:cNvPr>
                <p:cNvSpPr/>
                <p:nvPr/>
              </p:nvSpPr>
              <p:spPr>
                <a:xfrm>
                  <a:off x="617731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F99A8255-4F0C-C56A-7094-F3ED18525B50}"/>
                    </a:ext>
                  </a:extLst>
                </p:cNvPr>
                <p:cNvSpPr/>
                <p:nvPr/>
              </p:nvSpPr>
              <p:spPr>
                <a:xfrm>
                  <a:off x="612138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5BB646E-E8FE-DEBB-0211-DDDACF039AD8}"/>
                    </a:ext>
                  </a:extLst>
                </p:cNvPr>
                <p:cNvSpPr/>
                <p:nvPr/>
              </p:nvSpPr>
              <p:spPr>
                <a:xfrm>
                  <a:off x="606530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9F2C49F5-6D5A-78F7-D83C-9B9063CA226B}"/>
                    </a:ext>
                  </a:extLst>
                </p:cNvPr>
                <p:cNvSpPr/>
                <p:nvPr/>
              </p:nvSpPr>
              <p:spPr>
                <a:xfrm>
                  <a:off x="600937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7E2539E3-98B1-F2C2-DB64-D03E0848A795}"/>
                    </a:ext>
                  </a:extLst>
                </p:cNvPr>
                <p:cNvSpPr/>
                <p:nvPr/>
              </p:nvSpPr>
              <p:spPr>
                <a:xfrm>
                  <a:off x="595329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943D96C3-AA70-5CAA-16C2-6BE01D217BDE}"/>
                    </a:ext>
                  </a:extLst>
                </p:cNvPr>
                <p:cNvSpPr/>
                <p:nvPr/>
              </p:nvSpPr>
              <p:spPr>
                <a:xfrm>
                  <a:off x="589736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8359DA23-C53C-2677-B153-756CD8122693}"/>
                    </a:ext>
                  </a:extLst>
                </p:cNvPr>
                <p:cNvSpPr/>
                <p:nvPr/>
              </p:nvSpPr>
              <p:spPr>
                <a:xfrm>
                  <a:off x="5841437"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BCCEC41D-325D-9F73-8139-1056C26FC897}"/>
                    </a:ext>
                  </a:extLst>
                </p:cNvPr>
                <p:cNvSpPr/>
                <p:nvPr/>
              </p:nvSpPr>
              <p:spPr>
                <a:xfrm>
                  <a:off x="5785355"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83" name="Freeform: Shape 282">
                <a:extLst>
                  <a:ext uri="{FF2B5EF4-FFF2-40B4-BE49-F238E27FC236}">
                    <a16:creationId xmlns:a16="http://schemas.microsoft.com/office/drawing/2014/main" id="{7BB28BD7-6A69-1484-E149-4D4A87956D68}"/>
                  </a:ext>
                </a:extLst>
              </p:cNvPr>
              <p:cNvSpPr/>
              <p:nvPr/>
            </p:nvSpPr>
            <p:spPr>
              <a:xfrm>
                <a:off x="5724049" y="358351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84" name="Picture 283">
                <a:extLst>
                  <a:ext uri="{FF2B5EF4-FFF2-40B4-BE49-F238E27FC236}">
                    <a16:creationId xmlns:a16="http://schemas.microsoft.com/office/drawing/2014/main" id="{8E3D4F19-0258-A51D-4999-7F9E5B894E8E}"/>
                  </a:ext>
                </a:extLst>
              </p:cNvPr>
              <p:cNvPicPr>
                <a:picLocks noChangeAspect="1"/>
              </p:cNvPicPr>
              <p:nvPr/>
            </p:nvPicPr>
            <p:blipFill>
              <a:blip r:embed="rId5"/>
              <a:stretch>
                <a:fillRect/>
              </a:stretch>
            </p:blipFill>
            <p:spPr>
              <a:xfrm>
                <a:off x="5307753" y="4058003"/>
                <a:ext cx="874791" cy="874791"/>
              </a:xfrm>
              <a:custGeom>
                <a:avLst/>
                <a:gdLst>
                  <a:gd name="connsiteX0" fmla="*/ -168 w 874791"/>
                  <a:gd name="connsiteY0" fmla="*/ -269 h 874791"/>
                  <a:gd name="connsiteX1" fmla="*/ 874623 w 874791"/>
                  <a:gd name="connsiteY1" fmla="*/ -269 h 874791"/>
                  <a:gd name="connsiteX2" fmla="*/ 874623 w 874791"/>
                  <a:gd name="connsiteY2" fmla="*/ 874522 h 874791"/>
                  <a:gd name="connsiteX3" fmla="*/ -168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8" y="-269"/>
                    </a:moveTo>
                    <a:lnTo>
                      <a:pt x="874623" y="-269"/>
                    </a:lnTo>
                    <a:lnTo>
                      <a:pt x="874623" y="874522"/>
                    </a:lnTo>
                    <a:lnTo>
                      <a:pt x="-168" y="874522"/>
                    </a:lnTo>
                    <a:close/>
                  </a:path>
                </a:pathLst>
              </a:custGeom>
            </p:spPr>
          </p:pic>
        </p:grpSp>
        <p:cxnSp>
          <p:nvCxnSpPr>
            <p:cNvPr id="410" name="Straight Arrow Connector 409">
              <a:extLst>
                <a:ext uri="{FF2B5EF4-FFF2-40B4-BE49-F238E27FC236}">
                  <a16:creationId xmlns:a16="http://schemas.microsoft.com/office/drawing/2014/main" id="{DF1C8463-1517-B48B-C24C-5FE817433E78}"/>
                </a:ext>
              </a:extLst>
            </p:cNvPr>
            <p:cNvCxnSpPr>
              <a:cxnSpLocks/>
            </p:cNvCxnSpPr>
            <p:nvPr/>
          </p:nvCxnSpPr>
          <p:spPr>
            <a:xfrm>
              <a:off x="4352922"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sp>
        <p:nvSpPr>
          <p:cNvPr id="420" name="Arrow: Right 172">
            <a:extLst>
              <a:ext uri="{FF2B5EF4-FFF2-40B4-BE49-F238E27FC236}">
                <a16:creationId xmlns:a16="http://schemas.microsoft.com/office/drawing/2014/main" id="{4425D0E9-97B2-DD7E-9CE1-028B6F894EC7}"/>
              </a:ext>
            </a:extLst>
          </p:cNvPr>
          <p:cNvSpPr/>
          <p:nvPr/>
        </p:nvSpPr>
        <p:spPr>
          <a:xfrm rot="5400000">
            <a:off x="1899720" y="4840546"/>
            <a:ext cx="327025"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7" name="Group 436">
            <a:extLst>
              <a:ext uri="{FF2B5EF4-FFF2-40B4-BE49-F238E27FC236}">
                <a16:creationId xmlns:a16="http://schemas.microsoft.com/office/drawing/2014/main" id="{BF4FD0A6-2B2F-4D85-35B0-B28862BCDF22}"/>
              </a:ext>
            </a:extLst>
          </p:cNvPr>
          <p:cNvGrpSpPr/>
          <p:nvPr/>
        </p:nvGrpSpPr>
        <p:grpSpPr>
          <a:xfrm>
            <a:off x="470083" y="4000004"/>
            <a:ext cx="775581" cy="289226"/>
            <a:chOff x="4246519" y="5289393"/>
            <a:chExt cx="775581" cy="289226"/>
          </a:xfrm>
        </p:grpSpPr>
        <p:cxnSp>
          <p:nvCxnSpPr>
            <p:cNvPr id="438" name="Straight Arrow Connector 437">
              <a:extLst>
                <a:ext uri="{FF2B5EF4-FFF2-40B4-BE49-F238E27FC236}">
                  <a16:creationId xmlns:a16="http://schemas.microsoft.com/office/drawing/2014/main" id="{201E7DCD-C92E-A28B-7A6A-913BF52DB15E}"/>
                </a:ext>
              </a:extLst>
            </p:cNvPr>
            <p:cNvCxnSpPr>
              <a:cxnSpLocks/>
            </p:cNvCxnSpPr>
            <p:nvPr/>
          </p:nvCxnSpPr>
          <p:spPr>
            <a:xfrm flipV="1">
              <a:off x="4446761" y="5344260"/>
              <a:ext cx="575339" cy="127356"/>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39" name="Picture 438" descr="A close-up of a camera&#10;&#10;Description automatically generated with medium confidence">
              <a:extLst>
                <a:ext uri="{FF2B5EF4-FFF2-40B4-BE49-F238E27FC236}">
                  <a16:creationId xmlns:a16="http://schemas.microsoft.com/office/drawing/2014/main" id="{A8EAFED6-E906-FFEE-EACC-BD66CAD457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 name="Group 3">
            <a:extLst>
              <a:ext uri="{FF2B5EF4-FFF2-40B4-BE49-F238E27FC236}">
                <a16:creationId xmlns:a16="http://schemas.microsoft.com/office/drawing/2014/main" id="{12EC851B-1021-06E0-FCC2-26EC61DA827D}"/>
              </a:ext>
            </a:extLst>
          </p:cNvPr>
          <p:cNvGrpSpPr/>
          <p:nvPr/>
        </p:nvGrpSpPr>
        <p:grpSpPr>
          <a:xfrm>
            <a:off x="1600654" y="5333025"/>
            <a:ext cx="985308" cy="985307"/>
            <a:chOff x="1097693" y="1711498"/>
            <a:chExt cx="1703506" cy="1703506"/>
          </a:xfrm>
        </p:grpSpPr>
        <p:sp>
          <p:nvSpPr>
            <p:cNvPr id="14" name="Freeform: Shape 13">
              <a:extLst>
                <a:ext uri="{FF2B5EF4-FFF2-40B4-BE49-F238E27FC236}">
                  <a16:creationId xmlns:a16="http://schemas.microsoft.com/office/drawing/2014/main" id="{D00058ED-6308-06E7-7D0B-E12C9D8B5A73}"/>
                </a:ext>
              </a:extLst>
            </p:cNvPr>
            <p:cNvSpPr/>
            <p:nvPr/>
          </p:nvSpPr>
          <p:spPr>
            <a:xfrm>
              <a:off x="1097693" y="1713803"/>
              <a:ext cx="1703506" cy="1700433"/>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p>
              <a:endParaRPr lang="en-US" dirty="0"/>
            </a:p>
          </p:txBody>
        </p:sp>
        <p:sp>
          <p:nvSpPr>
            <p:cNvPr id="448" name="Freeform: Shape 447">
              <a:extLst>
                <a:ext uri="{FF2B5EF4-FFF2-40B4-BE49-F238E27FC236}">
                  <a16:creationId xmlns:a16="http://schemas.microsoft.com/office/drawing/2014/main" id="{C33EC7D1-02AF-F397-5726-C5BBE3BB34A4}"/>
                </a:ext>
              </a:extLst>
            </p:cNvPr>
            <p:cNvSpPr/>
            <p:nvPr/>
          </p:nvSpPr>
          <p:spPr>
            <a:xfrm>
              <a:off x="1404530" y="2017720"/>
              <a:ext cx="990728" cy="99072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p>
              <a:endParaRPr lang="en-US" dirty="0"/>
            </a:p>
          </p:txBody>
        </p:sp>
        <p:grpSp>
          <p:nvGrpSpPr>
            <p:cNvPr id="449" name="Graphic 610">
              <a:extLst>
                <a:ext uri="{FF2B5EF4-FFF2-40B4-BE49-F238E27FC236}">
                  <a16:creationId xmlns:a16="http://schemas.microsoft.com/office/drawing/2014/main" id="{C0E7347A-2609-02FE-CD2B-C78A3FBFA48B}"/>
                </a:ext>
              </a:extLst>
            </p:cNvPr>
            <p:cNvGrpSpPr/>
            <p:nvPr/>
          </p:nvGrpSpPr>
          <p:grpSpPr>
            <a:xfrm>
              <a:off x="1107219" y="1720410"/>
              <a:ext cx="1684454" cy="1684454"/>
              <a:chOff x="961545" y="3606567"/>
              <a:chExt cx="1684454" cy="1684454"/>
            </a:xfrm>
            <a:noFill/>
          </p:grpSpPr>
          <p:sp>
            <p:nvSpPr>
              <p:cNvPr id="458" name="Freeform: Shape 457">
                <a:extLst>
                  <a:ext uri="{FF2B5EF4-FFF2-40B4-BE49-F238E27FC236}">
                    <a16:creationId xmlns:a16="http://schemas.microsoft.com/office/drawing/2014/main" id="{78577B56-BC7D-2430-E9BD-516400CFFB3C}"/>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68CE382B-8831-1ABD-70AB-E6C7F222B38A}"/>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AD438973-DF17-99BE-63A4-221A8382A77D}"/>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9CDF6F7D-1F3D-EA3C-267C-EFF5C3B4B45E}"/>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A9A60DC2-E096-8E29-6E0D-B48043F8A54D}"/>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5EA6BF1E-7300-995D-D59A-251139D8689B}"/>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3E851470-BA9C-88A8-CAEC-94389B119FC0}"/>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3634CE8E-1A75-0A69-A6C3-7B02A5E52F45}"/>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598A6C5F-0965-61F2-7523-1D308F2D859F}"/>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EE14692C-66E9-12F6-FD22-A665F10E5C80}"/>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7E465157-E170-59C6-3E3C-39BCC43C739C}"/>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A4043EEE-4785-CFD0-C4F2-2AC82981F02C}"/>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71733D30-5B6E-412B-6D6C-E2C2197E0CC2}"/>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63518B64-6E33-2D0F-9237-DA2331427CDC}"/>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9978EADA-DFC2-5F57-93AA-BE28F02BAF44}"/>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5B58BBEF-33DA-81FC-711C-FC661B85DEA6}"/>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F9EACA1C-C08E-BCD9-AC0A-6ADDCEFA48DB}"/>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2D736F10-CFD5-802A-DBFB-EC6C867DB12E}"/>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45A65C09-E5D5-8BEF-E74C-6E729AFF0648}"/>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4EEF8B78-E6CC-B094-4579-F8427C07468E}"/>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6B5D2728-22A7-7223-385B-3C51FF17A6A5}"/>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E1700880-A7D3-F64E-260B-B075A0FA6B0D}"/>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BB35CF9A-2EDF-33F5-964E-BEB7F8484DD9}"/>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01414FF5-A202-E0E7-3AC5-FE4F3DFE3262}"/>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401861DC-14C0-E810-FE40-6020615C755A}"/>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E6EC2CBA-210A-F1F4-8C2B-4148FD05B1DA}"/>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0479883D-8F21-EC4D-3777-2B65222C3B14}"/>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DA76275C-84FD-BE80-CB2E-109E21495416}"/>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A80D6D7A-74FA-EFAE-CD00-3DEB8724920E}"/>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3E8991CC-5245-1C79-36DD-A0973ADD1333}"/>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DCD9BB89-F098-A15D-8A42-ED62E2DECD93}"/>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307F03F3-BC1E-59A9-E553-908B1AC76E0E}"/>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586E1A6B-B7BD-278E-3277-D4744F87900A}"/>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grpSp>
        <p:sp>
          <p:nvSpPr>
            <p:cNvPr id="453" name="Freeform: Shape 452">
              <a:extLst>
                <a:ext uri="{FF2B5EF4-FFF2-40B4-BE49-F238E27FC236}">
                  <a16:creationId xmlns:a16="http://schemas.microsoft.com/office/drawing/2014/main" id="{51DFDC38-2104-6254-0F91-E12D9F0D875F}"/>
                </a:ext>
              </a:extLst>
            </p:cNvPr>
            <p:cNvSpPr/>
            <p:nvPr/>
          </p:nvSpPr>
          <p:spPr>
            <a:xfrm>
              <a:off x="1097693" y="1711498"/>
              <a:ext cx="1703506" cy="170350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p>
              <a:endParaRPr lang="en-US"/>
            </a:p>
          </p:txBody>
        </p:sp>
      </p:grpSp>
      <p:cxnSp>
        <p:nvCxnSpPr>
          <p:cNvPr id="494" name="Straight Arrow Connector 493">
            <a:extLst>
              <a:ext uri="{FF2B5EF4-FFF2-40B4-BE49-F238E27FC236}">
                <a16:creationId xmlns:a16="http://schemas.microsoft.com/office/drawing/2014/main" id="{47B33449-69FA-9160-A361-C00F98F5E5D3}"/>
              </a:ext>
            </a:extLst>
          </p:cNvPr>
          <p:cNvCxnSpPr>
            <a:cxnSpLocks/>
          </p:cNvCxnSpPr>
          <p:nvPr/>
        </p:nvCxnSpPr>
        <p:spPr>
          <a:xfrm>
            <a:off x="1626500" y="5852050"/>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sp>
        <p:nvSpPr>
          <p:cNvPr id="450" name="TextBox 449">
            <a:extLst>
              <a:ext uri="{FF2B5EF4-FFF2-40B4-BE49-F238E27FC236}">
                <a16:creationId xmlns:a16="http://schemas.microsoft.com/office/drawing/2014/main" id="{6CFE3B76-F685-6AD0-5201-1EEBCE4E4A52}"/>
              </a:ext>
            </a:extLst>
          </p:cNvPr>
          <p:cNvSpPr txBox="1"/>
          <p:nvPr/>
        </p:nvSpPr>
        <p:spPr>
          <a:xfrm>
            <a:off x="697849" y="6362510"/>
            <a:ext cx="2848240" cy="307777"/>
          </a:xfrm>
          <a:prstGeom prst="rect">
            <a:avLst/>
          </a:prstGeom>
          <a:noFill/>
        </p:spPr>
        <p:txBody>
          <a:bodyPr wrap="square" rtlCol="0">
            <a:spAutoFit/>
          </a:bodyPr>
          <a:lstStyle/>
          <a:p>
            <a:pPr algn="ctr"/>
            <a:r>
              <a:rPr lang="en-US" altLang="zh-CN" sz="1400" dirty="0"/>
              <a:t>Base Occupancy Map (BOM)</a:t>
            </a:r>
            <a:endParaRPr lang="en-US" sz="1400" dirty="0"/>
          </a:p>
        </p:txBody>
      </p:sp>
      <p:grpSp>
        <p:nvGrpSpPr>
          <p:cNvPr id="452" name="Group 451">
            <a:extLst>
              <a:ext uri="{FF2B5EF4-FFF2-40B4-BE49-F238E27FC236}">
                <a16:creationId xmlns:a16="http://schemas.microsoft.com/office/drawing/2014/main" id="{908F06D1-DAD9-5B1E-F2EE-F8325308F12B}"/>
              </a:ext>
            </a:extLst>
          </p:cNvPr>
          <p:cNvGrpSpPr/>
          <p:nvPr/>
        </p:nvGrpSpPr>
        <p:grpSpPr>
          <a:xfrm>
            <a:off x="2799983" y="4952607"/>
            <a:ext cx="3172346" cy="1280625"/>
            <a:chOff x="2799983" y="4952607"/>
            <a:chExt cx="3172346" cy="1280625"/>
          </a:xfrm>
        </p:grpSpPr>
        <p:sp>
          <p:nvSpPr>
            <p:cNvPr id="422" name="Arrow: Right 172">
              <a:extLst>
                <a:ext uri="{FF2B5EF4-FFF2-40B4-BE49-F238E27FC236}">
                  <a16:creationId xmlns:a16="http://schemas.microsoft.com/office/drawing/2014/main" id="{460A6DE8-F0AB-ED15-5F31-491AC3BEE2F5}"/>
                </a:ext>
              </a:extLst>
            </p:cNvPr>
            <p:cNvSpPr/>
            <p:nvPr/>
          </p:nvSpPr>
          <p:spPr>
            <a:xfrm>
              <a:off x="2799983" y="5607749"/>
              <a:ext cx="3172346"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5" name="Arrow: Right 172">
              <a:extLst>
                <a:ext uri="{FF2B5EF4-FFF2-40B4-BE49-F238E27FC236}">
                  <a16:creationId xmlns:a16="http://schemas.microsoft.com/office/drawing/2014/main" id="{D2FB307C-EE29-10B9-B4D2-597E122D4C1B}"/>
                </a:ext>
              </a:extLst>
            </p:cNvPr>
            <p:cNvSpPr/>
            <p:nvPr/>
          </p:nvSpPr>
          <p:spPr>
            <a:xfrm rot="5400000">
              <a:off x="4090771" y="5105042"/>
              <a:ext cx="729413"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TextBox 450">
              <a:extLst>
                <a:ext uri="{FF2B5EF4-FFF2-40B4-BE49-F238E27FC236}">
                  <a16:creationId xmlns:a16="http://schemas.microsoft.com/office/drawing/2014/main" id="{781576D3-2805-FB5E-516A-58C96B141779}"/>
                </a:ext>
              </a:extLst>
            </p:cNvPr>
            <p:cNvSpPr txBox="1"/>
            <p:nvPr/>
          </p:nvSpPr>
          <p:spPr>
            <a:xfrm>
              <a:off x="3012757" y="5925455"/>
              <a:ext cx="2848240" cy="307777"/>
            </a:xfrm>
            <a:prstGeom prst="rect">
              <a:avLst/>
            </a:prstGeom>
            <a:noFill/>
          </p:spPr>
          <p:txBody>
            <a:bodyPr wrap="square" rtlCol="0">
              <a:spAutoFit/>
            </a:bodyPr>
            <a:lstStyle/>
            <a:p>
              <a:pPr algn="ctr"/>
              <a:r>
                <a:rPr lang="en-US" altLang="zh-CN" sz="1400" dirty="0"/>
                <a:t>Rotate</a:t>
              </a:r>
              <a:endParaRPr lang="en-US" sz="1400" dirty="0"/>
            </a:p>
          </p:txBody>
        </p:sp>
      </p:grpSp>
      <p:sp>
        <p:nvSpPr>
          <p:cNvPr id="457" name="TextBox 456">
            <a:extLst>
              <a:ext uri="{FF2B5EF4-FFF2-40B4-BE49-F238E27FC236}">
                <a16:creationId xmlns:a16="http://schemas.microsoft.com/office/drawing/2014/main" id="{65160331-F22C-836F-036F-34373D72EBCC}"/>
              </a:ext>
            </a:extLst>
          </p:cNvPr>
          <p:cNvSpPr txBox="1"/>
          <p:nvPr/>
        </p:nvSpPr>
        <p:spPr>
          <a:xfrm>
            <a:off x="513484" y="4780810"/>
            <a:ext cx="1383713" cy="369332"/>
          </a:xfrm>
          <a:prstGeom prst="rect">
            <a:avLst/>
          </a:prstGeom>
          <a:noFill/>
        </p:spPr>
        <p:txBody>
          <a:bodyPr wrap="none" rtlCol="0">
            <a:spAutoFit/>
          </a:bodyPr>
          <a:lstStyle/>
          <a:p>
            <a:pPr algn="ctr"/>
            <a:r>
              <a:rPr lang="en-US" altLang="zh-CN" dirty="0"/>
              <a:t>Rasterization</a:t>
            </a:r>
            <a:endParaRPr lang="en-US" dirty="0"/>
          </a:p>
        </p:txBody>
      </p:sp>
    </p:spTree>
    <p:custDataLst>
      <p:tags r:id="rId1"/>
    </p:custDataLst>
    <p:extLst>
      <p:ext uri="{BB962C8B-B14F-4D97-AF65-F5344CB8AC3E}">
        <p14:creationId xmlns:p14="http://schemas.microsoft.com/office/powerpoint/2010/main" val="2284474644"/>
      </p:ext>
    </p:extLst>
  </p:cSld>
  <p:clrMapOvr>
    <a:masterClrMapping/>
  </p:clrMapOvr>
  <mc:AlternateContent xmlns:mc="http://schemas.openxmlformats.org/markup-compatibility/2006" xmlns:p159="http://schemas.microsoft.com/office/powerpoint/2015/09/main">
    <mc:Choice Requires="p159">
      <p:transition spd="slow" advTm="9019">
        <p159:morph option="byObject"/>
      </p:transition>
    </mc:Choice>
    <mc:Fallback xmlns="">
      <p:transition spd="slow" advTm="901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wipe(left)">
                                      <p:cBhvr>
                                        <p:cTn id="7" dur="500"/>
                                        <p:tgtEl>
                                          <p:spTgt spid="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Rectangle 454">
            <a:extLst>
              <a:ext uri="{FF2B5EF4-FFF2-40B4-BE49-F238E27FC236}">
                <a16:creationId xmlns:a16="http://schemas.microsoft.com/office/drawing/2014/main" id="{5E4537AF-618B-7D48-DB77-AF0C0A730290}"/>
              </a:ext>
            </a:extLst>
          </p:cNvPr>
          <p:cNvSpPr/>
          <p:nvPr/>
        </p:nvSpPr>
        <p:spPr>
          <a:xfrm>
            <a:off x="6188473" y="3120384"/>
            <a:ext cx="3728619" cy="3585152"/>
          </a:xfrm>
          <a:prstGeom prst="rect">
            <a:avLst/>
          </a:prstGeom>
          <a:solidFill>
            <a:srgbClr val="E6E6E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TextBox 455">
            <a:extLst>
              <a:ext uri="{FF2B5EF4-FFF2-40B4-BE49-F238E27FC236}">
                <a16:creationId xmlns:a16="http://schemas.microsoft.com/office/drawing/2014/main" id="{5AD6B0A4-09F2-1FA5-B8C4-17ED028C39B8}"/>
              </a:ext>
            </a:extLst>
          </p:cNvPr>
          <p:cNvSpPr txBox="1"/>
          <p:nvPr/>
        </p:nvSpPr>
        <p:spPr>
          <a:xfrm>
            <a:off x="9409512" y="5715964"/>
            <a:ext cx="2342454" cy="923330"/>
          </a:xfrm>
          <a:prstGeom prst="rect">
            <a:avLst/>
          </a:prstGeom>
          <a:noFill/>
        </p:spPr>
        <p:txBody>
          <a:bodyPr wrap="square">
            <a:spAutoFit/>
          </a:bodyPr>
          <a:lstStyle/>
          <a:p>
            <a:pPr algn="ctr"/>
            <a:r>
              <a:rPr lang="en-US" dirty="0"/>
              <a:t>Ray-Aligned</a:t>
            </a:r>
          </a:p>
          <a:p>
            <a:pPr algn="ctr"/>
            <a:r>
              <a:rPr lang="en-US" dirty="0"/>
              <a:t>OM Array</a:t>
            </a:r>
          </a:p>
          <a:p>
            <a:pPr algn="ctr"/>
            <a:r>
              <a:rPr lang="en-US" dirty="0"/>
              <a:t>(ROMA)</a:t>
            </a:r>
          </a:p>
        </p:txBody>
      </p:sp>
      <p:pic>
        <p:nvPicPr>
          <p:cNvPr id="421" name="Picture 420" descr="A picture containing cartoon, art&#10;&#10;Description automatically generated">
            <a:extLst>
              <a:ext uri="{FF2B5EF4-FFF2-40B4-BE49-F238E27FC236}">
                <a16:creationId xmlns:a16="http://schemas.microsoft.com/office/drawing/2014/main" id="{A8092012-678F-0522-24C3-C779F1A8B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098" y="2681792"/>
            <a:ext cx="2302426" cy="2302426"/>
          </a:xfrm>
          <a:prstGeom prst="rect">
            <a:avLst/>
          </a:prstGeom>
        </p:spPr>
      </p:pic>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Key idea</a:t>
            </a:r>
          </a:p>
        </p:txBody>
      </p:sp>
      <p:sp>
        <p:nvSpPr>
          <p:cNvPr id="11" name="Rectangle: Rounded Corners 1492">
            <a:extLst>
              <a:ext uri="{FF2B5EF4-FFF2-40B4-BE49-F238E27FC236}">
                <a16:creationId xmlns:a16="http://schemas.microsoft.com/office/drawing/2014/main" id="{01F7CE6F-A17A-864F-C9A6-58E347258AD9}"/>
              </a:ext>
            </a:extLst>
          </p:cNvPr>
          <p:cNvSpPr/>
          <p:nvPr/>
        </p:nvSpPr>
        <p:spPr>
          <a:xfrm>
            <a:off x="6392593" y="1818660"/>
            <a:ext cx="2764221" cy="1239511"/>
          </a:xfrm>
          <a:prstGeom prst="roundRect">
            <a:avLst>
              <a:gd name="adj" fmla="val 11752"/>
            </a:avLst>
          </a:prstGeom>
          <a:solidFill>
            <a:srgbClr val="A9D18E"/>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Only one pass of rasterization is required.</a:t>
            </a:r>
          </a:p>
        </p:txBody>
      </p:sp>
      <p:sp>
        <p:nvSpPr>
          <p:cNvPr id="3" name="Rectangle: Rounded Corners 1492">
            <a:extLst>
              <a:ext uri="{FF2B5EF4-FFF2-40B4-BE49-F238E27FC236}">
                <a16:creationId xmlns:a16="http://schemas.microsoft.com/office/drawing/2014/main" id="{9B73E12D-7F71-8741-E859-26C6DFB32067}"/>
              </a:ext>
            </a:extLst>
          </p:cNvPr>
          <p:cNvSpPr/>
          <p:nvPr/>
        </p:nvSpPr>
        <p:spPr>
          <a:xfrm>
            <a:off x="3026979" y="1818660"/>
            <a:ext cx="2764221" cy="1239511"/>
          </a:xfrm>
          <a:prstGeom prst="roundRect">
            <a:avLst>
              <a:gd name="adj" fmla="val 11752"/>
            </a:avLst>
          </a:prstGeom>
          <a:solidFill>
            <a:srgbClr val="A9D18E"/>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Only a subset of ray-aligned OMs are required.</a:t>
            </a:r>
          </a:p>
        </p:txBody>
      </p:sp>
      <p:grpSp>
        <p:nvGrpSpPr>
          <p:cNvPr id="44" name="Group 43">
            <a:extLst>
              <a:ext uri="{FF2B5EF4-FFF2-40B4-BE49-F238E27FC236}">
                <a16:creationId xmlns:a16="http://schemas.microsoft.com/office/drawing/2014/main" id="{38A70080-F1A7-B010-E78B-6448B34AA673}"/>
              </a:ext>
            </a:extLst>
          </p:cNvPr>
          <p:cNvGrpSpPr/>
          <p:nvPr/>
        </p:nvGrpSpPr>
        <p:grpSpPr>
          <a:xfrm>
            <a:off x="3385138" y="3644422"/>
            <a:ext cx="2083847" cy="1330669"/>
            <a:chOff x="542787" y="3887750"/>
            <a:chExt cx="2691911" cy="1718957"/>
          </a:xfrm>
        </p:grpSpPr>
        <p:sp>
          <p:nvSpPr>
            <p:cNvPr id="5" name="Freeform: Shape 4">
              <a:extLst>
                <a:ext uri="{FF2B5EF4-FFF2-40B4-BE49-F238E27FC236}">
                  <a16:creationId xmlns:a16="http://schemas.microsoft.com/office/drawing/2014/main" id="{762C623C-C74B-FE67-2948-5475059AC20D}"/>
                </a:ext>
              </a:extLst>
            </p:cNvPr>
            <p:cNvSpPr/>
            <p:nvPr/>
          </p:nvSpPr>
          <p:spPr>
            <a:xfrm>
              <a:off x="838420" y="3887750"/>
              <a:ext cx="2103667" cy="1051833"/>
            </a:xfrm>
            <a:custGeom>
              <a:avLst/>
              <a:gdLst>
                <a:gd name="connsiteX0" fmla="*/ 0 w 1466119"/>
                <a:gd name="connsiteY0" fmla="*/ 733060 h 733059"/>
                <a:gd name="connsiteX1" fmla="*/ 733060 w 1466119"/>
                <a:gd name="connsiteY1" fmla="*/ 0 h 733059"/>
                <a:gd name="connsiteX2" fmla="*/ 1466119 w 1466119"/>
                <a:gd name="connsiteY2" fmla="*/ 733060 h 733059"/>
              </a:gdLst>
              <a:ahLst/>
              <a:cxnLst>
                <a:cxn ang="0">
                  <a:pos x="connsiteX0" y="connsiteY0"/>
                </a:cxn>
                <a:cxn ang="0">
                  <a:pos x="connsiteX1" y="connsiteY1"/>
                </a:cxn>
                <a:cxn ang="0">
                  <a:pos x="connsiteX2" y="connsiteY2"/>
                </a:cxn>
              </a:cxnLst>
              <a:rect l="l" t="t" r="r" b="b"/>
              <a:pathLst>
                <a:path w="1466119" h="733059">
                  <a:moveTo>
                    <a:pt x="0" y="733060"/>
                  </a:moveTo>
                  <a:cubicBezTo>
                    <a:pt x="0" y="328194"/>
                    <a:pt x="328194" y="0"/>
                    <a:pt x="733060" y="0"/>
                  </a:cubicBezTo>
                  <a:cubicBezTo>
                    <a:pt x="1137925" y="0"/>
                    <a:pt x="1466119" y="328194"/>
                    <a:pt x="1466119" y="733060"/>
                  </a:cubicBezTo>
                </a:path>
              </a:pathLst>
            </a:custGeom>
            <a:noFill/>
            <a:ln w="17516" cap="rnd">
              <a:solidFill>
                <a:srgbClr val="666666"/>
              </a:solid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AF711F5A-828B-966D-D098-724C9C03DF88}"/>
                </a:ext>
              </a:extLst>
            </p:cNvPr>
            <p:cNvSpPr/>
            <p:nvPr/>
          </p:nvSpPr>
          <p:spPr>
            <a:xfrm>
              <a:off x="838200" y="4939584"/>
              <a:ext cx="2103666" cy="169316"/>
            </a:xfrm>
            <a:custGeom>
              <a:avLst/>
              <a:gdLst>
                <a:gd name="connsiteX0" fmla="*/ 1466119 w 1466118"/>
                <a:gd name="connsiteY0" fmla="*/ 0 h 118002"/>
                <a:gd name="connsiteX1" fmla="*/ 733059 w 1466118"/>
                <a:gd name="connsiteY1" fmla="*/ 118002 h 118002"/>
                <a:gd name="connsiteX2" fmla="*/ 0 w 1466118"/>
                <a:gd name="connsiteY2" fmla="*/ 0 h 118002"/>
              </a:gdLst>
              <a:ahLst/>
              <a:cxnLst>
                <a:cxn ang="0">
                  <a:pos x="connsiteX0" y="connsiteY0"/>
                </a:cxn>
                <a:cxn ang="0">
                  <a:pos x="connsiteX1" y="connsiteY1"/>
                </a:cxn>
                <a:cxn ang="0">
                  <a:pos x="connsiteX2" y="connsiteY2"/>
                </a:cxn>
              </a:cxnLst>
              <a:rect l="l" t="t" r="r" b="b"/>
              <a:pathLst>
                <a:path w="1466118" h="118002">
                  <a:moveTo>
                    <a:pt x="1466119" y="0"/>
                  </a:moveTo>
                  <a:cubicBezTo>
                    <a:pt x="1466119" y="65147"/>
                    <a:pt x="1137924" y="118002"/>
                    <a:pt x="733059" y="118002"/>
                  </a:cubicBezTo>
                  <a:cubicBezTo>
                    <a:pt x="328194" y="118002"/>
                    <a:pt x="0" y="65147"/>
                    <a:pt x="0" y="0"/>
                  </a:cubicBezTo>
                </a:path>
              </a:pathLst>
            </a:custGeom>
            <a:solidFill>
              <a:srgbClr val="EFE8DA"/>
            </a:solidFill>
            <a:ln w="17516" cap="rnd">
              <a:solidFill>
                <a:srgbClr val="666666"/>
              </a:solidFill>
              <a:prstDash val="solid"/>
              <a:miter/>
            </a:ln>
          </p:spPr>
          <p:txBody>
            <a:bodyPr rtlCol="0" anchor="ctr"/>
            <a:lstStyle/>
            <a:p>
              <a:endParaRPr lang="en-US" dirty="0"/>
            </a:p>
          </p:txBody>
        </p:sp>
        <p:grpSp>
          <p:nvGrpSpPr>
            <p:cNvPr id="7" name="Graphic 610">
              <a:extLst>
                <a:ext uri="{FF2B5EF4-FFF2-40B4-BE49-F238E27FC236}">
                  <a16:creationId xmlns:a16="http://schemas.microsoft.com/office/drawing/2014/main" id="{B21CB60C-C35E-C887-DA48-B507F141EADF}"/>
                </a:ext>
              </a:extLst>
            </p:cNvPr>
            <p:cNvGrpSpPr/>
            <p:nvPr/>
          </p:nvGrpSpPr>
          <p:grpSpPr>
            <a:xfrm>
              <a:off x="838420" y="4770267"/>
              <a:ext cx="2103667" cy="169316"/>
              <a:chOff x="3590018" y="3218449"/>
              <a:chExt cx="1466119" cy="118002"/>
            </a:xfrm>
          </p:grpSpPr>
          <p:sp>
            <p:nvSpPr>
              <p:cNvPr id="8" name="Freeform: Shape 7">
                <a:extLst>
                  <a:ext uri="{FF2B5EF4-FFF2-40B4-BE49-F238E27FC236}">
                    <a16:creationId xmlns:a16="http://schemas.microsoft.com/office/drawing/2014/main" id="{A82C2D43-CB5D-ACD0-2151-118F6DA426E7}"/>
                  </a:ext>
                </a:extLst>
              </p:cNvPr>
              <p:cNvSpPr/>
              <p:nvPr/>
            </p:nvSpPr>
            <p:spPr>
              <a:xfrm>
                <a:off x="3590018" y="3218449"/>
                <a:ext cx="1466119" cy="118002"/>
              </a:xfrm>
              <a:custGeom>
                <a:avLst/>
                <a:gdLst>
                  <a:gd name="connsiteX0" fmla="*/ 0 w 1466119"/>
                  <a:gd name="connsiteY0" fmla="*/ 118003 h 118002"/>
                  <a:gd name="connsiteX1" fmla="*/ 733060 w 1466119"/>
                  <a:gd name="connsiteY1" fmla="*/ 0 h 118002"/>
                  <a:gd name="connsiteX2" fmla="*/ 1466119 w 1466119"/>
                  <a:gd name="connsiteY2" fmla="*/ 118003 h 118002"/>
                </a:gdLst>
                <a:ahLst/>
                <a:cxnLst>
                  <a:cxn ang="0">
                    <a:pos x="connsiteX0" y="connsiteY0"/>
                  </a:cxn>
                  <a:cxn ang="0">
                    <a:pos x="connsiteX1" y="connsiteY1"/>
                  </a:cxn>
                  <a:cxn ang="0">
                    <a:pos x="connsiteX2" y="connsiteY2"/>
                  </a:cxn>
                </a:cxnLst>
                <a:rect l="l" t="t" r="r" b="b"/>
                <a:pathLst>
                  <a:path w="1466119" h="118002">
                    <a:moveTo>
                      <a:pt x="0" y="118003"/>
                    </a:moveTo>
                    <a:cubicBezTo>
                      <a:pt x="0" y="52855"/>
                      <a:pt x="328194" y="0"/>
                      <a:pt x="733060" y="0"/>
                    </a:cubicBezTo>
                    <a:cubicBezTo>
                      <a:pt x="1137925" y="0"/>
                      <a:pt x="1466119" y="52855"/>
                      <a:pt x="1466119" y="118003"/>
                    </a:cubicBezTo>
                  </a:path>
                </a:pathLst>
              </a:custGeom>
              <a:solidFill>
                <a:srgbClr val="EFE8DA"/>
              </a:solidFill>
              <a:ln w="15358" cap="flat">
                <a:noFill/>
                <a:prstDash val="solid"/>
                <a:miter/>
              </a:ln>
            </p:spPr>
            <p:txBody>
              <a:bodyPr rtlCol="0" anchor="ctr"/>
              <a:lstStyle/>
              <a:p>
                <a:endParaRPr lang="en-US" dirty="0"/>
              </a:p>
            </p:txBody>
          </p:sp>
          <p:grpSp>
            <p:nvGrpSpPr>
              <p:cNvPr id="9" name="Graphic 610">
                <a:extLst>
                  <a:ext uri="{FF2B5EF4-FFF2-40B4-BE49-F238E27FC236}">
                    <a16:creationId xmlns:a16="http://schemas.microsoft.com/office/drawing/2014/main" id="{3DCF67C9-B59F-F170-D6D8-5E4D6DAA4A5D}"/>
                  </a:ext>
                </a:extLst>
              </p:cNvPr>
              <p:cNvGrpSpPr/>
              <p:nvPr/>
            </p:nvGrpSpPr>
            <p:grpSpPr>
              <a:xfrm>
                <a:off x="3590018" y="3218449"/>
                <a:ext cx="1465965" cy="118002"/>
                <a:chOff x="3590018" y="3218449"/>
                <a:chExt cx="1465965" cy="118002"/>
              </a:xfrm>
              <a:noFill/>
            </p:grpSpPr>
            <p:sp>
              <p:nvSpPr>
                <p:cNvPr id="10" name="Freeform: Shape 9">
                  <a:extLst>
                    <a:ext uri="{FF2B5EF4-FFF2-40B4-BE49-F238E27FC236}">
                      <a16:creationId xmlns:a16="http://schemas.microsoft.com/office/drawing/2014/main" id="{75365205-497E-B280-548A-FD13117CE350}"/>
                    </a:ext>
                  </a:extLst>
                </p:cNvPr>
                <p:cNvSpPr/>
                <p:nvPr/>
              </p:nvSpPr>
              <p:spPr>
                <a:xfrm>
                  <a:off x="3590018" y="3320626"/>
                  <a:ext cx="6607" cy="15825"/>
                </a:xfrm>
                <a:custGeom>
                  <a:avLst/>
                  <a:gdLst>
                    <a:gd name="connsiteX0" fmla="*/ 0 w 6607"/>
                    <a:gd name="connsiteY0" fmla="*/ 15826 h 15825"/>
                    <a:gd name="connsiteX1" fmla="*/ 6607 w 6607"/>
                    <a:gd name="connsiteY1" fmla="*/ 0 h 15825"/>
                  </a:gdLst>
                  <a:ahLst/>
                  <a:cxnLst>
                    <a:cxn ang="0">
                      <a:pos x="connsiteX0" y="connsiteY0"/>
                    </a:cxn>
                    <a:cxn ang="0">
                      <a:pos x="connsiteX1" y="connsiteY1"/>
                    </a:cxn>
                  </a:cxnLst>
                  <a:rect l="l" t="t" r="r" b="b"/>
                  <a:pathLst>
                    <a:path w="6607" h="15825">
                      <a:moveTo>
                        <a:pt x="0" y="15826"/>
                      </a:moveTo>
                      <a:cubicBezTo>
                        <a:pt x="0" y="10448"/>
                        <a:pt x="2305" y="5224"/>
                        <a:pt x="6607" y="0"/>
                      </a:cubicBezTo>
                    </a:path>
                  </a:pathLst>
                </a:custGeom>
                <a:noFill/>
                <a:ln w="17516" cap="rnd">
                  <a:solidFill>
                    <a:srgbClr val="666666"/>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B616003-67E9-56E6-D193-F90AA7A7148F}"/>
                    </a:ext>
                  </a:extLst>
                </p:cNvPr>
                <p:cNvSpPr/>
                <p:nvPr/>
              </p:nvSpPr>
              <p:spPr>
                <a:xfrm>
                  <a:off x="3624436" y="3218449"/>
                  <a:ext cx="1412034" cy="90806"/>
                </a:xfrm>
                <a:custGeom>
                  <a:avLst/>
                  <a:gdLst>
                    <a:gd name="connsiteX0" fmla="*/ 0 w 1412034"/>
                    <a:gd name="connsiteY0" fmla="*/ 82202 h 90806"/>
                    <a:gd name="connsiteX1" fmla="*/ 698642 w 1412034"/>
                    <a:gd name="connsiteY1" fmla="*/ 0 h 90806"/>
                    <a:gd name="connsiteX2" fmla="*/ 1412035 w 1412034"/>
                    <a:gd name="connsiteY2" fmla="*/ 90807 h 90806"/>
                  </a:gdLst>
                  <a:ahLst/>
                  <a:cxnLst>
                    <a:cxn ang="0">
                      <a:pos x="connsiteX0" y="connsiteY0"/>
                    </a:cxn>
                    <a:cxn ang="0">
                      <a:pos x="connsiteX1" y="connsiteY1"/>
                    </a:cxn>
                    <a:cxn ang="0">
                      <a:pos x="connsiteX2" y="connsiteY2"/>
                    </a:cxn>
                  </a:cxnLst>
                  <a:rect l="l" t="t" r="r" b="b"/>
                  <a:pathLst>
                    <a:path w="1412034" h="90806">
                      <a:moveTo>
                        <a:pt x="0" y="82202"/>
                      </a:moveTo>
                      <a:cubicBezTo>
                        <a:pt x="94187" y="34571"/>
                        <a:pt x="371370" y="0"/>
                        <a:pt x="698642" y="0"/>
                      </a:cubicBezTo>
                      <a:cubicBezTo>
                        <a:pt x="1045428" y="0"/>
                        <a:pt x="1335824" y="38720"/>
                        <a:pt x="1412035" y="90807"/>
                      </a:cubicBezTo>
                    </a:path>
                  </a:pathLst>
                </a:custGeom>
                <a:noFill/>
                <a:ln w="17516" cap="rnd">
                  <a:solidFill>
                    <a:srgbClr val="666666"/>
                  </a:solidFill>
                  <a:custDash>
                    <a:ds d="168308" sp="168308"/>
                  </a:custDash>
                  <a:miter/>
                </a:ln>
              </p:spPr>
              <p:txBody>
                <a:bodyPr rtlCol="0" anchor="ctr"/>
                <a:lstStyle/>
                <a:p>
                  <a:endParaRPr lang="en-US"/>
                </a:p>
              </p:txBody>
            </p:sp>
            <p:sp>
              <p:nvSpPr>
                <p:cNvPr id="13" name="Freeform: Shape 12">
                  <a:extLst>
                    <a:ext uri="{FF2B5EF4-FFF2-40B4-BE49-F238E27FC236}">
                      <a16:creationId xmlns:a16="http://schemas.microsoft.com/office/drawing/2014/main" id="{828C0A5A-6E35-A8E4-26C6-BA3FC7ACCC7D}"/>
                    </a:ext>
                  </a:extLst>
                </p:cNvPr>
                <p:cNvSpPr/>
                <p:nvPr/>
              </p:nvSpPr>
              <p:spPr>
                <a:xfrm>
                  <a:off x="5049377" y="3320626"/>
                  <a:ext cx="6606" cy="15825"/>
                </a:xfrm>
                <a:custGeom>
                  <a:avLst/>
                  <a:gdLst>
                    <a:gd name="connsiteX0" fmla="*/ 0 w 6606"/>
                    <a:gd name="connsiteY0" fmla="*/ 0 h 15825"/>
                    <a:gd name="connsiteX1" fmla="*/ 6607 w 6606"/>
                    <a:gd name="connsiteY1" fmla="*/ 15826 h 15825"/>
                  </a:gdLst>
                  <a:ahLst/>
                  <a:cxnLst>
                    <a:cxn ang="0">
                      <a:pos x="connsiteX0" y="connsiteY0"/>
                    </a:cxn>
                    <a:cxn ang="0">
                      <a:pos x="connsiteX1" y="connsiteY1"/>
                    </a:cxn>
                  </a:cxnLst>
                  <a:rect l="l" t="t" r="r" b="b"/>
                  <a:pathLst>
                    <a:path w="6606" h="15825">
                      <a:moveTo>
                        <a:pt x="0" y="0"/>
                      </a:moveTo>
                      <a:cubicBezTo>
                        <a:pt x="4302" y="5224"/>
                        <a:pt x="6607" y="10448"/>
                        <a:pt x="6607" y="15826"/>
                      </a:cubicBezTo>
                    </a:path>
                  </a:pathLst>
                </a:custGeom>
                <a:noFill/>
                <a:ln w="17516" cap="rnd">
                  <a:solidFill>
                    <a:srgbClr val="666666"/>
                  </a:solidFill>
                  <a:prstDash val="solid"/>
                  <a:miter/>
                </a:ln>
              </p:spPr>
              <p:txBody>
                <a:bodyPr rtlCol="0" anchor="ctr"/>
                <a:lstStyle/>
                <a:p>
                  <a:endParaRPr lang="en-US"/>
                </a:p>
              </p:txBody>
            </p:sp>
          </p:grpSp>
        </p:grpSp>
        <p:grpSp>
          <p:nvGrpSpPr>
            <p:cNvPr id="43" name="Group 42">
              <a:extLst>
                <a:ext uri="{FF2B5EF4-FFF2-40B4-BE49-F238E27FC236}">
                  <a16:creationId xmlns:a16="http://schemas.microsoft.com/office/drawing/2014/main" id="{0DDB9E1E-ED5A-62C2-40EE-ADB14C86F4CC}"/>
                </a:ext>
              </a:extLst>
            </p:cNvPr>
            <p:cNvGrpSpPr/>
            <p:nvPr/>
          </p:nvGrpSpPr>
          <p:grpSpPr>
            <a:xfrm>
              <a:off x="933869" y="3914498"/>
              <a:ext cx="1924869" cy="1167575"/>
              <a:chOff x="933869" y="3914498"/>
              <a:chExt cx="1924869" cy="1167575"/>
            </a:xfrm>
          </p:grpSpPr>
          <p:grpSp>
            <p:nvGrpSpPr>
              <p:cNvPr id="15" name="Graphic 610">
                <a:extLst>
                  <a:ext uri="{FF2B5EF4-FFF2-40B4-BE49-F238E27FC236}">
                    <a16:creationId xmlns:a16="http://schemas.microsoft.com/office/drawing/2014/main" id="{26C186D2-9C76-A8F5-1AD8-8EE4A49049E1}"/>
                  </a:ext>
                </a:extLst>
              </p:cNvPr>
              <p:cNvGrpSpPr/>
              <p:nvPr/>
            </p:nvGrpSpPr>
            <p:grpSpPr>
              <a:xfrm>
                <a:off x="1808229" y="3914498"/>
                <a:ext cx="153882" cy="1046983"/>
                <a:chOff x="4269454" y="2621523"/>
                <a:chExt cx="107246" cy="729679"/>
              </a:xfrm>
              <a:solidFill>
                <a:srgbClr val="F2D680"/>
              </a:solidFill>
            </p:grpSpPr>
            <p:sp>
              <p:nvSpPr>
                <p:cNvPr id="40" name="Freeform: Shape 39">
                  <a:extLst>
                    <a:ext uri="{FF2B5EF4-FFF2-40B4-BE49-F238E27FC236}">
                      <a16:creationId xmlns:a16="http://schemas.microsoft.com/office/drawing/2014/main" id="{7ED656E6-5200-D059-5C4D-D83C0A6E3291}"/>
                    </a:ext>
                  </a:extLst>
                </p:cNvPr>
                <p:cNvSpPr/>
                <p:nvPr/>
              </p:nvSpPr>
              <p:spPr>
                <a:xfrm>
                  <a:off x="4323078" y="2698808"/>
                  <a:ext cx="15364" cy="652393"/>
                </a:xfrm>
                <a:custGeom>
                  <a:avLst/>
                  <a:gdLst>
                    <a:gd name="connsiteX0" fmla="*/ 0 w 15364"/>
                    <a:gd name="connsiteY0" fmla="*/ 652394 h 652393"/>
                    <a:gd name="connsiteX1" fmla="*/ 0 w 15364"/>
                    <a:gd name="connsiteY1" fmla="*/ 0 h 652393"/>
                  </a:gdLst>
                  <a:ahLst/>
                  <a:cxnLst>
                    <a:cxn ang="0">
                      <a:pos x="connsiteX0" y="connsiteY0"/>
                    </a:cxn>
                    <a:cxn ang="0">
                      <a:pos x="connsiteX1" y="connsiteY1"/>
                    </a:cxn>
                  </a:cxnLst>
                  <a:rect l="l" t="t" r="r" b="b"/>
                  <a:pathLst>
                    <a:path w="15364" h="652393">
                      <a:moveTo>
                        <a:pt x="0" y="652394"/>
                      </a:moveTo>
                      <a:lnTo>
                        <a:pt x="0" y="0"/>
                      </a:lnTo>
                    </a:path>
                  </a:pathLst>
                </a:custGeom>
                <a:ln w="30716" cap="rnd">
                  <a:solidFill>
                    <a:srgbClr val="F2D680"/>
                  </a:solid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8382160B-A290-A4B3-7427-673266B6EB20}"/>
                    </a:ext>
                  </a:extLst>
                </p:cNvPr>
                <p:cNvSpPr/>
                <p:nvPr/>
              </p:nvSpPr>
              <p:spPr>
                <a:xfrm>
                  <a:off x="4269454" y="2621523"/>
                  <a:ext cx="107246" cy="92957"/>
                </a:xfrm>
                <a:custGeom>
                  <a:avLst/>
                  <a:gdLst>
                    <a:gd name="connsiteX0" fmla="*/ 107247 w 107246"/>
                    <a:gd name="connsiteY0" fmla="*/ 92958 h 92957"/>
                    <a:gd name="connsiteX1" fmla="*/ 53624 w 107246"/>
                    <a:gd name="connsiteY1" fmla="*/ 0 h 92957"/>
                    <a:gd name="connsiteX2" fmla="*/ 0 w 107246"/>
                    <a:gd name="connsiteY2" fmla="*/ 92958 h 92957"/>
                  </a:gdLst>
                  <a:ahLst/>
                  <a:cxnLst>
                    <a:cxn ang="0">
                      <a:pos x="connsiteX0" y="connsiteY0"/>
                    </a:cxn>
                    <a:cxn ang="0">
                      <a:pos x="connsiteX1" y="connsiteY1"/>
                    </a:cxn>
                    <a:cxn ang="0">
                      <a:pos x="connsiteX2" y="connsiteY2"/>
                    </a:cxn>
                  </a:cxnLst>
                  <a:rect l="l" t="t" r="r" b="b"/>
                  <a:pathLst>
                    <a:path w="107246" h="92957">
                      <a:moveTo>
                        <a:pt x="107247" y="92958"/>
                      </a:moveTo>
                      <a:lnTo>
                        <a:pt x="53624" y="0"/>
                      </a:lnTo>
                      <a:lnTo>
                        <a:pt x="0" y="92958"/>
                      </a:lnTo>
                      <a:close/>
                    </a:path>
                  </a:pathLst>
                </a:custGeom>
                <a:solidFill>
                  <a:srgbClr val="F2D680"/>
                </a:solidFill>
                <a:ln w="15358" cap="flat">
                  <a:noFill/>
                  <a:prstDash val="solid"/>
                  <a:miter/>
                </a:ln>
              </p:spPr>
              <p:txBody>
                <a:bodyPr rtlCol="0" anchor="ctr"/>
                <a:lstStyle/>
                <a:p>
                  <a:endParaRPr lang="en-US"/>
                </a:p>
              </p:txBody>
            </p:sp>
          </p:grpSp>
          <p:grpSp>
            <p:nvGrpSpPr>
              <p:cNvPr id="16" name="Graphic 610">
                <a:extLst>
                  <a:ext uri="{FF2B5EF4-FFF2-40B4-BE49-F238E27FC236}">
                    <a16:creationId xmlns:a16="http://schemas.microsoft.com/office/drawing/2014/main" id="{26A68CE4-0908-52ED-E93A-924107B39CED}"/>
                  </a:ext>
                </a:extLst>
              </p:cNvPr>
              <p:cNvGrpSpPr/>
              <p:nvPr/>
            </p:nvGrpSpPr>
            <p:grpSpPr>
              <a:xfrm>
                <a:off x="1357380" y="4563985"/>
                <a:ext cx="527570" cy="397496"/>
                <a:chOff x="3955242" y="3074173"/>
                <a:chExt cx="367682" cy="277029"/>
              </a:xfrm>
              <a:solidFill>
                <a:srgbClr val="F2D680"/>
              </a:solidFill>
            </p:grpSpPr>
            <p:sp>
              <p:nvSpPr>
                <p:cNvPr id="38" name="Freeform: Shape 37">
                  <a:extLst>
                    <a:ext uri="{FF2B5EF4-FFF2-40B4-BE49-F238E27FC236}">
                      <a16:creationId xmlns:a16="http://schemas.microsoft.com/office/drawing/2014/main" id="{ED97FA8B-B3DC-0810-3CBD-03E406317B8A}"/>
                    </a:ext>
                  </a:extLst>
                </p:cNvPr>
                <p:cNvSpPr/>
                <p:nvPr/>
              </p:nvSpPr>
              <p:spPr>
                <a:xfrm>
                  <a:off x="4016855" y="3120575"/>
                  <a:ext cx="306068" cy="230627"/>
                </a:xfrm>
                <a:custGeom>
                  <a:avLst/>
                  <a:gdLst>
                    <a:gd name="connsiteX0" fmla="*/ 306069 w 306068"/>
                    <a:gd name="connsiteY0" fmla="*/ 230627 h 230627"/>
                    <a:gd name="connsiteX1" fmla="*/ 0 w 306068"/>
                    <a:gd name="connsiteY1" fmla="*/ 0 h 230627"/>
                  </a:gdLst>
                  <a:ahLst/>
                  <a:cxnLst>
                    <a:cxn ang="0">
                      <a:pos x="connsiteX0" y="connsiteY0"/>
                    </a:cxn>
                    <a:cxn ang="0">
                      <a:pos x="connsiteX1" y="connsiteY1"/>
                    </a:cxn>
                  </a:cxnLst>
                  <a:rect l="l" t="t" r="r" b="b"/>
                  <a:pathLst>
                    <a:path w="306068" h="230627">
                      <a:moveTo>
                        <a:pt x="306069" y="230627"/>
                      </a:moveTo>
                      <a:lnTo>
                        <a:pt x="0" y="0"/>
                      </a:lnTo>
                    </a:path>
                  </a:pathLst>
                </a:custGeom>
                <a:ln w="30716" cap="rnd">
                  <a:solidFill>
                    <a:srgbClr val="F2D680"/>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6125F2D-FE0E-E45D-91B3-BEE21FE946CA}"/>
                    </a:ext>
                  </a:extLst>
                </p:cNvPr>
                <p:cNvSpPr/>
                <p:nvPr/>
              </p:nvSpPr>
              <p:spPr>
                <a:xfrm>
                  <a:off x="3955242" y="3074173"/>
                  <a:ext cx="106478" cy="98642"/>
                </a:xfrm>
                <a:custGeom>
                  <a:avLst/>
                  <a:gdLst>
                    <a:gd name="connsiteX0" fmla="*/ 106479 w 106478"/>
                    <a:gd name="connsiteY0" fmla="*/ 13060 h 98642"/>
                    <a:gd name="connsiteX1" fmla="*/ 0 w 106478"/>
                    <a:gd name="connsiteY1" fmla="*/ 0 h 98642"/>
                    <a:gd name="connsiteX2" fmla="*/ 41946 w 106478"/>
                    <a:gd name="connsiteY2" fmla="*/ 98643 h 98642"/>
                  </a:gdLst>
                  <a:ahLst/>
                  <a:cxnLst>
                    <a:cxn ang="0">
                      <a:pos x="connsiteX0" y="connsiteY0"/>
                    </a:cxn>
                    <a:cxn ang="0">
                      <a:pos x="connsiteX1" y="connsiteY1"/>
                    </a:cxn>
                    <a:cxn ang="0">
                      <a:pos x="connsiteX2" y="connsiteY2"/>
                    </a:cxn>
                  </a:cxnLst>
                  <a:rect l="l" t="t" r="r" b="b"/>
                  <a:pathLst>
                    <a:path w="106478" h="98642">
                      <a:moveTo>
                        <a:pt x="106479" y="13060"/>
                      </a:moveTo>
                      <a:lnTo>
                        <a:pt x="0" y="0"/>
                      </a:lnTo>
                      <a:lnTo>
                        <a:pt x="41946" y="98643"/>
                      </a:lnTo>
                      <a:close/>
                    </a:path>
                  </a:pathLst>
                </a:custGeom>
                <a:solidFill>
                  <a:srgbClr val="F2D680"/>
                </a:solidFill>
                <a:ln w="15358" cap="flat">
                  <a:noFill/>
                  <a:prstDash val="solid"/>
                  <a:miter/>
                </a:ln>
              </p:spPr>
              <p:txBody>
                <a:bodyPr rtlCol="0" anchor="ctr"/>
                <a:lstStyle/>
                <a:p>
                  <a:endParaRPr lang="en-US"/>
                </a:p>
              </p:txBody>
            </p:sp>
          </p:grpSp>
          <p:grpSp>
            <p:nvGrpSpPr>
              <p:cNvPr id="17" name="Graphic 610">
                <a:extLst>
                  <a:ext uri="{FF2B5EF4-FFF2-40B4-BE49-F238E27FC236}">
                    <a16:creationId xmlns:a16="http://schemas.microsoft.com/office/drawing/2014/main" id="{C02B4D06-B0EB-4610-0198-587EF832A2D8}"/>
                  </a:ext>
                </a:extLst>
              </p:cNvPr>
              <p:cNvGrpSpPr/>
              <p:nvPr/>
            </p:nvGrpSpPr>
            <p:grpSpPr>
              <a:xfrm>
                <a:off x="1446668" y="4003125"/>
                <a:ext cx="438282" cy="958356"/>
                <a:chOff x="4017470" y="2683290"/>
                <a:chExt cx="305454" cy="667912"/>
              </a:xfrm>
              <a:solidFill>
                <a:srgbClr val="F2D680"/>
              </a:solidFill>
            </p:grpSpPr>
            <p:sp>
              <p:nvSpPr>
                <p:cNvPr id="36" name="Freeform: Shape 35">
                  <a:extLst>
                    <a:ext uri="{FF2B5EF4-FFF2-40B4-BE49-F238E27FC236}">
                      <a16:creationId xmlns:a16="http://schemas.microsoft.com/office/drawing/2014/main" id="{73918CEF-592B-48D3-4D5C-EDCDD78705E7}"/>
                    </a:ext>
                  </a:extLst>
                </p:cNvPr>
                <p:cNvSpPr/>
                <p:nvPr/>
              </p:nvSpPr>
              <p:spPr>
                <a:xfrm>
                  <a:off x="4060184" y="2753968"/>
                  <a:ext cx="262739" cy="597233"/>
                </a:xfrm>
                <a:custGeom>
                  <a:avLst/>
                  <a:gdLst>
                    <a:gd name="connsiteX0" fmla="*/ 262740 w 262739"/>
                    <a:gd name="connsiteY0" fmla="*/ 597234 h 597233"/>
                    <a:gd name="connsiteX1" fmla="*/ 0 w 262739"/>
                    <a:gd name="connsiteY1" fmla="*/ 0 h 597233"/>
                  </a:gdLst>
                  <a:ahLst/>
                  <a:cxnLst>
                    <a:cxn ang="0">
                      <a:pos x="connsiteX0" y="connsiteY0"/>
                    </a:cxn>
                    <a:cxn ang="0">
                      <a:pos x="connsiteX1" y="connsiteY1"/>
                    </a:cxn>
                  </a:cxnLst>
                  <a:rect l="l" t="t" r="r" b="b"/>
                  <a:pathLst>
                    <a:path w="262739" h="597233">
                      <a:moveTo>
                        <a:pt x="262740" y="597234"/>
                      </a:moveTo>
                      <a:lnTo>
                        <a:pt x="0" y="0"/>
                      </a:lnTo>
                    </a:path>
                  </a:pathLst>
                </a:custGeom>
                <a:ln w="30716" cap="rnd">
                  <a:solidFill>
                    <a:srgbClr val="F2D680"/>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62AFA4F-C1C9-D891-D0AA-6568B21E67E7}"/>
                    </a:ext>
                  </a:extLst>
                </p:cNvPr>
                <p:cNvSpPr/>
                <p:nvPr/>
              </p:nvSpPr>
              <p:spPr>
                <a:xfrm>
                  <a:off x="4017470" y="2683290"/>
                  <a:ext cx="98027" cy="106632"/>
                </a:xfrm>
                <a:custGeom>
                  <a:avLst/>
                  <a:gdLst>
                    <a:gd name="connsiteX0" fmla="*/ 98028 w 98027"/>
                    <a:gd name="connsiteY0" fmla="*/ 63457 h 106632"/>
                    <a:gd name="connsiteX1" fmla="*/ 11677 w 98027"/>
                    <a:gd name="connsiteY1" fmla="*/ 0 h 106632"/>
                    <a:gd name="connsiteX2" fmla="*/ 0 w 98027"/>
                    <a:gd name="connsiteY2" fmla="*/ 106632 h 106632"/>
                  </a:gdLst>
                  <a:ahLst/>
                  <a:cxnLst>
                    <a:cxn ang="0">
                      <a:pos x="connsiteX0" y="connsiteY0"/>
                    </a:cxn>
                    <a:cxn ang="0">
                      <a:pos x="connsiteX1" y="connsiteY1"/>
                    </a:cxn>
                    <a:cxn ang="0">
                      <a:pos x="connsiteX2" y="connsiteY2"/>
                    </a:cxn>
                  </a:cxnLst>
                  <a:rect l="l" t="t" r="r" b="b"/>
                  <a:pathLst>
                    <a:path w="98027" h="106632">
                      <a:moveTo>
                        <a:pt x="98028" y="63457"/>
                      </a:moveTo>
                      <a:lnTo>
                        <a:pt x="11677" y="0"/>
                      </a:lnTo>
                      <a:lnTo>
                        <a:pt x="0" y="106632"/>
                      </a:lnTo>
                      <a:close/>
                    </a:path>
                  </a:pathLst>
                </a:custGeom>
                <a:solidFill>
                  <a:srgbClr val="F2D680"/>
                </a:solidFill>
                <a:ln w="15358" cap="flat">
                  <a:noFill/>
                  <a:prstDash val="solid"/>
                  <a:miter/>
                </a:ln>
              </p:spPr>
              <p:txBody>
                <a:bodyPr rtlCol="0" anchor="ctr"/>
                <a:lstStyle/>
                <a:p>
                  <a:endParaRPr lang="en-US"/>
                </a:p>
              </p:txBody>
            </p:sp>
          </p:grpSp>
          <p:grpSp>
            <p:nvGrpSpPr>
              <p:cNvPr id="18" name="Graphic 610">
                <a:extLst>
                  <a:ext uri="{FF2B5EF4-FFF2-40B4-BE49-F238E27FC236}">
                    <a16:creationId xmlns:a16="http://schemas.microsoft.com/office/drawing/2014/main" id="{99FD7E79-1066-3445-ABE4-401C778FF329}"/>
                  </a:ext>
                </a:extLst>
              </p:cNvPr>
              <p:cNvGrpSpPr/>
              <p:nvPr/>
            </p:nvGrpSpPr>
            <p:grpSpPr>
              <a:xfrm>
                <a:off x="1885171" y="4220502"/>
                <a:ext cx="331136" cy="740979"/>
                <a:chOff x="4323078" y="2834788"/>
                <a:chExt cx="230780" cy="516414"/>
              </a:xfrm>
              <a:solidFill>
                <a:srgbClr val="F2D680"/>
              </a:solidFill>
            </p:grpSpPr>
            <p:sp>
              <p:nvSpPr>
                <p:cNvPr id="34" name="Freeform: Shape 33">
                  <a:extLst>
                    <a:ext uri="{FF2B5EF4-FFF2-40B4-BE49-F238E27FC236}">
                      <a16:creationId xmlns:a16="http://schemas.microsoft.com/office/drawing/2014/main" id="{9AF5D6D8-85B6-593A-DDA1-873E4B7E214F}"/>
                    </a:ext>
                  </a:extLst>
                </p:cNvPr>
                <p:cNvSpPr/>
                <p:nvPr/>
              </p:nvSpPr>
              <p:spPr>
                <a:xfrm>
                  <a:off x="4323078" y="2905927"/>
                  <a:ext cx="187451" cy="445274"/>
                </a:xfrm>
                <a:custGeom>
                  <a:avLst/>
                  <a:gdLst>
                    <a:gd name="connsiteX0" fmla="*/ 0 w 187451"/>
                    <a:gd name="connsiteY0" fmla="*/ 445275 h 445274"/>
                    <a:gd name="connsiteX1" fmla="*/ 187452 w 187451"/>
                    <a:gd name="connsiteY1" fmla="*/ 0 h 445274"/>
                  </a:gdLst>
                  <a:ahLst/>
                  <a:cxnLst>
                    <a:cxn ang="0">
                      <a:pos x="connsiteX0" y="connsiteY0"/>
                    </a:cxn>
                    <a:cxn ang="0">
                      <a:pos x="connsiteX1" y="connsiteY1"/>
                    </a:cxn>
                  </a:cxnLst>
                  <a:rect l="l" t="t" r="r" b="b"/>
                  <a:pathLst>
                    <a:path w="187451" h="445274">
                      <a:moveTo>
                        <a:pt x="0" y="445275"/>
                      </a:moveTo>
                      <a:lnTo>
                        <a:pt x="187452" y="0"/>
                      </a:lnTo>
                    </a:path>
                  </a:pathLst>
                </a:custGeom>
                <a:ln w="30716" cap="rnd">
                  <a:solidFill>
                    <a:srgbClr val="F2D680"/>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FAA8E8D-E49E-FD05-3951-3D0FB1CD613C}"/>
                    </a:ext>
                  </a:extLst>
                </p:cNvPr>
                <p:cNvSpPr/>
                <p:nvPr/>
              </p:nvSpPr>
              <p:spPr>
                <a:xfrm>
                  <a:off x="4455062" y="2834788"/>
                  <a:ext cx="98796" cy="106325"/>
                </a:xfrm>
                <a:custGeom>
                  <a:avLst/>
                  <a:gdLst>
                    <a:gd name="connsiteX0" fmla="*/ 98797 w 98796"/>
                    <a:gd name="connsiteY0" fmla="*/ 106325 h 106325"/>
                    <a:gd name="connsiteX1" fmla="*/ 85429 w 98796"/>
                    <a:gd name="connsiteY1" fmla="*/ 0 h 106325"/>
                    <a:gd name="connsiteX2" fmla="*/ 0 w 98796"/>
                    <a:gd name="connsiteY2" fmla="*/ 64686 h 106325"/>
                  </a:gdLst>
                  <a:ahLst/>
                  <a:cxnLst>
                    <a:cxn ang="0">
                      <a:pos x="connsiteX0" y="connsiteY0"/>
                    </a:cxn>
                    <a:cxn ang="0">
                      <a:pos x="connsiteX1" y="connsiteY1"/>
                    </a:cxn>
                    <a:cxn ang="0">
                      <a:pos x="connsiteX2" y="connsiteY2"/>
                    </a:cxn>
                  </a:cxnLst>
                  <a:rect l="l" t="t" r="r" b="b"/>
                  <a:pathLst>
                    <a:path w="98796" h="106325">
                      <a:moveTo>
                        <a:pt x="98797" y="106325"/>
                      </a:moveTo>
                      <a:lnTo>
                        <a:pt x="85429" y="0"/>
                      </a:lnTo>
                      <a:lnTo>
                        <a:pt x="0" y="64686"/>
                      </a:lnTo>
                      <a:close/>
                    </a:path>
                  </a:pathLst>
                </a:custGeom>
                <a:solidFill>
                  <a:srgbClr val="F2D680"/>
                </a:solidFill>
                <a:ln w="15358" cap="flat">
                  <a:noFill/>
                  <a:prstDash val="solid"/>
                  <a:miter/>
                </a:ln>
              </p:spPr>
              <p:txBody>
                <a:bodyPr rtlCol="0" anchor="ctr"/>
                <a:lstStyle/>
                <a:p>
                  <a:endParaRPr lang="en-US"/>
                </a:p>
              </p:txBody>
            </p:sp>
          </p:grpSp>
          <p:grpSp>
            <p:nvGrpSpPr>
              <p:cNvPr id="19" name="Graphic 610">
                <a:extLst>
                  <a:ext uri="{FF2B5EF4-FFF2-40B4-BE49-F238E27FC236}">
                    <a16:creationId xmlns:a16="http://schemas.microsoft.com/office/drawing/2014/main" id="{00C845D0-B560-DE21-08E0-BEC0B0B6D953}"/>
                  </a:ext>
                </a:extLst>
              </p:cNvPr>
              <p:cNvGrpSpPr/>
              <p:nvPr/>
            </p:nvGrpSpPr>
            <p:grpSpPr>
              <a:xfrm>
                <a:off x="1893769" y="4097263"/>
                <a:ext cx="582245" cy="843714"/>
                <a:chOff x="4329070" y="2748898"/>
                <a:chExt cx="405787" cy="588014"/>
              </a:xfrm>
              <a:solidFill>
                <a:srgbClr val="F2D680"/>
              </a:solidFill>
            </p:grpSpPr>
            <p:sp>
              <p:nvSpPr>
                <p:cNvPr id="32" name="Freeform: Shape 31">
                  <a:extLst>
                    <a:ext uri="{FF2B5EF4-FFF2-40B4-BE49-F238E27FC236}">
                      <a16:creationId xmlns:a16="http://schemas.microsoft.com/office/drawing/2014/main" id="{3E021BF1-C322-8D3E-E7FC-A592071705C3}"/>
                    </a:ext>
                  </a:extLst>
                </p:cNvPr>
                <p:cNvSpPr/>
                <p:nvPr/>
              </p:nvSpPr>
              <p:spPr>
                <a:xfrm>
                  <a:off x="4329070" y="2812355"/>
                  <a:ext cx="361997" cy="524557"/>
                </a:xfrm>
                <a:custGeom>
                  <a:avLst/>
                  <a:gdLst>
                    <a:gd name="connsiteX0" fmla="*/ 0 w 361997"/>
                    <a:gd name="connsiteY0" fmla="*/ 524558 h 524557"/>
                    <a:gd name="connsiteX1" fmla="*/ 361997 w 361997"/>
                    <a:gd name="connsiteY1" fmla="*/ 0 h 524557"/>
                  </a:gdLst>
                  <a:ahLst/>
                  <a:cxnLst>
                    <a:cxn ang="0">
                      <a:pos x="connsiteX0" y="connsiteY0"/>
                    </a:cxn>
                    <a:cxn ang="0">
                      <a:pos x="connsiteX1" y="connsiteY1"/>
                    </a:cxn>
                  </a:cxnLst>
                  <a:rect l="l" t="t" r="r" b="b"/>
                  <a:pathLst>
                    <a:path w="361997" h="524557">
                      <a:moveTo>
                        <a:pt x="0" y="524558"/>
                      </a:moveTo>
                      <a:lnTo>
                        <a:pt x="361997" y="0"/>
                      </a:lnTo>
                    </a:path>
                  </a:pathLst>
                </a:custGeom>
                <a:ln w="30716" cap="rnd">
                  <a:solidFill>
                    <a:srgbClr val="F2D680"/>
                  </a:solid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DB6BCAF2-1353-D35D-8657-97F13E5D5AEA}"/>
                    </a:ext>
                  </a:extLst>
                </p:cNvPr>
                <p:cNvSpPr/>
                <p:nvPr/>
              </p:nvSpPr>
              <p:spPr>
                <a:xfrm>
                  <a:off x="4637905" y="2748898"/>
                  <a:ext cx="96952" cy="106939"/>
                </a:xfrm>
                <a:custGeom>
                  <a:avLst/>
                  <a:gdLst>
                    <a:gd name="connsiteX0" fmla="*/ 88348 w 96952"/>
                    <a:gd name="connsiteY0" fmla="*/ 106940 h 106939"/>
                    <a:gd name="connsiteX1" fmla="*/ 96952 w 96952"/>
                    <a:gd name="connsiteY1" fmla="*/ 0 h 106939"/>
                    <a:gd name="connsiteX2" fmla="*/ 0 w 96952"/>
                    <a:gd name="connsiteY2" fmla="*/ 45941 h 106939"/>
                  </a:gdLst>
                  <a:ahLst/>
                  <a:cxnLst>
                    <a:cxn ang="0">
                      <a:pos x="connsiteX0" y="connsiteY0"/>
                    </a:cxn>
                    <a:cxn ang="0">
                      <a:pos x="connsiteX1" y="connsiteY1"/>
                    </a:cxn>
                    <a:cxn ang="0">
                      <a:pos x="connsiteX2" y="connsiteY2"/>
                    </a:cxn>
                  </a:cxnLst>
                  <a:rect l="l" t="t" r="r" b="b"/>
                  <a:pathLst>
                    <a:path w="96952" h="106939">
                      <a:moveTo>
                        <a:pt x="88348" y="106940"/>
                      </a:moveTo>
                      <a:lnTo>
                        <a:pt x="96952" y="0"/>
                      </a:lnTo>
                      <a:lnTo>
                        <a:pt x="0" y="45941"/>
                      </a:lnTo>
                      <a:close/>
                    </a:path>
                  </a:pathLst>
                </a:custGeom>
                <a:solidFill>
                  <a:srgbClr val="F2D680"/>
                </a:solidFill>
                <a:ln w="15358" cap="flat">
                  <a:noFill/>
                  <a:prstDash val="solid"/>
                  <a:miter/>
                </a:ln>
              </p:spPr>
              <p:txBody>
                <a:bodyPr rtlCol="0" anchor="ctr"/>
                <a:lstStyle/>
                <a:p>
                  <a:endParaRPr lang="en-US"/>
                </a:p>
              </p:txBody>
            </p:sp>
          </p:grpSp>
          <p:grpSp>
            <p:nvGrpSpPr>
              <p:cNvPr id="20" name="Graphic 610">
                <a:extLst>
                  <a:ext uri="{FF2B5EF4-FFF2-40B4-BE49-F238E27FC236}">
                    <a16:creationId xmlns:a16="http://schemas.microsoft.com/office/drawing/2014/main" id="{7AD41E4F-8C4B-947E-1D7C-4AF82F73FD0F}"/>
                  </a:ext>
                </a:extLst>
              </p:cNvPr>
              <p:cNvGrpSpPr/>
              <p:nvPr/>
            </p:nvGrpSpPr>
            <p:grpSpPr>
              <a:xfrm>
                <a:off x="1885171" y="4610722"/>
                <a:ext cx="973567" cy="352080"/>
                <a:chOff x="4323078" y="3106746"/>
                <a:chExt cx="678513" cy="245377"/>
              </a:xfrm>
              <a:solidFill>
                <a:srgbClr val="F2D680"/>
              </a:solidFill>
            </p:grpSpPr>
            <p:sp>
              <p:nvSpPr>
                <p:cNvPr id="30" name="Freeform: Shape 29">
                  <a:extLst>
                    <a:ext uri="{FF2B5EF4-FFF2-40B4-BE49-F238E27FC236}">
                      <a16:creationId xmlns:a16="http://schemas.microsoft.com/office/drawing/2014/main" id="{B225F42E-ED39-2860-6E40-3B343CCA43E7}"/>
                    </a:ext>
                  </a:extLst>
                </p:cNvPr>
                <p:cNvSpPr/>
                <p:nvPr/>
              </p:nvSpPr>
              <p:spPr>
                <a:xfrm>
                  <a:off x="4323078" y="3152687"/>
                  <a:ext cx="605223" cy="199436"/>
                </a:xfrm>
                <a:custGeom>
                  <a:avLst/>
                  <a:gdLst>
                    <a:gd name="connsiteX0" fmla="*/ 0 w 605223"/>
                    <a:gd name="connsiteY0" fmla="*/ 199436 h 199436"/>
                    <a:gd name="connsiteX1" fmla="*/ 605224 w 605223"/>
                    <a:gd name="connsiteY1" fmla="*/ 0 h 199436"/>
                  </a:gdLst>
                  <a:ahLst/>
                  <a:cxnLst>
                    <a:cxn ang="0">
                      <a:pos x="connsiteX0" y="connsiteY0"/>
                    </a:cxn>
                    <a:cxn ang="0">
                      <a:pos x="connsiteX1" y="connsiteY1"/>
                    </a:cxn>
                  </a:cxnLst>
                  <a:rect l="l" t="t" r="r" b="b"/>
                  <a:pathLst>
                    <a:path w="605223" h="199436">
                      <a:moveTo>
                        <a:pt x="0" y="199436"/>
                      </a:moveTo>
                      <a:lnTo>
                        <a:pt x="605224" y="0"/>
                      </a:lnTo>
                    </a:path>
                  </a:pathLst>
                </a:custGeom>
                <a:ln w="30716" cap="rnd">
                  <a:solidFill>
                    <a:srgbClr val="F2D680"/>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F523C34-652E-9EA7-B614-F27CD8CA6301}"/>
                    </a:ext>
                  </a:extLst>
                </p:cNvPr>
                <p:cNvSpPr/>
                <p:nvPr/>
              </p:nvSpPr>
              <p:spPr>
                <a:xfrm>
                  <a:off x="4896496" y="3106746"/>
                  <a:ext cx="105095" cy="101869"/>
                </a:xfrm>
                <a:custGeom>
                  <a:avLst/>
                  <a:gdLst>
                    <a:gd name="connsiteX0" fmla="*/ 33649 w 105095"/>
                    <a:gd name="connsiteY0" fmla="*/ 101869 h 101869"/>
                    <a:gd name="connsiteX1" fmla="*/ 105096 w 105095"/>
                    <a:gd name="connsiteY1" fmla="*/ 21818 h 101869"/>
                    <a:gd name="connsiteX2" fmla="*/ 0 w 105095"/>
                    <a:gd name="connsiteY2" fmla="*/ 0 h 101869"/>
                  </a:gdLst>
                  <a:ahLst/>
                  <a:cxnLst>
                    <a:cxn ang="0">
                      <a:pos x="connsiteX0" y="connsiteY0"/>
                    </a:cxn>
                    <a:cxn ang="0">
                      <a:pos x="connsiteX1" y="connsiteY1"/>
                    </a:cxn>
                    <a:cxn ang="0">
                      <a:pos x="connsiteX2" y="connsiteY2"/>
                    </a:cxn>
                  </a:cxnLst>
                  <a:rect l="l" t="t" r="r" b="b"/>
                  <a:pathLst>
                    <a:path w="105095" h="101869">
                      <a:moveTo>
                        <a:pt x="33649" y="101869"/>
                      </a:moveTo>
                      <a:lnTo>
                        <a:pt x="105096" y="21818"/>
                      </a:lnTo>
                      <a:lnTo>
                        <a:pt x="0" y="0"/>
                      </a:lnTo>
                      <a:close/>
                    </a:path>
                  </a:pathLst>
                </a:custGeom>
                <a:solidFill>
                  <a:srgbClr val="F2D680"/>
                </a:solidFill>
                <a:ln w="15358" cap="flat">
                  <a:noFill/>
                  <a:prstDash val="solid"/>
                  <a:miter/>
                </a:ln>
              </p:spPr>
              <p:txBody>
                <a:bodyPr rtlCol="0" anchor="ctr"/>
                <a:lstStyle/>
                <a:p>
                  <a:endParaRPr lang="en-US"/>
                </a:p>
              </p:txBody>
            </p:sp>
          </p:grpSp>
          <p:grpSp>
            <p:nvGrpSpPr>
              <p:cNvPr id="21" name="Graphic 610">
                <a:extLst>
                  <a:ext uri="{FF2B5EF4-FFF2-40B4-BE49-F238E27FC236}">
                    <a16:creationId xmlns:a16="http://schemas.microsoft.com/office/drawing/2014/main" id="{B08369C8-C444-8740-D6A4-D1D505B179F0}"/>
                  </a:ext>
                </a:extLst>
              </p:cNvPr>
              <p:cNvGrpSpPr/>
              <p:nvPr/>
            </p:nvGrpSpPr>
            <p:grpSpPr>
              <a:xfrm>
                <a:off x="1372814" y="4929072"/>
                <a:ext cx="512358" cy="153001"/>
                <a:chOff x="3965998" y="3328615"/>
                <a:chExt cx="357080" cy="106632"/>
              </a:xfrm>
              <a:solidFill>
                <a:srgbClr val="F2D680"/>
              </a:solidFill>
            </p:grpSpPr>
            <p:sp>
              <p:nvSpPr>
                <p:cNvPr id="28" name="Freeform: Shape 27">
                  <a:extLst>
                    <a:ext uri="{FF2B5EF4-FFF2-40B4-BE49-F238E27FC236}">
                      <a16:creationId xmlns:a16="http://schemas.microsoft.com/office/drawing/2014/main" id="{E2E4566F-D61C-8F10-B8CA-53F589DC502F}"/>
                    </a:ext>
                  </a:extLst>
                </p:cNvPr>
                <p:cNvSpPr/>
                <p:nvPr/>
              </p:nvSpPr>
              <p:spPr>
                <a:xfrm>
                  <a:off x="4042668" y="3351202"/>
                  <a:ext cx="280409" cy="32573"/>
                </a:xfrm>
                <a:custGeom>
                  <a:avLst/>
                  <a:gdLst>
                    <a:gd name="connsiteX0" fmla="*/ 280410 w 280409"/>
                    <a:gd name="connsiteY0" fmla="*/ 0 h 32573"/>
                    <a:gd name="connsiteX1" fmla="*/ 0 w 280409"/>
                    <a:gd name="connsiteY1" fmla="*/ 32574 h 32573"/>
                  </a:gdLst>
                  <a:ahLst/>
                  <a:cxnLst>
                    <a:cxn ang="0">
                      <a:pos x="connsiteX0" y="connsiteY0"/>
                    </a:cxn>
                    <a:cxn ang="0">
                      <a:pos x="connsiteX1" y="connsiteY1"/>
                    </a:cxn>
                  </a:cxnLst>
                  <a:rect l="l" t="t" r="r" b="b"/>
                  <a:pathLst>
                    <a:path w="280409" h="32573">
                      <a:moveTo>
                        <a:pt x="280410" y="0"/>
                      </a:moveTo>
                      <a:lnTo>
                        <a:pt x="0" y="32574"/>
                      </a:lnTo>
                    </a:path>
                  </a:pathLst>
                </a:custGeom>
                <a:ln w="30716" cap="rnd">
                  <a:solidFill>
                    <a:srgbClr val="F2D680"/>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D25486C-89D9-CB21-330D-6239B22DBAC7}"/>
                    </a:ext>
                  </a:extLst>
                </p:cNvPr>
                <p:cNvSpPr/>
                <p:nvPr/>
              </p:nvSpPr>
              <p:spPr>
                <a:xfrm>
                  <a:off x="3965998" y="3328615"/>
                  <a:ext cx="98489" cy="106632"/>
                </a:xfrm>
                <a:custGeom>
                  <a:avLst/>
                  <a:gdLst>
                    <a:gd name="connsiteX0" fmla="*/ 86044 w 98489"/>
                    <a:gd name="connsiteY0" fmla="*/ 0 h 106632"/>
                    <a:gd name="connsiteX1" fmla="*/ 0 w 98489"/>
                    <a:gd name="connsiteY1" fmla="*/ 64072 h 106632"/>
                    <a:gd name="connsiteX2" fmla="*/ 98489 w 98489"/>
                    <a:gd name="connsiteY2" fmla="*/ 106632 h 106632"/>
                  </a:gdLst>
                  <a:ahLst/>
                  <a:cxnLst>
                    <a:cxn ang="0">
                      <a:pos x="connsiteX0" y="connsiteY0"/>
                    </a:cxn>
                    <a:cxn ang="0">
                      <a:pos x="connsiteX1" y="connsiteY1"/>
                    </a:cxn>
                    <a:cxn ang="0">
                      <a:pos x="connsiteX2" y="connsiteY2"/>
                    </a:cxn>
                  </a:cxnLst>
                  <a:rect l="l" t="t" r="r" b="b"/>
                  <a:pathLst>
                    <a:path w="98489" h="106632">
                      <a:moveTo>
                        <a:pt x="86044" y="0"/>
                      </a:moveTo>
                      <a:lnTo>
                        <a:pt x="0" y="64072"/>
                      </a:lnTo>
                      <a:lnTo>
                        <a:pt x="98489" y="106632"/>
                      </a:lnTo>
                      <a:close/>
                    </a:path>
                  </a:pathLst>
                </a:custGeom>
                <a:solidFill>
                  <a:srgbClr val="F2D680"/>
                </a:solidFill>
                <a:ln w="15358" cap="flat">
                  <a:noFill/>
                  <a:prstDash val="solid"/>
                  <a:miter/>
                </a:ln>
              </p:spPr>
              <p:txBody>
                <a:bodyPr rtlCol="0" anchor="ctr"/>
                <a:lstStyle/>
                <a:p>
                  <a:endParaRPr lang="en-US"/>
                </a:p>
              </p:txBody>
            </p:sp>
          </p:grpSp>
          <p:grpSp>
            <p:nvGrpSpPr>
              <p:cNvPr id="22" name="Graphic 610">
                <a:extLst>
                  <a:ext uri="{FF2B5EF4-FFF2-40B4-BE49-F238E27FC236}">
                    <a16:creationId xmlns:a16="http://schemas.microsoft.com/office/drawing/2014/main" id="{60877FEA-9A91-F34B-632E-35BDF1585497}"/>
                  </a:ext>
                </a:extLst>
              </p:cNvPr>
              <p:cNvGrpSpPr/>
              <p:nvPr/>
            </p:nvGrpSpPr>
            <p:grpSpPr>
              <a:xfrm>
                <a:off x="933869" y="4580739"/>
                <a:ext cx="943805" cy="380740"/>
                <a:chOff x="3660082" y="3085850"/>
                <a:chExt cx="657771" cy="265351"/>
              </a:xfrm>
              <a:solidFill>
                <a:srgbClr val="F2D680"/>
              </a:solidFill>
            </p:grpSpPr>
            <p:sp>
              <p:nvSpPr>
                <p:cNvPr id="26" name="Freeform: Shape 25">
                  <a:extLst>
                    <a:ext uri="{FF2B5EF4-FFF2-40B4-BE49-F238E27FC236}">
                      <a16:creationId xmlns:a16="http://schemas.microsoft.com/office/drawing/2014/main" id="{B8BE80E4-7CF3-700C-46EE-91361AC5CD0B}"/>
                    </a:ext>
                  </a:extLst>
                </p:cNvPr>
                <p:cNvSpPr/>
                <p:nvPr/>
              </p:nvSpPr>
              <p:spPr>
                <a:xfrm>
                  <a:off x="3732297" y="3130562"/>
                  <a:ext cx="585556" cy="220639"/>
                </a:xfrm>
                <a:custGeom>
                  <a:avLst/>
                  <a:gdLst>
                    <a:gd name="connsiteX0" fmla="*/ 585556 w 585556"/>
                    <a:gd name="connsiteY0" fmla="*/ 220640 h 220639"/>
                    <a:gd name="connsiteX1" fmla="*/ 0 w 585556"/>
                    <a:gd name="connsiteY1" fmla="*/ 0 h 220639"/>
                  </a:gdLst>
                  <a:ahLst/>
                  <a:cxnLst>
                    <a:cxn ang="0">
                      <a:pos x="connsiteX0" y="connsiteY0"/>
                    </a:cxn>
                    <a:cxn ang="0">
                      <a:pos x="connsiteX1" y="connsiteY1"/>
                    </a:cxn>
                  </a:cxnLst>
                  <a:rect l="l" t="t" r="r" b="b"/>
                  <a:pathLst>
                    <a:path w="585556" h="220639">
                      <a:moveTo>
                        <a:pt x="585556" y="220640"/>
                      </a:moveTo>
                      <a:lnTo>
                        <a:pt x="0" y="0"/>
                      </a:lnTo>
                    </a:path>
                  </a:pathLst>
                </a:custGeom>
                <a:ln w="30716" cap="rnd">
                  <a:solidFill>
                    <a:srgbClr val="F2D68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E890AD9-08F1-4207-43A6-22D223F8DBEB}"/>
                    </a:ext>
                  </a:extLst>
                </p:cNvPr>
                <p:cNvSpPr/>
                <p:nvPr/>
              </p:nvSpPr>
              <p:spPr>
                <a:xfrm>
                  <a:off x="3660082" y="3085850"/>
                  <a:ext cx="105864" cy="100332"/>
                </a:xfrm>
                <a:custGeom>
                  <a:avLst/>
                  <a:gdLst>
                    <a:gd name="connsiteX0" fmla="*/ 105864 w 105864"/>
                    <a:gd name="connsiteY0" fmla="*/ 0 h 100332"/>
                    <a:gd name="connsiteX1" fmla="*/ 0 w 105864"/>
                    <a:gd name="connsiteY1" fmla="*/ 17516 h 100332"/>
                    <a:gd name="connsiteX2" fmla="*/ 68067 w 105864"/>
                    <a:gd name="connsiteY2" fmla="*/ 100333 h 100332"/>
                  </a:gdLst>
                  <a:ahLst/>
                  <a:cxnLst>
                    <a:cxn ang="0">
                      <a:pos x="connsiteX0" y="connsiteY0"/>
                    </a:cxn>
                    <a:cxn ang="0">
                      <a:pos x="connsiteX1" y="connsiteY1"/>
                    </a:cxn>
                    <a:cxn ang="0">
                      <a:pos x="connsiteX2" y="connsiteY2"/>
                    </a:cxn>
                  </a:cxnLst>
                  <a:rect l="l" t="t" r="r" b="b"/>
                  <a:pathLst>
                    <a:path w="105864" h="100332">
                      <a:moveTo>
                        <a:pt x="105864" y="0"/>
                      </a:moveTo>
                      <a:lnTo>
                        <a:pt x="0" y="17516"/>
                      </a:lnTo>
                      <a:lnTo>
                        <a:pt x="68067" y="100333"/>
                      </a:lnTo>
                      <a:close/>
                    </a:path>
                  </a:pathLst>
                </a:custGeom>
                <a:solidFill>
                  <a:srgbClr val="F2D680"/>
                </a:solidFill>
                <a:ln w="15358" cap="flat">
                  <a:noFill/>
                  <a:prstDash val="solid"/>
                  <a:miter/>
                </a:ln>
              </p:spPr>
              <p:txBody>
                <a:bodyPr rtlCol="0" anchor="ctr"/>
                <a:lstStyle/>
                <a:p>
                  <a:endParaRPr lang="en-US"/>
                </a:p>
              </p:txBody>
            </p:sp>
          </p:grpSp>
          <p:grpSp>
            <p:nvGrpSpPr>
              <p:cNvPr id="23" name="Graphic 610">
                <a:extLst>
                  <a:ext uri="{FF2B5EF4-FFF2-40B4-BE49-F238E27FC236}">
                    <a16:creationId xmlns:a16="http://schemas.microsoft.com/office/drawing/2014/main" id="{3A6A3C22-0977-CFF1-C606-90F809ADC270}"/>
                  </a:ext>
                </a:extLst>
              </p:cNvPr>
              <p:cNvGrpSpPr/>
              <p:nvPr/>
            </p:nvGrpSpPr>
            <p:grpSpPr>
              <a:xfrm>
                <a:off x="1889360" y="4921135"/>
                <a:ext cx="646179" cy="153663"/>
                <a:chOff x="4325997" y="3323084"/>
                <a:chExt cx="450345" cy="107093"/>
              </a:xfrm>
              <a:solidFill>
                <a:srgbClr val="F2D680"/>
              </a:solidFill>
            </p:grpSpPr>
            <p:sp>
              <p:nvSpPr>
                <p:cNvPr id="24" name="Freeform: Shape 23">
                  <a:extLst>
                    <a:ext uri="{FF2B5EF4-FFF2-40B4-BE49-F238E27FC236}">
                      <a16:creationId xmlns:a16="http://schemas.microsoft.com/office/drawing/2014/main" id="{D98E3AA8-BE8E-B3ED-38B0-02C68554188D}"/>
                    </a:ext>
                  </a:extLst>
                </p:cNvPr>
                <p:cNvSpPr/>
                <p:nvPr/>
              </p:nvSpPr>
              <p:spPr>
                <a:xfrm>
                  <a:off x="4325997" y="3351202"/>
                  <a:ext cx="373367" cy="26581"/>
                </a:xfrm>
                <a:custGeom>
                  <a:avLst/>
                  <a:gdLst>
                    <a:gd name="connsiteX0" fmla="*/ 0 w 373367"/>
                    <a:gd name="connsiteY0" fmla="*/ 0 h 26581"/>
                    <a:gd name="connsiteX1" fmla="*/ 373367 w 373367"/>
                    <a:gd name="connsiteY1" fmla="*/ 26581 h 26581"/>
                  </a:gdLst>
                  <a:ahLst/>
                  <a:cxnLst>
                    <a:cxn ang="0">
                      <a:pos x="connsiteX0" y="connsiteY0"/>
                    </a:cxn>
                    <a:cxn ang="0">
                      <a:pos x="connsiteX1" y="connsiteY1"/>
                    </a:cxn>
                  </a:cxnLst>
                  <a:rect l="l" t="t" r="r" b="b"/>
                  <a:pathLst>
                    <a:path w="373367" h="26581">
                      <a:moveTo>
                        <a:pt x="0" y="0"/>
                      </a:moveTo>
                      <a:lnTo>
                        <a:pt x="373367" y="26581"/>
                      </a:lnTo>
                    </a:path>
                  </a:pathLst>
                </a:custGeom>
                <a:ln w="30716" cap="rnd">
                  <a:solidFill>
                    <a:srgbClr val="F2D68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C91F107-240F-3D4C-7AA0-20E1F9DF1D0A}"/>
                    </a:ext>
                  </a:extLst>
                </p:cNvPr>
                <p:cNvSpPr/>
                <p:nvPr/>
              </p:nvSpPr>
              <p:spPr>
                <a:xfrm>
                  <a:off x="4679851" y="3323084"/>
                  <a:ext cx="96491" cy="107093"/>
                </a:xfrm>
                <a:custGeom>
                  <a:avLst/>
                  <a:gdLst>
                    <a:gd name="connsiteX0" fmla="*/ 0 w 96491"/>
                    <a:gd name="connsiteY0" fmla="*/ 107093 h 107093"/>
                    <a:gd name="connsiteX1" fmla="*/ 96492 w 96491"/>
                    <a:gd name="connsiteY1" fmla="*/ 60230 h 107093"/>
                    <a:gd name="connsiteX2" fmla="*/ 7682 w 96491"/>
                    <a:gd name="connsiteY2" fmla="*/ 0 h 107093"/>
                  </a:gdLst>
                  <a:ahLst/>
                  <a:cxnLst>
                    <a:cxn ang="0">
                      <a:pos x="connsiteX0" y="connsiteY0"/>
                    </a:cxn>
                    <a:cxn ang="0">
                      <a:pos x="connsiteX1" y="connsiteY1"/>
                    </a:cxn>
                    <a:cxn ang="0">
                      <a:pos x="connsiteX2" y="connsiteY2"/>
                    </a:cxn>
                  </a:cxnLst>
                  <a:rect l="l" t="t" r="r" b="b"/>
                  <a:pathLst>
                    <a:path w="96491" h="107093">
                      <a:moveTo>
                        <a:pt x="0" y="107093"/>
                      </a:moveTo>
                      <a:lnTo>
                        <a:pt x="96492" y="60230"/>
                      </a:lnTo>
                      <a:lnTo>
                        <a:pt x="7682" y="0"/>
                      </a:lnTo>
                      <a:close/>
                    </a:path>
                  </a:pathLst>
                </a:custGeom>
                <a:solidFill>
                  <a:srgbClr val="F2D680"/>
                </a:solidFill>
                <a:ln w="15358" cap="flat">
                  <a:noFill/>
                  <a:prstDash val="solid"/>
                  <a:miter/>
                </a:ln>
              </p:spPr>
              <p:txBody>
                <a:bodyPr rtlCol="0" anchor="ctr"/>
                <a:lstStyle/>
                <a:p>
                  <a:endParaRPr lang="en-US"/>
                </a:p>
              </p:txBody>
            </p:sp>
          </p:grpSp>
        </p:grpSp>
        <p:sp>
          <p:nvSpPr>
            <p:cNvPr id="42" name="TextBox 41">
              <a:extLst>
                <a:ext uri="{FF2B5EF4-FFF2-40B4-BE49-F238E27FC236}">
                  <a16:creationId xmlns:a16="http://schemas.microsoft.com/office/drawing/2014/main" id="{0069A9FA-34CB-1527-244F-37AD4F8C3E5F}"/>
                </a:ext>
              </a:extLst>
            </p:cNvPr>
            <p:cNvSpPr txBox="1"/>
            <p:nvPr/>
          </p:nvSpPr>
          <p:spPr>
            <a:xfrm>
              <a:off x="542787" y="5129604"/>
              <a:ext cx="2691911" cy="477103"/>
            </a:xfrm>
            <a:prstGeom prst="rect">
              <a:avLst/>
            </a:prstGeom>
            <a:noFill/>
          </p:spPr>
          <p:txBody>
            <a:bodyPr wrap="square" rtlCol="0">
              <a:spAutoFit/>
            </a:bodyPr>
            <a:lstStyle/>
            <a:p>
              <a:pPr algn="ctr"/>
              <a:r>
                <a:rPr lang="en-US" altLang="zh-CN" dirty="0"/>
                <a:t>Candidate directions</a:t>
              </a:r>
              <a:endParaRPr lang="en-US" dirty="0"/>
            </a:p>
          </p:txBody>
        </p:sp>
      </p:grpSp>
      <p:grpSp>
        <p:nvGrpSpPr>
          <p:cNvPr id="411" name="Group 410">
            <a:extLst>
              <a:ext uri="{FF2B5EF4-FFF2-40B4-BE49-F238E27FC236}">
                <a16:creationId xmlns:a16="http://schemas.microsoft.com/office/drawing/2014/main" id="{B416E90D-289D-B0EB-0523-E081D432647C}"/>
              </a:ext>
            </a:extLst>
          </p:cNvPr>
          <p:cNvGrpSpPr/>
          <p:nvPr/>
        </p:nvGrpSpPr>
        <p:grpSpPr>
          <a:xfrm>
            <a:off x="5957867" y="3239864"/>
            <a:ext cx="1378784" cy="1349268"/>
            <a:chOff x="3930110" y="3239864"/>
            <a:chExt cx="1378784" cy="1349268"/>
          </a:xfrm>
        </p:grpSpPr>
        <p:grpSp>
          <p:nvGrpSpPr>
            <p:cNvPr id="45" name="Graphic 610">
              <a:extLst>
                <a:ext uri="{FF2B5EF4-FFF2-40B4-BE49-F238E27FC236}">
                  <a16:creationId xmlns:a16="http://schemas.microsoft.com/office/drawing/2014/main" id="{9E100159-898C-B6FC-36B4-DBF2FF860F1C}"/>
                </a:ext>
              </a:extLst>
            </p:cNvPr>
            <p:cNvGrpSpPr/>
            <p:nvPr/>
          </p:nvGrpSpPr>
          <p:grpSpPr>
            <a:xfrm>
              <a:off x="3930110" y="3239864"/>
              <a:ext cx="1378784" cy="1349268"/>
              <a:chOff x="5327543" y="1215634"/>
              <a:chExt cx="1378784" cy="1349268"/>
            </a:xfrm>
          </p:grpSpPr>
          <p:sp>
            <p:nvSpPr>
              <p:cNvPr id="46" name="Freeform: Shape 45">
                <a:extLst>
                  <a:ext uri="{FF2B5EF4-FFF2-40B4-BE49-F238E27FC236}">
                    <a16:creationId xmlns:a16="http://schemas.microsoft.com/office/drawing/2014/main" id="{0982CC7B-E09C-7754-EFA8-3823CDE4E9C5}"/>
                  </a:ext>
                </a:extLst>
              </p:cNvPr>
              <p:cNvSpPr/>
              <p:nvPr/>
            </p:nvSpPr>
            <p:spPr>
              <a:xfrm>
                <a:off x="5743717" y="1216864"/>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2442D49-3E94-69E9-4326-8FBDBF9C240A}"/>
                  </a:ext>
                </a:extLst>
              </p:cNvPr>
              <p:cNvSpPr/>
              <p:nvPr/>
            </p:nvSpPr>
            <p:spPr>
              <a:xfrm>
                <a:off x="5917186" y="1388643"/>
                <a:ext cx="559897" cy="559897"/>
              </a:xfrm>
              <a:custGeom>
                <a:avLst/>
                <a:gdLst>
                  <a:gd name="connsiteX0" fmla="*/ 55928 w 559897"/>
                  <a:gd name="connsiteY0" fmla="*/ 0 h 559897"/>
                  <a:gd name="connsiteX1" fmla="*/ 55928 w 559897"/>
                  <a:gd name="connsiteY1" fmla="*/ 112010 h 559897"/>
                  <a:gd name="connsiteX2" fmla="*/ 0 w 559897"/>
                  <a:gd name="connsiteY2" fmla="*/ 112010 h 559897"/>
                  <a:gd name="connsiteX3" fmla="*/ 0 w 559897"/>
                  <a:gd name="connsiteY3" fmla="*/ 447887 h 559897"/>
                  <a:gd name="connsiteX4" fmla="*/ 55928 w 559897"/>
                  <a:gd name="connsiteY4" fmla="*/ 447887 h 559897"/>
                  <a:gd name="connsiteX5" fmla="*/ 55928 w 559897"/>
                  <a:gd name="connsiteY5" fmla="*/ 559897 h 559897"/>
                  <a:gd name="connsiteX6" fmla="*/ 559897 w 559897"/>
                  <a:gd name="connsiteY6" fmla="*/ 559897 h 559897"/>
                  <a:gd name="connsiteX7" fmla="*/ 559897 w 559897"/>
                  <a:gd name="connsiteY7" fmla="*/ 335877 h 559897"/>
                  <a:gd name="connsiteX8" fmla="*/ 503815 w 559897"/>
                  <a:gd name="connsiteY8" fmla="*/ 335877 h 559897"/>
                  <a:gd name="connsiteX9" fmla="*/ 503815 w 559897"/>
                  <a:gd name="connsiteY9" fmla="*/ 223867 h 559897"/>
                  <a:gd name="connsiteX10" fmla="*/ 391959 w 559897"/>
                  <a:gd name="connsiteY10" fmla="*/ 223867 h 559897"/>
                  <a:gd name="connsiteX11" fmla="*/ 391959 w 559897"/>
                  <a:gd name="connsiteY11" fmla="*/ 167938 h 559897"/>
                  <a:gd name="connsiteX12" fmla="*/ 223867 w 559897"/>
                  <a:gd name="connsiteY12" fmla="*/ 167938 h 559897"/>
                  <a:gd name="connsiteX13" fmla="*/ 223867 w 559897"/>
                  <a:gd name="connsiteY13" fmla="*/ 112010 h 559897"/>
                  <a:gd name="connsiteX14" fmla="*/ 335877 w 559897"/>
                  <a:gd name="connsiteY14" fmla="*/ 112010 h 559897"/>
                  <a:gd name="connsiteX15" fmla="*/ 335877 w 559897"/>
                  <a:gd name="connsiteY15" fmla="*/ 0 h 559897"/>
                  <a:gd name="connsiteX16" fmla="*/ 223867 w 559897"/>
                  <a:gd name="connsiteY16" fmla="*/ 0 h 559897"/>
                  <a:gd name="connsiteX17" fmla="*/ 223867 w 559897"/>
                  <a:gd name="connsiteY17" fmla="*/ 55928 h 559897"/>
                  <a:gd name="connsiteX18" fmla="*/ 167939 w 559897"/>
                  <a:gd name="connsiteY18" fmla="*/ 55928 h 559897"/>
                  <a:gd name="connsiteX19" fmla="*/ 167939 w 559897"/>
                  <a:gd name="connsiteY19" fmla="*/ 0 h 559897"/>
                  <a:gd name="connsiteX20" fmla="*/ 55928 w 559897"/>
                  <a:gd name="connsiteY20" fmla="*/ 0 h 55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9897" h="559897">
                    <a:moveTo>
                      <a:pt x="55928" y="0"/>
                    </a:moveTo>
                    <a:lnTo>
                      <a:pt x="55928" y="112010"/>
                    </a:lnTo>
                    <a:lnTo>
                      <a:pt x="0" y="112010"/>
                    </a:lnTo>
                    <a:lnTo>
                      <a:pt x="0" y="447887"/>
                    </a:lnTo>
                    <a:lnTo>
                      <a:pt x="55928" y="447887"/>
                    </a:lnTo>
                    <a:lnTo>
                      <a:pt x="55928" y="559897"/>
                    </a:lnTo>
                    <a:lnTo>
                      <a:pt x="559897" y="559897"/>
                    </a:lnTo>
                    <a:lnTo>
                      <a:pt x="559897" y="335877"/>
                    </a:lnTo>
                    <a:lnTo>
                      <a:pt x="503815" y="335877"/>
                    </a:lnTo>
                    <a:lnTo>
                      <a:pt x="503815" y="223867"/>
                    </a:lnTo>
                    <a:lnTo>
                      <a:pt x="391959" y="223867"/>
                    </a:lnTo>
                    <a:lnTo>
                      <a:pt x="391959" y="167938"/>
                    </a:lnTo>
                    <a:lnTo>
                      <a:pt x="223867" y="167938"/>
                    </a:lnTo>
                    <a:lnTo>
                      <a:pt x="223867" y="112010"/>
                    </a:lnTo>
                    <a:lnTo>
                      <a:pt x="335877" y="112010"/>
                    </a:lnTo>
                    <a:lnTo>
                      <a:pt x="335877" y="0"/>
                    </a:lnTo>
                    <a:lnTo>
                      <a:pt x="223867" y="0"/>
                    </a:lnTo>
                    <a:lnTo>
                      <a:pt x="223867" y="55928"/>
                    </a:lnTo>
                    <a:lnTo>
                      <a:pt x="167939" y="55928"/>
                    </a:lnTo>
                    <a:lnTo>
                      <a:pt x="167939" y="0"/>
                    </a:lnTo>
                    <a:lnTo>
                      <a:pt x="55928" y="0"/>
                    </a:lnTo>
                  </a:path>
                </a:pathLst>
              </a:custGeom>
              <a:solidFill>
                <a:srgbClr val="9FB5BA"/>
              </a:solidFill>
              <a:ln w="15358" cap="flat">
                <a:noFill/>
                <a:prstDash val="solid"/>
                <a:miter/>
              </a:ln>
            </p:spPr>
            <p:txBody>
              <a:bodyPr rtlCol="0" anchor="ctr"/>
              <a:lstStyle/>
              <a:p>
                <a:endParaRPr lang="en-US"/>
              </a:p>
            </p:txBody>
          </p:sp>
          <p:grpSp>
            <p:nvGrpSpPr>
              <p:cNvPr id="48" name="Graphic 610">
                <a:extLst>
                  <a:ext uri="{FF2B5EF4-FFF2-40B4-BE49-F238E27FC236}">
                    <a16:creationId xmlns:a16="http://schemas.microsoft.com/office/drawing/2014/main" id="{FF93BB5B-5BFD-8CC6-6336-612193EFC1EE}"/>
                  </a:ext>
                </a:extLst>
              </p:cNvPr>
              <p:cNvGrpSpPr/>
              <p:nvPr/>
            </p:nvGrpSpPr>
            <p:grpSpPr>
              <a:xfrm>
                <a:off x="5749094" y="1220705"/>
                <a:ext cx="951855" cy="951855"/>
                <a:chOff x="5749094" y="1220705"/>
                <a:chExt cx="951855" cy="951855"/>
              </a:xfrm>
              <a:noFill/>
            </p:grpSpPr>
            <p:sp>
              <p:nvSpPr>
                <p:cNvPr id="51" name="Freeform: Shape 50">
                  <a:extLst>
                    <a:ext uri="{FF2B5EF4-FFF2-40B4-BE49-F238E27FC236}">
                      <a16:creationId xmlns:a16="http://schemas.microsoft.com/office/drawing/2014/main" id="{B2211CE3-B3DA-6F0C-C7BB-73803DD68BC4}"/>
                    </a:ext>
                  </a:extLst>
                </p:cNvPr>
                <p:cNvSpPr/>
                <p:nvPr/>
              </p:nvSpPr>
              <p:spPr>
                <a:xfrm>
                  <a:off x="5749094" y="1220705"/>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92B3AB6-947F-772C-A119-A7575524CFD8}"/>
                    </a:ext>
                  </a:extLst>
                </p:cNvPr>
                <p:cNvSpPr/>
                <p:nvPr/>
              </p:nvSpPr>
              <p:spPr>
                <a:xfrm>
                  <a:off x="5749094" y="127663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488342C-0C67-D97E-1A00-64080DBCB399}"/>
                    </a:ext>
                  </a:extLst>
                </p:cNvPr>
                <p:cNvSpPr/>
                <p:nvPr/>
              </p:nvSpPr>
              <p:spPr>
                <a:xfrm>
                  <a:off x="5749094" y="133256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36E7BD0-8E81-F004-9881-168AB2F370F8}"/>
                    </a:ext>
                  </a:extLst>
                </p:cNvPr>
                <p:cNvSpPr/>
                <p:nvPr/>
              </p:nvSpPr>
              <p:spPr>
                <a:xfrm>
                  <a:off x="5749094" y="13886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DDEEB97C-344D-F1C5-77AD-131FC6552C69}"/>
                    </a:ext>
                  </a:extLst>
                </p:cNvPr>
                <p:cNvSpPr/>
                <p:nvPr/>
              </p:nvSpPr>
              <p:spPr>
                <a:xfrm>
                  <a:off x="5749094" y="144457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8A6E5BD-0A51-0E00-5E24-1832F8F643C7}"/>
                    </a:ext>
                  </a:extLst>
                </p:cNvPr>
                <p:cNvSpPr/>
                <p:nvPr/>
              </p:nvSpPr>
              <p:spPr>
                <a:xfrm>
                  <a:off x="5749094" y="15006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2341187-BB84-CD75-D380-7A40D13E7BB3}"/>
                    </a:ext>
                  </a:extLst>
                </p:cNvPr>
                <p:cNvSpPr/>
                <p:nvPr/>
              </p:nvSpPr>
              <p:spPr>
                <a:xfrm>
                  <a:off x="5749094" y="155658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A59D9F9-DC15-4871-9344-1BE35C92019E}"/>
                    </a:ext>
                  </a:extLst>
                </p:cNvPr>
                <p:cNvSpPr/>
                <p:nvPr/>
              </p:nvSpPr>
              <p:spPr>
                <a:xfrm>
                  <a:off x="5749094" y="161251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B97020E-94E6-DA15-926C-EB48354B48A8}"/>
                    </a:ext>
                  </a:extLst>
                </p:cNvPr>
                <p:cNvSpPr/>
                <p:nvPr/>
              </p:nvSpPr>
              <p:spPr>
                <a:xfrm>
                  <a:off x="5749094" y="166859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0BA511A-9B35-1966-1626-E174DD32C0C4}"/>
                    </a:ext>
                  </a:extLst>
                </p:cNvPr>
                <p:cNvSpPr/>
                <p:nvPr/>
              </p:nvSpPr>
              <p:spPr>
                <a:xfrm>
                  <a:off x="5749094" y="172452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8389CFB-E0EB-FBD7-F90A-C4EF334ECB4A}"/>
                    </a:ext>
                  </a:extLst>
                </p:cNvPr>
                <p:cNvSpPr/>
                <p:nvPr/>
              </p:nvSpPr>
              <p:spPr>
                <a:xfrm>
                  <a:off x="5749094" y="178060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5BD98D0-1CBF-E871-770D-17CA9657FBFB}"/>
                    </a:ext>
                  </a:extLst>
                </p:cNvPr>
                <p:cNvSpPr/>
                <p:nvPr/>
              </p:nvSpPr>
              <p:spPr>
                <a:xfrm>
                  <a:off x="5749094" y="183653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45D1CED-6CDF-0600-964A-9B0B64D2E9D3}"/>
                    </a:ext>
                  </a:extLst>
                </p:cNvPr>
                <p:cNvSpPr/>
                <p:nvPr/>
              </p:nvSpPr>
              <p:spPr>
                <a:xfrm>
                  <a:off x="5749094" y="189245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10FE59D-66C2-5E1C-DEDA-55525AB454BD}"/>
                    </a:ext>
                  </a:extLst>
                </p:cNvPr>
                <p:cNvSpPr/>
                <p:nvPr/>
              </p:nvSpPr>
              <p:spPr>
                <a:xfrm>
                  <a:off x="5749094" y="194854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50062C1-FD5E-750D-F072-4ED4109C9C53}"/>
                    </a:ext>
                  </a:extLst>
                </p:cNvPr>
                <p:cNvSpPr/>
                <p:nvPr/>
              </p:nvSpPr>
              <p:spPr>
                <a:xfrm>
                  <a:off x="5749094" y="200446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B22D599-97DA-BC99-EDB5-1975CDC7EDAD}"/>
                    </a:ext>
                  </a:extLst>
                </p:cNvPr>
                <p:cNvSpPr/>
                <p:nvPr/>
              </p:nvSpPr>
              <p:spPr>
                <a:xfrm>
                  <a:off x="5749094" y="206055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D86A0BF-D65F-8665-B892-9603446AD1C5}"/>
                    </a:ext>
                  </a:extLst>
                </p:cNvPr>
                <p:cNvSpPr/>
                <p:nvPr/>
              </p:nvSpPr>
              <p:spPr>
                <a:xfrm>
                  <a:off x="5749094" y="211647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8408E3B-19B5-810C-C9EE-6C85FF4927B6}"/>
                    </a:ext>
                  </a:extLst>
                </p:cNvPr>
                <p:cNvSpPr/>
                <p:nvPr/>
              </p:nvSpPr>
              <p:spPr>
                <a:xfrm>
                  <a:off x="6645022"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A978C8F-3E9E-0807-65EB-7B1F9943B0DD}"/>
                    </a:ext>
                  </a:extLst>
                </p:cNvPr>
                <p:cNvSpPr/>
                <p:nvPr/>
              </p:nvSpPr>
              <p:spPr>
                <a:xfrm>
                  <a:off x="658909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C74B603-4390-171F-B6DE-00483CF6CD06}"/>
                    </a:ext>
                  </a:extLst>
                </p:cNvPr>
                <p:cNvSpPr/>
                <p:nvPr/>
              </p:nvSpPr>
              <p:spPr>
                <a:xfrm>
                  <a:off x="653301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70C3BDF-26FC-94C6-1A88-AB5C644F3A94}"/>
                    </a:ext>
                  </a:extLst>
                </p:cNvPr>
                <p:cNvSpPr/>
                <p:nvPr/>
              </p:nvSpPr>
              <p:spPr>
                <a:xfrm>
                  <a:off x="647708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A06930A-8B80-86D7-0943-A288441960E7}"/>
                    </a:ext>
                  </a:extLst>
                </p:cNvPr>
                <p:cNvSpPr/>
                <p:nvPr/>
              </p:nvSpPr>
              <p:spPr>
                <a:xfrm>
                  <a:off x="642100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0EFB1E0-7379-28E4-C438-2231C3F2E68C}"/>
                    </a:ext>
                  </a:extLst>
                </p:cNvPr>
                <p:cNvSpPr/>
                <p:nvPr/>
              </p:nvSpPr>
              <p:spPr>
                <a:xfrm>
                  <a:off x="636507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EB99B55-3541-A38E-1ED8-84A64F5AF600}"/>
                    </a:ext>
                  </a:extLst>
                </p:cNvPr>
                <p:cNvSpPr/>
                <p:nvPr/>
              </p:nvSpPr>
              <p:spPr>
                <a:xfrm>
                  <a:off x="630914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E93182E-435A-0377-45CF-F02C66C1E572}"/>
                    </a:ext>
                  </a:extLst>
                </p:cNvPr>
                <p:cNvSpPr/>
                <p:nvPr/>
              </p:nvSpPr>
              <p:spPr>
                <a:xfrm>
                  <a:off x="625306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D240665-78F8-0E0F-BADB-61C51CB664D8}"/>
                    </a:ext>
                  </a:extLst>
                </p:cNvPr>
                <p:cNvSpPr/>
                <p:nvPr/>
              </p:nvSpPr>
              <p:spPr>
                <a:xfrm>
                  <a:off x="619713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8CF7DC5-9EA4-92BA-275E-8713BAA35140}"/>
                    </a:ext>
                  </a:extLst>
                </p:cNvPr>
                <p:cNvSpPr/>
                <p:nvPr/>
              </p:nvSpPr>
              <p:spPr>
                <a:xfrm>
                  <a:off x="614105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C07ED0A-E2C3-8100-9D3E-F2345A6DE320}"/>
                    </a:ext>
                  </a:extLst>
                </p:cNvPr>
                <p:cNvSpPr/>
                <p:nvPr/>
              </p:nvSpPr>
              <p:spPr>
                <a:xfrm>
                  <a:off x="608512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F47F21E-EAB7-5757-952E-69DABCBA3B33}"/>
                    </a:ext>
                  </a:extLst>
                </p:cNvPr>
                <p:cNvSpPr/>
                <p:nvPr/>
              </p:nvSpPr>
              <p:spPr>
                <a:xfrm>
                  <a:off x="602919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2C162A1E-E387-92DF-5FE9-8F450A71AD1B}"/>
                    </a:ext>
                  </a:extLst>
                </p:cNvPr>
                <p:cNvSpPr/>
                <p:nvPr/>
              </p:nvSpPr>
              <p:spPr>
                <a:xfrm>
                  <a:off x="597311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B20000B7-8DB4-1247-147F-92DF0E46658B}"/>
                    </a:ext>
                  </a:extLst>
                </p:cNvPr>
                <p:cNvSpPr/>
                <p:nvPr/>
              </p:nvSpPr>
              <p:spPr>
                <a:xfrm>
                  <a:off x="591718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E5A5EDBD-F5EF-8514-422A-F41F2AE701BC}"/>
                    </a:ext>
                  </a:extLst>
                </p:cNvPr>
                <p:cNvSpPr/>
                <p:nvPr/>
              </p:nvSpPr>
              <p:spPr>
                <a:xfrm>
                  <a:off x="5861104"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E6D34613-4680-A90E-F85F-853306498A68}"/>
                    </a:ext>
                  </a:extLst>
                </p:cNvPr>
                <p:cNvSpPr/>
                <p:nvPr/>
              </p:nvSpPr>
              <p:spPr>
                <a:xfrm>
                  <a:off x="580517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49" name="Freeform: Shape 48">
                <a:extLst>
                  <a:ext uri="{FF2B5EF4-FFF2-40B4-BE49-F238E27FC236}">
                    <a16:creationId xmlns:a16="http://schemas.microsoft.com/office/drawing/2014/main" id="{C4A323FE-E1B7-34FE-0E7A-B0E9466B0BEF}"/>
                  </a:ext>
                </a:extLst>
              </p:cNvPr>
              <p:cNvSpPr/>
              <p:nvPr/>
            </p:nvSpPr>
            <p:spPr>
              <a:xfrm>
                <a:off x="5743717" y="121563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50" name="Picture 49">
                <a:extLst>
                  <a:ext uri="{FF2B5EF4-FFF2-40B4-BE49-F238E27FC236}">
                    <a16:creationId xmlns:a16="http://schemas.microsoft.com/office/drawing/2014/main" id="{2D893A88-F727-FFDF-DB07-9C738C523591}"/>
                  </a:ext>
                </a:extLst>
              </p:cNvPr>
              <p:cNvPicPr>
                <a:picLocks noChangeAspect="1"/>
              </p:cNvPicPr>
              <p:nvPr/>
            </p:nvPicPr>
            <p:blipFill>
              <a:blip r:embed="rId4"/>
              <a:stretch>
                <a:fillRect/>
              </a:stretch>
            </p:blipFill>
            <p:spPr>
              <a:xfrm>
                <a:off x="5327543" y="1690112"/>
                <a:ext cx="874791" cy="874791"/>
              </a:xfrm>
              <a:custGeom>
                <a:avLst/>
                <a:gdLst>
                  <a:gd name="connsiteX0" fmla="*/ -167 w 874791"/>
                  <a:gd name="connsiteY0" fmla="*/ -423 h 874791"/>
                  <a:gd name="connsiteX1" fmla="*/ 874624 w 874791"/>
                  <a:gd name="connsiteY1" fmla="*/ -423 h 874791"/>
                  <a:gd name="connsiteX2" fmla="*/ 874624 w 874791"/>
                  <a:gd name="connsiteY2" fmla="*/ 874368 h 874791"/>
                  <a:gd name="connsiteX3" fmla="*/ -16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7" y="-423"/>
                    </a:moveTo>
                    <a:lnTo>
                      <a:pt x="874624" y="-423"/>
                    </a:lnTo>
                    <a:lnTo>
                      <a:pt x="874624" y="874368"/>
                    </a:lnTo>
                    <a:lnTo>
                      <a:pt x="-167" y="874368"/>
                    </a:lnTo>
                    <a:close/>
                  </a:path>
                </a:pathLst>
              </a:custGeom>
            </p:spPr>
          </p:pic>
        </p:grpSp>
        <p:cxnSp>
          <p:nvCxnSpPr>
            <p:cNvPr id="397" name="Straight Arrow Connector 396">
              <a:extLst>
                <a:ext uri="{FF2B5EF4-FFF2-40B4-BE49-F238E27FC236}">
                  <a16:creationId xmlns:a16="http://schemas.microsoft.com/office/drawing/2014/main" id="{0B5C1B02-4878-92E9-123F-9077FACD2845}"/>
                </a:ext>
              </a:extLst>
            </p:cNvPr>
            <p:cNvCxnSpPr>
              <a:cxnSpLocks/>
            </p:cNvCxnSpPr>
            <p:nvPr/>
          </p:nvCxnSpPr>
          <p:spPr>
            <a:xfrm>
              <a:off x="4359716"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C012DE0F-7F40-6D87-7568-11C7663497B4}"/>
              </a:ext>
            </a:extLst>
          </p:cNvPr>
          <p:cNvGrpSpPr/>
          <p:nvPr/>
        </p:nvGrpSpPr>
        <p:grpSpPr>
          <a:xfrm>
            <a:off x="7184370" y="3242169"/>
            <a:ext cx="1378862" cy="1349393"/>
            <a:chOff x="5156613" y="3242169"/>
            <a:chExt cx="1378862" cy="1349393"/>
          </a:xfrm>
        </p:grpSpPr>
        <p:grpSp>
          <p:nvGrpSpPr>
            <p:cNvPr id="84" name="Graphic 610">
              <a:extLst>
                <a:ext uri="{FF2B5EF4-FFF2-40B4-BE49-F238E27FC236}">
                  <a16:creationId xmlns:a16="http://schemas.microsoft.com/office/drawing/2014/main" id="{B5F6DEF7-3DA0-BFB5-E76B-40DFA1B1D002}"/>
                </a:ext>
              </a:extLst>
            </p:cNvPr>
            <p:cNvGrpSpPr/>
            <p:nvPr/>
          </p:nvGrpSpPr>
          <p:grpSpPr>
            <a:xfrm>
              <a:off x="5156613" y="3242169"/>
              <a:ext cx="1378862" cy="1349393"/>
              <a:chOff x="6554046" y="1217939"/>
              <a:chExt cx="1378862" cy="1349393"/>
            </a:xfrm>
          </p:grpSpPr>
          <p:sp>
            <p:nvSpPr>
              <p:cNvPr id="85" name="Freeform: Shape 84">
                <a:extLst>
                  <a:ext uri="{FF2B5EF4-FFF2-40B4-BE49-F238E27FC236}">
                    <a16:creationId xmlns:a16="http://schemas.microsoft.com/office/drawing/2014/main" id="{897F6F69-0268-DB3E-0F8F-A406445281E4}"/>
                  </a:ext>
                </a:extLst>
              </p:cNvPr>
              <p:cNvSpPr/>
              <p:nvPr/>
            </p:nvSpPr>
            <p:spPr>
              <a:xfrm>
                <a:off x="697029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CDFEFC4-F774-21BA-BBC8-6D67929F7941}"/>
                  </a:ext>
                </a:extLst>
              </p:cNvPr>
              <p:cNvSpPr/>
              <p:nvPr/>
            </p:nvSpPr>
            <p:spPr>
              <a:xfrm>
                <a:off x="7143613" y="1332561"/>
                <a:ext cx="560204" cy="671907"/>
              </a:xfrm>
              <a:custGeom>
                <a:avLst/>
                <a:gdLst>
                  <a:gd name="connsiteX0" fmla="*/ 112010 w 560204"/>
                  <a:gd name="connsiteY0" fmla="*/ 0 h 671907"/>
                  <a:gd name="connsiteX1" fmla="*/ 56082 w 560204"/>
                  <a:gd name="connsiteY1" fmla="*/ 0 h 671907"/>
                  <a:gd name="connsiteX2" fmla="*/ 56082 w 560204"/>
                  <a:gd name="connsiteY2" fmla="*/ 56082 h 671907"/>
                  <a:gd name="connsiteX3" fmla="*/ 0 w 560204"/>
                  <a:gd name="connsiteY3" fmla="*/ 56082 h 671907"/>
                  <a:gd name="connsiteX4" fmla="*/ 0 w 560204"/>
                  <a:gd name="connsiteY4" fmla="*/ 168092 h 671907"/>
                  <a:gd name="connsiteX5" fmla="*/ 56082 w 560204"/>
                  <a:gd name="connsiteY5" fmla="*/ 170397 h 671907"/>
                  <a:gd name="connsiteX6" fmla="*/ 56082 w 560204"/>
                  <a:gd name="connsiteY6" fmla="*/ 224020 h 671907"/>
                  <a:gd name="connsiteX7" fmla="*/ 110627 w 560204"/>
                  <a:gd name="connsiteY7" fmla="*/ 226171 h 671907"/>
                  <a:gd name="connsiteX8" fmla="*/ 111856 w 560204"/>
                  <a:gd name="connsiteY8" fmla="*/ 337721 h 671907"/>
                  <a:gd name="connsiteX9" fmla="*/ 56082 w 560204"/>
                  <a:gd name="connsiteY9" fmla="*/ 338489 h 671907"/>
                  <a:gd name="connsiteX10" fmla="*/ 56082 w 560204"/>
                  <a:gd name="connsiteY10" fmla="*/ 615979 h 671907"/>
                  <a:gd name="connsiteX11" fmla="*/ 167938 w 560204"/>
                  <a:gd name="connsiteY11" fmla="*/ 615979 h 671907"/>
                  <a:gd name="connsiteX12" fmla="*/ 167938 w 560204"/>
                  <a:gd name="connsiteY12" fmla="*/ 671907 h 671907"/>
                  <a:gd name="connsiteX13" fmla="*/ 224021 w 560204"/>
                  <a:gd name="connsiteY13" fmla="*/ 671907 h 671907"/>
                  <a:gd name="connsiteX14" fmla="*/ 336030 w 560204"/>
                  <a:gd name="connsiteY14" fmla="*/ 671907 h 671907"/>
                  <a:gd name="connsiteX15" fmla="*/ 448041 w 560204"/>
                  <a:gd name="connsiteY15" fmla="*/ 671907 h 671907"/>
                  <a:gd name="connsiteX16" fmla="*/ 448041 w 560204"/>
                  <a:gd name="connsiteY16" fmla="*/ 615979 h 671907"/>
                  <a:gd name="connsiteX17" fmla="*/ 504583 w 560204"/>
                  <a:gd name="connsiteY17" fmla="*/ 618130 h 671907"/>
                  <a:gd name="connsiteX18" fmla="*/ 504583 w 560204"/>
                  <a:gd name="connsiteY18" fmla="*/ 565121 h 671907"/>
                  <a:gd name="connsiteX19" fmla="*/ 560204 w 560204"/>
                  <a:gd name="connsiteY19" fmla="*/ 563124 h 671907"/>
                  <a:gd name="connsiteX20" fmla="*/ 560204 w 560204"/>
                  <a:gd name="connsiteY20" fmla="*/ 226479 h 671907"/>
                  <a:gd name="connsiteX21" fmla="*/ 446197 w 560204"/>
                  <a:gd name="connsiteY21" fmla="*/ 227554 h 671907"/>
                  <a:gd name="connsiteX22" fmla="*/ 447426 w 560204"/>
                  <a:gd name="connsiteY22" fmla="*/ 170550 h 671907"/>
                  <a:gd name="connsiteX23" fmla="*/ 338028 w 560204"/>
                  <a:gd name="connsiteY23" fmla="*/ 169168 h 671907"/>
                  <a:gd name="connsiteX24" fmla="*/ 336030 w 560204"/>
                  <a:gd name="connsiteY24" fmla="*/ 0 h 671907"/>
                  <a:gd name="connsiteX25" fmla="*/ 280102 w 560204"/>
                  <a:gd name="connsiteY25" fmla="*/ 0 h 671907"/>
                  <a:gd name="connsiteX26" fmla="*/ 280102 w 560204"/>
                  <a:gd name="connsiteY26" fmla="*/ 58540 h 671907"/>
                  <a:gd name="connsiteX27" fmla="*/ 168246 w 560204"/>
                  <a:gd name="connsiteY27" fmla="*/ 56389 h 671907"/>
                  <a:gd name="connsiteX28" fmla="*/ 167631 w 560204"/>
                  <a:gd name="connsiteY28" fmla="*/ 1383 h 67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204" h="671907">
                    <a:moveTo>
                      <a:pt x="112010" y="0"/>
                    </a:moveTo>
                    <a:lnTo>
                      <a:pt x="56082" y="0"/>
                    </a:lnTo>
                    <a:lnTo>
                      <a:pt x="56082" y="56082"/>
                    </a:lnTo>
                    <a:lnTo>
                      <a:pt x="0" y="56082"/>
                    </a:lnTo>
                    <a:lnTo>
                      <a:pt x="0" y="168092"/>
                    </a:lnTo>
                    <a:lnTo>
                      <a:pt x="56082" y="170397"/>
                    </a:lnTo>
                    <a:lnTo>
                      <a:pt x="56082" y="224020"/>
                    </a:lnTo>
                    <a:lnTo>
                      <a:pt x="110627" y="226171"/>
                    </a:lnTo>
                    <a:lnTo>
                      <a:pt x="111856" y="337721"/>
                    </a:lnTo>
                    <a:lnTo>
                      <a:pt x="56082" y="338489"/>
                    </a:lnTo>
                    <a:lnTo>
                      <a:pt x="56082" y="615979"/>
                    </a:lnTo>
                    <a:lnTo>
                      <a:pt x="167938" y="615979"/>
                    </a:lnTo>
                    <a:lnTo>
                      <a:pt x="167938" y="671907"/>
                    </a:lnTo>
                    <a:lnTo>
                      <a:pt x="224021" y="671907"/>
                    </a:lnTo>
                    <a:lnTo>
                      <a:pt x="336030" y="671907"/>
                    </a:lnTo>
                    <a:lnTo>
                      <a:pt x="448041" y="671907"/>
                    </a:lnTo>
                    <a:lnTo>
                      <a:pt x="448041" y="615979"/>
                    </a:lnTo>
                    <a:lnTo>
                      <a:pt x="504583" y="618130"/>
                    </a:lnTo>
                    <a:lnTo>
                      <a:pt x="504583" y="565121"/>
                    </a:lnTo>
                    <a:lnTo>
                      <a:pt x="560204" y="563124"/>
                    </a:lnTo>
                    <a:lnTo>
                      <a:pt x="560204" y="226479"/>
                    </a:lnTo>
                    <a:lnTo>
                      <a:pt x="446197" y="227554"/>
                    </a:lnTo>
                    <a:lnTo>
                      <a:pt x="447426" y="170550"/>
                    </a:lnTo>
                    <a:lnTo>
                      <a:pt x="338028" y="169168"/>
                    </a:lnTo>
                    <a:lnTo>
                      <a:pt x="336030" y="0"/>
                    </a:lnTo>
                    <a:lnTo>
                      <a:pt x="280102" y="0"/>
                    </a:lnTo>
                    <a:lnTo>
                      <a:pt x="280102" y="58540"/>
                    </a:lnTo>
                    <a:lnTo>
                      <a:pt x="168246" y="56389"/>
                    </a:lnTo>
                    <a:lnTo>
                      <a:pt x="167631" y="1383"/>
                    </a:lnTo>
                    <a:close/>
                  </a:path>
                </a:pathLst>
              </a:custGeom>
              <a:solidFill>
                <a:srgbClr val="9FB5BA"/>
              </a:solidFill>
              <a:ln w="15358" cap="flat">
                <a:noFill/>
                <a:prstDash val="solid"/>
                <a:miter/>
              </a:ln>
            </p:spPr>
            <p:txBody>
              <a:bodyPr rtlCol="0" anchor="ctr"/>
              <a:lstStyle/>
              <a:p>
                <a:endParaRPr lang="en-US"/>
              </a:p>
            </p:txBody>
          </p:sp>
          <p:grpSp>
            <p:nvGrpSpPr>
              <p:cNvPr id="87" name="Graphic 610">
                <a:extLst>
                  <a:ext uri="{FF2B5EF4-FFF2-40B4-BE49-F238E27FC236}">
                    <a16:creationId xmlns:a16="http://schemas.microsoft.com/office/drawing/2014/main" id="{E0682FFE-6C96-0E44-403A-8143DFCDFBC2}"/>
                  </a:ext>
                </a:extLst>
              </p:cNvPr>
              <p:cNvGrpSpPr/>
              <p:nvPr/>
            </p:nvGrpSpPr>
            <p:grpSpPr>
              <a:xfrm>
                <a:off x="6975674" y="1223009"/>
                <a:ext cx="951855" cy="951855"/>
                <a:chOff x="6975674" y="1223009"/>
                <a:chExt cx="951855" cy="951855"/>
              </a:xfrm>
              <a:noFill/>
            </p:grpSpPr>
            <p:sp>
              <p:nvSpPr>
                <p:cNvPr id="90" name="Freeform: Shape 89">
                  <a:extLst>
                    <a:ext uri="{FF2B5EF4-FFF2-40B4-BE49-F238E27FC236}">
                      <a16:creationId xmlns:a16="http://schemas.microsoft.com/office/drawing/2014/main" id="{469047FD-D2AE-7C71-ED4D-41841B35886F}"/>
                    </a:ext>
                  </a:extLst>
                </p:cNvPr>
                <p:cNvSpPr/>
                <p:nvPr/>
              </p:nvSpPr>
              <p:spPr>
                <a:xfrm>
                  <a:off x="6975674" y="122300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AE84E0D-A995-8AA6-5910-9C3882DA70BF}"/>
                    </a:ext>
                  </a:extLst>
                </p:cNvPr>
                <p:cNvSpPr/>
                <p:nvPr/>
              </p:nvSpPr>
              <p:spPr>
                <a:xfrm>
                  <a:off x="697567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4FA31E0-63F3-0687-E3BE-EC58802D10B4}"/>
                    </a:ext>
                  </a:extLst>
                </p:cNvPr>
                <p:cNvSpPr/>
                <p:nvPr/>
              </p:nvSpPr>
              <p:spPr>
                <a:xfrm>
                  <a:off x="697567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D670BCC4-54DD-0203-1CA3-4CD55C5459F2}"/>
                    </a:ext>
                  </a:extLst>
                </p:cNvPr>
                <p:cNvSpPr/>
                <p:nvPr/>
              </p:nvSpPr>
              <p:spPr>
                <a:xfrm>
                  <a:off x="697567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F68F886-2677-17F5-2551-9F4B26DC8CD4}"/>
                    </a:ext>
                  </a:extLst>
                </p:cNvPr>
                <p:cNvSpPr/>
                <p:nvPr/>
              </p:nvSpPr>
              <p:spPr>
                <a:xfrm>
                  <a:off x="697567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1FF8BDC-B832-2134-F340-5FCDCE283B58}"/>
                    </a:ext>
                  </a:extLst>
                </p:cNvPr>
                <p:cNvSpPr/>
                <p:nvPr/>
              </p:nvSpPr>
              <p:spPr>
                <a:xfrm>
                  <a:off x="697567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80716A8-7C47-C0C2-6F34-8E87ACF7B23E}"/>
                    </a:ext>
                  </a:extLst>
                </p:cNvPr>
                <p:cNvSpPr/>
                <p:nvPr/>
              </p:nvSpPr>
              <p:spPr>
                <a:xfrm>
                  <a:off x="697567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7D9BCCF0-0373-6CD8-75E8-AB9DCFF61CC3}"/>
                    </a:ext>
                  </a:extLst>
                </p:cNvPr>
                <p:cNvSpPr/>
                <p:nvPr/>
              </p:nvSpPr>
              <p:spPr>
                <a:xfrm>
                  <a:off x="697567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57FA21D4-2873-5A23-12E0-4ED3709F594F}"/>
                    </a:ext>
                  </a:extLst>
                </p:cNvPr>
                <p:cNvSpPr/>
                <p:nvPr/>
              </p:nvSpPr>
              <p:spPr>
                <a:xfrm>
                  <a:off x="697567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DD971DB-F6FA-C12C-E0CE-CCE5C42902D3}"/>
                    </a:ext>
                  </a:extLst>
                </p:cNvPr>
                <p:cNvSpPr/>
                <p:nvPr/>
              </p:nvSpPr>
              <p:spPr>
                <a:xfrm>
                  <a:off x="697567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E5BA4744-6AE7-3D63-1EF8-1A05BADD9866}"/>
                    </a:ext>
                  </a:extLst>
                </p:cNvPr>
                <p:cNvSpPr/>
                <p:nvPr/>
              </p:nvSpPr>
              <p:spPr>
                <a:xfrm>
                  <a:off x="697567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A6C4D94E-B9C1-FA66-8ED6-B27E8AF387CE}"/>
                    </a:ext>
                  </a:extLst>
                </p:cNvPr>
                <p:cNvSpPr/>
                <p:nvPr/>
              </p:nvSpPr>
              <p:spPr>
                <a:xfrm>
                  <a:off x="697567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48092DBB-509D-2DCE-9EBA-993847E949E7}"/>
                    </a:ext>
                  </a:extLst>
                </p:cNvPr>
                <p:cNvSpPr/>
                <p:nvPr/>
              </p:nvSpPr>
              <p:spPr>
                <a:xfrm>
                  <a:off x="697567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76EBC02-836B-7D38-F987-ECE9C178C4B2}"/>
                    </a:ext>
                  </a:extLst>
                </p:cNvPr>
                <p:cNvSpPr/>
                <p:nvPr/>
              </p:nvSpPr>
              <p:spPr>
                <a:xfrm>
                  <a:off x="697567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E0C7092A-F230-5AD1-6BFA-5063D34AC590}"/>
                    </a:ext>
                  </a:extLst>
                </p:cNvPr>
                <p:cNvSpPr/>
                <p:nvPr/>
              </p:nvSpPr>
              <p:spPr>
                <a:xfrm>
                  <a:off x="697567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2F01580-57BB-CFB6-63F5-D088AE2EB7FE}"/>
                    </a:ext>
                  </a:extLst>
                </p:cNvPr>
                <p:cNvSpPr/>
                <p:nvPr/>
              </p:nvSpPr>
              <p:spPr>
                <a:xfrm>
                  <a:off x="697567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9308F02-3D44-A7BE-5712-A5A611B579F0}"/>
                    </a:ext>
                  </a:extLst>
                </p:cNvPr>
                <p:cNvSpPr/>
                <p:nvPr/>
              </p:nvSpPr>
              <p:spPr>
                <a:xfrm>
                  <a:off x="697567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BCA46E23-B1A3-A218-B7BE-BC152C9DB256}"/>
                    </a:ext>
                  </a:extLst>
                </p:cNvPr>
                <p:cNvSpPr/>
                <p:nvPr/>
              </p:nvSpPr>
              <p:spPr>
                <a:xfrm>
                  <a:off x="787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8CAE4BE-7E56-39E6-A7AF-5CCF6942F98C}"/>
                    </a:ext>
                  </a:extLst>
                </p:cNvPr>
                <p:cNvSpPr/>
                <p:nvPr/>
              </p:nvSpPr>
              <p:spPr>
                <a:xfrm>
                  <a:off x="781552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AC053E1-B9CB-24A6-3ACD-54CF0DD575FC}"/>
                    </a:ext>
                  </a:extLst>
                </p:cNvPr>
                <p:cNvSpPr/>
                <p:nvPr/>
              </p:nvSpPr>
              <p:spPr>
                <a:xfrm>
                  <a:off x="77595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6B092FA-522E-452C-810C-ED69D91C3BA1}"/>
                    </a:ext>
                  </a:extLst>
                </p:cNvPr>
                <p:cNvSpPr/>
                <p:nvPr/>
              </p:nvSpPr>
              <p:spPr>
                <a:xfrm>
                  <a:off x="770351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5EAF3E4-0699-F1E1-C00B-176F752975F4}"/>
                    </a:ext>
                  </a:extLst>
                </p:cNvPr>
                <p:cNvSpPr/>
                <p:nvPr/>
              </p:nvSpPr>
              <p:spPr>
                <a:xfrm>
                  <a:off x="76475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76A355A-6737-9FE2-1F52-358846815EB6}"/>
                    </a:ext>
                  </a:extLst>
                </p:cNvPr>
                <p:cNvSpPr/>
                <p:nvPr/>
              </p:nvSpPr>
              <p:spPr>
                <a:xfrm>
                  <a:off x="75916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33A16F6-A577-AD29-26DD-367EF1406CD4}"/>
                    </a:ext>
                  </a:extLst>
                </p:cNvPr>
                <p:cNvSpPr/>
                <p:nvPr/>
              </p:nvSpPr>
              <p:spPr>
                <a:xfrm>
                  <a:off x="75355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D0E2EB7-3A75-CE13-E47D-2947870150F9}"/>
                    </a:ext>
                  </a:extLst>
                </p:cNvPr>
                <p:cNvSpPr/>
                <p:nvPr/>
              </p:nvSpPr>
              <p:spPr>
                <a:xfrm>
                  <a:off x="74796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C553214-BE0B-C47A-C74E-5A13D2419FE7}"/>
                    </a:ext>
                  </a:extLst>
                </p:cNvPr>
                <p:cNvSpPr/>
                <p:nvPr/>
              </p:nvSpPr>
              <p:spPr>
                <a:xfrm>
                  <a:off x="742356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DA04520-51F2-A272-CC49-621B11FA9F7E}"/>
                    </a:ext>
                  </a:extLst>
                </p:cNvPr>
                <p:cNvSpPr/>
                <p:nvPr/>
              </p:nvSpPr>
              <p:spPr>
                <a:xfrm>
                  <a:off x="73676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648C613A-7277-6DBC-3D9F-770593FFF20E}"/>
                    </a:ext>
                  </a:extLst>
                </p:cNvPr>
                <p:cNvSpPr/>
                <p:nvPr/>
              </p:nvSpPr>
              <p:spPr>
                <a:xfrm>
                  <a:off x="731155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87FB137-1906-89B6-2F18-BD8856F12A88}"/>
                    </a:ext>
                  </a:extLst>
                </p:cNvPr>
                <p:cNvSpPr/>
                <p:nvPr/>
              </p:nvSpPr>
              <p:spPr>
                <a:xfrm>
                  <a:off x="725562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CCBEC0C3-5791-0595-B473-6AEE3E7C6E86}"/>
                    </a:ext>
                  </a:extLst>
                </p:cNvPr>
                <p:cNvSpPr/>
                <p:nvPr/>
              </p:nvSpPr>
              <p:spPr>
                <a:xfrm>
                  <a:off x="7199695"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C3A522E-74D0-78BB-BA3F-42E2EE43A9D2}"/>
                    </a:ext>
                  </a:extLst>
                </p:cNvPr>
                <p:cNvSpPr/>
                <p:nvPr/>
              </p:nvSpPr>
              <p:spPr>
                <a:xfrm>
                  <a:off x="714361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C505A24-6771-F772-73EE-6F878ADAD8EF}"/>
                    </a:ext>
                  </a:extLst>
                </p:cNvPr>
                <p:cNvSpPr/>
                <p:nvPr/>
              </p:nvSpPr>
              <p:spPr>
                <a:xfrm>
                  <a:off x="708768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4FE13637-D9F7-3202-D973-C7C3C2B74725}"/>
                    </a:ext>
                  </a:extLst>
                </p:cNvPr>
                <p:cNvSpPr/>
                <p:nvPr/>
              </p:nvSpPr>
              <p:spPr>
                <a:xfrm>
                  <a:off x="703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88" name="Freeform: Shape 87">
                <a:extLst>
                  <a:ext uri="{FF2B5EF4-FFF2-40B4-BE49-F238E27FC236}">
                    <a16:creationId xmlns:a16="http://schemas.microsoft.com/office/drawing/2014/main" id="{EDB8405D-9649-54F3-DE07-EA660921D486}"/>
                  </a:ext>
                </a:extLst>
              </p:cNvPr>
              <p:cNvSpPr/>
              <p:nvPr/>
            </p:nvSpPr>
            <p:spPr>
              <a:xfrm>
                <a:off x="697029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89" name="Picture 88">
                <a:extLst>
                  <a:ext uri="{FF2B5EF4-FFF2-40B4-BE49-F238E27FC236}">
                    <a16:creationId xmlns:a16="http://schemas.microsoft.com/office/drawing/2014/main" id="{AC4D81DA-80A6-E851-CAAF-3A1325726B12}"/>
                  </a:ext>
                </a:extLst>
              </p:cNvPr>
              <p:cNvPicPr>
                <a:picLocks noChangeAspect="1"/>
              </p:cNvPicPr>
              <p:nvPr/>
            </p:nvPicPr>
            <p:blipFill>
              <a:blip r:embed="rId4"/>
              <a:stretch>
                <a:fillRect/>
              </a:stretch>
            </p:blipFill>
            <p:spPr>
              <a:xfrm>
                <a:off x="6554046" y="1692541"/>
                <a:ext cx="874791" cy="874791"/>
              </a:xfrm>
              <a:custGeom>
                <a:avLst/>
                <a:gdLst>
                  <a:gd name="connsiteX0" fmla="*/ -87 w 874791"/>
                  <a:gd name="connsiteY0" fmla="*/ -423 h 874791"/>
                  <a:gd name="connsiteX1" fmla="*/ 874704 w 874791"/>
                  <a:gd name="connsiteY1" fmla="*/ -423 h 874791"/>
                  <a:gd name="connsiteX2" fmla="*/ 874704 w 874791"/>
                  <a:gd name="connsiteY2" fmla="*/ 874368 h 874791"/>
                  <a:gd name="connsiteX3" fmla="*/ -8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423"/>
                    </a:moveTo>
                    <a:lnTo>
                      <a:pt x="874704" y="-423"/>
                    </a:lnTo>
                    <a:lnTo>
                      <a:pt x="874704" y="874368"/>
                    </a:lnTo>
                    <a:lnTo>
                      <a:pt x="-87" y="874368"/>
                    </a:lnTo>
                    <a:close/>
                  </a:path>
                </a:pathLst>
              </a:custGeom>
            </p:spPr>
          </p:pic>
        </p:grpSp>
        <p:cxnSp>
          <p:nvCxnSpPr>
            <p:cNvPr id="401" name="Straight Arrow Connector 400">
              <a:extLst>
                <a:ext uri="{FF2B5EF4-FFF2-40B4-BE49-F238E27FC236}">
                  <a16:creationId xmlns:a16="http://schemas.microsoft.com/office/drawing/2014/main" id="{352285FE-08C9-F2AB-C374-49E197C368AA}"/>
                </a:ext>
              </a:extLst>
            </p:cNvPr>
            <p:cNvCxnSpPr>
              <a:cxnSpLocks/>
            </p:cNvCxnSpPr>
            <p:nvPr/>
          </p:nvCxnSpPr>
          <p:spPr>
            <a:xfrm>
              <a:off x="5586438"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3" name="Group 412">
            <a:extLst>
              <a:ext uri="{FF2B5EF4-FFF2-40B4-BE49-F238E27FC236}">
                <a16:creationId xmlns:a16="http://schemas.microsoft.com/office/drawing/2014/main" id="{F5D375A0-309A-1310-A241-97F94735C7FB}"/>
              </a:ext>
            </a:extLst>
          </p:cNvPr>
          <p:cNvGrpSpPr/>
          <p:nvPr/>
        </p:nvGrpSpPr>
        <p:grpSpPr>
          <a:xfrm>
            <a:off x="8389869" y="3242169"/>
            <a:ext cx="1378892" cy="1349393"/>
            <a:chOff x="6362112" y="3242169"/>
            <a:chExt cx="1378892" cy="1349393"/>
          </a:xfrm>
        </p:grpSpPr>
        <p:grpSp>
          <p:nvGrpSpPr>
            <p:cNvPr id="123" name="Graphic 610">
              <a:extLst>
                <a:ext uri="{FF2B5EF4-FFF2-40B4-BE49-F238E27FC236}">
                  <a16:creationId xmlns:a16="http://schemas.microsoft.com/office/drawing/2014/main" id="{D4FB9FA8-AE4B-76F2-ACAC-C37F74F3FE3F}"/>
                </a:ext>
              </a:extLst>
            </p:cNvPr>
            <p:cNvGrpSpPr/>
            <p:nvPr/>
          </p:nvGrpSpPr>
          <p:grpSpPr>
            <a:xfrm>
              <a:off x="6362112" y="3242169"/>
              <a:ext cx="1378892" cy="1349393"/>
              <a:chOff x="7759545" y="1217939"/>
              <a:chExt cx="1378892" cy="1349393"/>
            </a:xfrm>
          </p:grpSpPr>
          <p:sp>
            <p:nvSpPr>
              <p:cNvPr id="124" name="Freeform: Shape 123">
                <a:extLst>
                  <a:ext uri="{FF2B5EF4-FFF2-40B4-BE49-F238E27FC236}">
                    <a16:creationId xmlns:a16="http://schemas.microsoft.com/office/drawing/2014/main" id="{8B674084-7461-C946-0C81-6DDCC2969CF7}"/>
                  </a:ext>
                </a:extLst>
              </p:cNvPr>
              <p:cNvSpPr/>
              <p:nvPr/>
            </p:nvSpPr>
            <p:spPr>
              <a:xfrm>
                <a:off x="817582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9665CF82-28E8-C39A-17D6-4631E64E5F6A}"/>
                  </a:ext>
                </a:extLst>
              </p:cNvPr>
              <p:cNvSpPr/>
              <p:nvPr/>
            </p:nvSpPr>
            <p:spPr>
              <a:xfrm>
                <a:off x="8347914" y="1333790"/>
                <a:ext cx="561586" cy="673443"/>
              </a:xfrm>
              <a:custGeom>
                <a:avLst/>
                <a:gdLst>
                  <a:gd name="connsiteX0" fmla="*/ 57157 w 561586"/>
                  <a:gd name="connsiteY0" fmla="*/ 0 h 673443"/>
                  <a:gd name="connsiteX1" fmla="*/ 56697 w 561586"/>
                  <a:gd name="connsiteY1" fmla="*/ 222791 h 673443"/>
                  <a:gd name="connsiteX2" fmla="*/ 0 w 561586"/>
                  <a:gd name="connsiteY2" fmla="*/ 226786 h 673443"/>
                  <a:gd name="connsiteX3" fmla="*/ 0 w 561586"/>
                  <a:gd name="connsiteY3" fmla="*/ 281178 h 673443"/>
                  <a:gd name="connsiteX4" fmla="*/ 922 w 561586"/>
                  <a:gd name="connsiteY4" fmla="*/ 504891 h 673443"/>
                  <a:gd name="connsiteX5" fmla="*/ 57157 w 561586"/>
                  <a:gd name="connsiteY5" fmla="*/ 505198 h 673443"/>
                  <a:gd name="connsiteX6" fmla="*/ 57157 w 561586"/>
                  <a:gd name="connsiteY6" fmla="*/ 617208 h 673443"/>
                  <a:gd name="connsiteX7" fmla="*/ 114315 w 561586"/>
                  <a:gd name="connsiteY7" fmla="*/ 617823 h 673443"/>
                  <a:gd name="connsiteX8" fmla="*/ 113393 w 561586"/>
                  <a:gd name="connsiteY8" fmla="*/ 673444 h 673443"/>
                  <a:gd name="connsiteX9" fmla="*/ 393956 w 561586"/>
                  <a:gd name="connsiteY9" fmla="*/ 672983 h 673443"/>
                  <a:gd name="connsiteX10" fmla="*/ 393956 w 561586"/>
                  <a:gd name="connsiteY10" fmla="*/ 617208 h 673443"/>
                  <a:gd name="connsiteX11" fmla="*/ 448655 w 561586"/>
                  <a:gd name="connsiteY11" fmla="*/ 617362 h 673443"/>
                  <a:gd name="connsiteX12" fmla="*/ 449116 w 561586"/>
                  <a:gd name="connsiteY12" fmla="*/ 564046 h 673443"/>
                  <a:gd name="connsiteX13" fmla="*/ 504276 w 561586"/>
                  <a:gd name="connsiteY13" fmla="*/ 560051 h 673443"/>
                  <a:gd name="connsiteX14" fmla="*/ 505812 w 561586"/>
                  <a:gd name="connsiteY14" fmla="*/ 506427 h 673443"/>
                  <a:gd name="connsiteX15" fmla="*/ 560973 w 561586"/>
                  <a:gd name="connsiteY15" fmla="*/ 505352 h 673443"/>
                  <a:gd name="connsiteX16" fmla="*/ 561587 w 561586"/>
                  <a:gd name="connsiteY16" fmla="*/ 280102 h 673443"/>
                  <a:gd name="connsiteX17" fmla="*/ 506274 w 561586"/>
                  <a:gd name="connsiteY17" fmla="*/ 281485 h 673443"/>
                  <a:gd name="connsiteX18" fmla="*/ 506274 w 561586"/>
                  <a:gd name="connsiteY18" fmla="*/ 226786 h 673443"/>
                  <a:gd name="connsiteX19" fmla="*/ 450038 w 561586"/>
                  <a:gd name="connsiteY19" fmla="*/ 226786 h 673443"/>
                  <a:gd name="connsiteX20" fmla="*/ 392881 w 561586"/>
                  <a:gd name="connsiteY20" fmla="*/ 225403 h 673443"/>
                  <a:gd name="connsiteX21" fmla="*/ 394417 w 561586"/>
                  <a:gd name="connsiteY21" fmla="*/ 168707 h 673443"/>
                  <a:gd name="connsiteX22" fmla="*/ 392419 w 561586"/>
                  <a:gd name="connsiteY22" fmla="*/ 113393 h 673443"/>
                  <a:gd name="connsiteX23" fmla="*/ 339103 w 561586"/>
                  <a:gd name="connsiteY23" fmla="*/ 112625 h 673443"/>
                  <a:gd name="connsiteX24" fmla="*/ 337720 w 561586"/>
                  <a:gd name="connsiteY24" fmla="*/ 57157 h 673443"/>
                  <a:gd name="connsiteX25" fmla="*/ 227247 w 561586"/>
                  <a:gd name="connsiteY25" fmla="*/ 57772 h 673443"/>
                  <a:gd name="connsiteX26" fmla="*/ 224789 w 561586"/>
                  <a:gd name="connsiteY26" fmla="*/ 1536 h 673443"/>
                  <a:gd name="connsiteX27" fmla="*/ 57157 w 561586"/>
                  <a:gd name="connsiteY27" fmla="*/ 0 h 67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586" h="673443">
                    <a:moveTo>
                      <a:pt x="57157" y="0"/>
                    </a:moveTo>
                    <a:lnTo>
                      <a:pt x="56697" y="222791"/>
                    </a:lnTo>
                    <a:lnTo>
                      <a:pt x="0" y="226786"/>
                    </a:lnTo>
                    <a:lnTo>
                      <a:pt x="0" y="281178"/>
                    </a:lnTo>
                    <a:lnTo>
                      <a:pt x="922" y="504891"/>
                    </a:lnTo>
                    <a:lnTo>
                      <a:pt x="57157" y="505198"/>
                    </a:lnTo>
                    <a:lnTo>
                      <a:pt x="57157" y="617208"/>
                    </a:lnTo>
                    <a:lnTo>
                      <a:pt x="114315" y="617823"/>
                    </a:lnTo>
                    <a:lnTo>
                      <a:pt x="113393" y="673444"/>
                    </a:lnTo>
                    <a:lnTo>
                      <a:pt x="393956" y="672983"/>
                    </a:lnTo>
                    <a:lnTo>
                      <a:pt x="393956" y="617208"/>
                    </a:lnTo>
                    <a:lnTo>
                      <a:pt x="448655" y="617362"/>
                    </a:lnTo>
                    <a:lnTo>
                      <a:pt x="449116" y="564046"/>
                    </a:lnTo>
                    <a:lnTo>
                      <a:pt x="504276" y="560051"/>
                    </a:lnTo>
                    <a:lnTo>
                      <a:pt x="505812" y="506427"/>
                    </a:lnTo>
                    <a:lnTo>
                      <a:pt x="560973" y="505352"/>
                    </a:lnTo>
                    <a:lnTo>
                      <a:pt x="561587" y="280102"/>
                    </a:lnTo>
                    <a:lnTo>
                      <a:pt x="506274" y="281485"/>
                    </a:lnTo>
                    <a:lnTo>
                      <a:pt x="506274" y="226786"/>
                    </a:lnTo>
                    <a:lnTo>
                      <a:pt x="450038" y="226786"/>
                    </a:lnTo>
                    <a:lnTo>
                      <a:pt x="392881" y="225403"/>
                    </a:lnTo>
                    <a:lnTo>
                      <a:pt x="394417" y="168707"/>
                    </a:lnTo>
                    <a:lnTo>
                      <a:pt x="392419" y="113393"/>
                    </a:lnTo>
                    <a:lnTo>
                      <a:pt x="339103" y="112625"/>
                    </a:lnTo>
                    <a:lnTo>
                      <a:pt x="337720" y="57157"/>
                    </a:lnTo>
                    <a:lnTo>
                      <a:pt x="227247" y="57772"/>
                    </a:lnTo>
                    <a:lnTo>
                      <a:pt x="224789" y="1536"/>
                    </a:lnTo>
                    <a:lnTo>
                      <a:pt x="57157" y="0"/>
                    </a:lnTo>
                  </a:path>
                </a:pathLst>
              </a:custGeom>
              <a:solidFill>
                <a:srgbClr val="9FB5BA"/>
              </a:solidFill>
              <a:ln w="15358" cap="flat">
                <a:noFill/>
                <a:prstDash val="solid"/>
                <a:miter/>
              </a:ln>
            </p:spPr>
            <p:txBody>
              <a:bodyPr rtlCol="0" anchor="ctr"/>
              <a:lstStyle/>
              <a:p>
                <a:endParaRPr lang="en-US"/>
              </a:p>
            </p:txBody>
          </p:sp>
          <p:grpSp>
            <p:nvGrpSpPr>
              <p:cNvPr id="126" name="Graphic 610">
                <a:extLst>
                  <a:ext uri="{FF2B5EF4-FFF2-40B4-BE49-F238E27FC236}">
                    <a16:creationId xmlns:a16="http://schemas.microsoft.com/office/drawing/2014/main" id="{371A871C-995D-67F8-713A-466B1EB9EA4A}"/>
                  </a:ext>
                </a:extLst>
              </p:cNvPr>
              <p:cNvGrpSpPr/>
              <p:nvPr/>
            </p:nvGrpSpPr>
            <p:grpSpPr>
              <a:xfrm>
                <a:off x="8181204" y="1223009"/>
                <a:ext cx="951855" cy="951855"/>
                <a:chOff x="8181204" y="1223009"/>
                <a:chExt cx="951855" cy="951855"/>
              </a:xfrm>
              <a:noFill/>
            </p:grpSpPr>
            <p:sp>
              <p:nvSpPr>
                <p:cNvPr id="129" name="Freeform: Shape 128">
                  <a:extLst>
                    <a:ext uri="{FF2B5EF4-FFF2-40B4-BE49-F238E27FC236}">
                      <a16:creationId xmlns:a16="http://schemas.microsoft.com/office/drawing/2014/main" id="{582835AC-B9A6-7743-1D9E-C4E52337AF73}"/>
                    </a:ext>
                  </a:extLst>
                </p:cNvPr>
                <p:cNvSpPr/>
                <p:nvPr/>
              </p:nvSpPr>
              <p:spPr>
                <a:xfrm>
                  <a:off x="8181204" y="1223009"/>
                  <a:ext cx="951855" cy="951855"/>
                </a:xfrm>
                <a:custGeom>
                  <a:avLst/>
                  <a:gdLst>
                    <a:gd name="connsiteX0" fmla="*/ 0 w 951855"/>
                    <a:gd name="connsiteY0" fmla="*/ 0 h 951855"/>
                    <a:gd name="connsiteX1" fmla="*/ 951855 w 951855"/>
                    <a:gd name="connsiteY1" fmla="*/ 0 h 951855"/>
                    <a:gd name="connsiteX2" fmla="*/ 951855 w 951855"/>
                    <a:gd name="connsiteY2" fmla="*/ 951856 h 951855"/>
                    <a:gd name="connsiteX3" fmla="*/ -1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5" y="0"/>
                      </a:lnTo>
                      <a:lnTo>
                        <a:pt x="951855" y="951856"/>
                      </a:lnTo>
                      <a:lnTo>
                        <a:pt x="-1" y="951856"/>
                      </a:lnTo>
                      <a:close/>
                    </a:path>
                  </a:pathLst>
                </a:custGeom>
                <a:noFill/>
                <a:ln w="7679" cap="flat">
                  <a:solidFill>
                    <a:srgbClr val="808080"/>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4F859AB5-1820-18CA-EF29-76FAB2A2C5AE}"/>
                    </a:ext>
                  </a:extLst>
                </p:cNvPr>
                <p:cNvSpPr/>
                <p:nvPr/>
              </p:nvSpPr>
              <p:spPr>
                <a:xfrm>
                  <a:off x="818120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3B7770F6-372B-AE43-34EE-43ABE942017E}"/>
                    </a:ext>
                  </a:extLst>
                </p:cNvPr>
                <p:cNvSpPr/>
                <p:nvPr/>
              </p:nvSpPr>
              <p:spPr>
                <a:xfrm>
                  <a:off x="818120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21E84B6E-8C2F-ED09-93B7-6C768A44C694}"/>
                    </a:ext>
                  </a:extLst>
                </p:cNvPr>
                <p:cNvSpPr/>
                <p:nvPr/>
              </p:nvSpPr>
              <p:spPr>
                <a:xfrm>
                  <a:off x="818120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B6EF4B9D-E239-D1B2-19B4-93043A8446B2}"/>
                    </a:ext>
                  </a:extLst>
                </p:cNvPr>
                <p:cNvSpPr/>
                <p:nvPr/>
              </p:nvSpPr>
              <p:spPr>
                <a:xfrm>
                  <a:off x="818120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A0EAA13-C68D-FEDE-F609-20DD2D72C39C}"/>
                    </a:ext>
                  </a:extLst>
                </p:cNvPr>
                <p:cNvSpPr/>
                <p:nvPr/>
              </p:nvSpPr>
              <p:spPr>
                <a:xfrm>
                  <a:off x="818120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7A67B496-F487-ECD0-FF9F-76E893CD3241}"/>
                    </a:ext>
                  </a:extLst>
                </p:cNvPr>
                <p:cNvSpPr/>
                <p:nvPr/>
              </p:nvSpPr>
              <p:spPr>
                <a:xfrm>
                  <a:off x="818120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25A4AE42-1B5C-5998-0314-D02AFFE81913}"/>
                    </a:ext>
                  </a:extLst>
                </p:cNvPr>
                <p:cNvSpPr/>
                <p:nvPr/>
              </p:nvSpPr>
              <p:spPr>
                <a:xfrm>
                  <a:off x="818120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0B4B537B-B59C-F0B6-E4E4-C652E0D1FB8D}"/>
                    </a:ext>
                  </a:extLst>
                </p:cNvPr>
                <p:cNvSpPr/>
                <p:nvPr/>
              </p:nvSpPr>
              <p:spPr>
                <a:xfrm>
                  <a:off x="818120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B7DA1B3-4CD3-FBBE-FA79-158E9C857C8E}"/>
                    </a:ext>
                  </a:extLst>
                </p:cNvPr>
                <p:cNvSpPr/>
                <p:nvPr/>
              </p:nvSpPr>
              <p:spPr>
                <a:xfrm>
                  <a:off x="818120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B279EB50-3E83-404F-48C5-860293B0977E}"/>
                    </a:ext>
                  </a:extLst>
                </p:cNvPr>
                <p:cNvSpPr/>
                <p:nvPr/>
              </p:nvSpPr>
              <p:spPr>
                <a:xfrm>
                  <a:off x="818120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B6CBAF3-29F3-76FD-EC0C-58F092AE5567}"/>
                    </a:ext>
                  </a:extLst>
                </p:cNvPr>
                <p:cNvSpPr/>
                <p:nvPr/>
              </p:nvSpPr>
              <p:spPr>
                <a:xfrm>
                  <a:off x="818120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AD5A3D78-124B-4960-BACA-317A8248A784}"/>
                    </a:ext>
                  </a:extLst>
                </p:cNvPr>
                <p:cNvSpPr/>
                <p:nvPr/>
              </p:nvSpPr>
              <p:spPr>
                <a:xfrm>
                  <a:off x="818120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74B9622D-F5DA-7B52-54DE-C2C9019439A0}"/>
                    </a:ext>
                  </a:extLst>
                </p:cNvPr>
                <p:cNvSpPr/>
                <p:nvPr/>
              </p:nvSpPr>
              <p:spPr>
                <a:xfrm>
                  <a:off x="818120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C79E47E3-22FB-2623-C71A-B3E42E854B9B}"/>
                    </a:ext>
                  </a:extLst>
                </p:cNvPr>
                <p:cNvSpPr/>
                <p:nvPr/>
              </p:nvSpPr>
              <p:spPr>
                <a:xfrm>
                  <a:off x="818120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787FC667-8083-C1C6-4E86-74DCC9E96468}"/>
                    </a:ext>
                  </a:extLst>
                </p:cNvPr>
                <p:cNvSpPr/>
                <p:nvPr/>
              </p:nvSpPr>
              <p:spPr>
                <a:xfrm>
                  <a:off x="818120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9AC92D2-D9EF-1276-F2B2-925EB3911239}"/>
                    </a:ext>
                  </a:extLst>
                </p:cNvPr>
                <p:cNvSpPr/>
                <p:nvPr/>
              </p:nvSpPr>
              <p:spPr>
                <a:xfrm>
                  <a:off x="818120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B1D8650-385C-7FE0-0CA6-070B2200790F}"/>
                    </a:ext>
                  </a:extLst>
                </p:cNvPr>
                <p:cNvSpPr/>
                <p:nvPr/>
              </p:nvSpPr>
              <p:spPr>
                <a:xfrm>
                  <a:off x="9076978"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5AA4745-7480-6F6E-8B35-46575B33B5E6}"/>
                    </a:ext>
                  </a:extLst>
                </p:cNvPr>
                <p:cNvSpPr/>
                <p:nvPr/>
              </p:nvSpPr>
              <p:spPr>
                <a:xfrm>
                  <a:off x="902105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08739EC-15BC-F6B6-3F0D-E6C853D1993C}"/>
                    </a:ext>
                  </a:extLst>
                </p:cNvPr>
                <p:cNvSpPr/>
                <p:nvPr/>
              </p:nvSpPr>
              <p:spPr>
                <a:xfrm>
                  <a:off x="896512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A7B334C-404E-CDC2-989B-3462308C9EE3}"/>
                    </a:ext>
                  </a:extLst>
                </p:cNvPr>
                <p:cNvSpPr/>
                <p:nvPr/>
              </p:nvSpPr>
              <p:spPr>
                <a:xfrm>
                  <a:off x="890904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E4BA7BB-2DC1-870D-5106-6A44CF5AFDF3}"/>
                    </a:ext>
                  </a:extLst>
                </p:cNvPr>
                <p:cNvSpPr/>
                <p:nvPr/>
              </p:nvSpPr>
              <p:spPr>
                <a:xfrm>
                  <a:off x="885311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C3463E9F-3893-83D4-B817-5CA2C8673810}"/>
                    </a:ext>
                  </a:extLst>
                </p:cNvPr>
                <p:cNvSpPr/>
                <p:nvPr/>
              </p:nvSpPr>
              <p:spPr>
                <a:xfrm>
                  <a:off x="879703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44D7A6F-9A4D-A91D-F1B9-B14A15795036}"/>
                    </a:ext>
                  </a:extLst>
                </p:cNvPr>
                <p:cNvSpPr/>
                <p:nvPr/>
              </p:nvSpPr>
              <p:spPr>
                <a:xfrm>
                  <a:off x="874110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E8306FEA-AE00-1369-91A6-3A9054BFDF8F}"/>
                    </a:ext>
                  </a:extLst>
                </p:cNvPr>
                <p:cNvSpPr/>
                <p:nvPr/>
              </p:nvSpPr>
              <p:spPr>
                <a:xfrm>
                  <a:off x="868517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C028F5E2-6870-6EF3-BB82-FB9DF0E2C525}"/>
                    </a:ext>
                  </a:extLst>
                </p:cNvPr>
                <p:cNvSpPr/>
                <p:nvPr/>
              </p:nvSpPr>
              <p:spPr>
                <a:xfrm>
                  <a:off x="86290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34E00529-2A17-FCA6-91C9-E0C4F7B5E9ED}"/>
                    </a:ext>
                  </a:extLst>
                </p:cNvPr>
                <p:cNvSpPr/>
                <p:nvPr/>
              </p:nvSpPr>
              <p:spPr>
                <a:xfrm>
                  <a:off x="857316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8C72A99E-449E-FAC7-9B1A-1B26B6FC1DD2}"/>
                    </a:ext>
                  </a:extLst>
                </p:cNvPr>
                <p:cNvSpPr/>
                <p:nvPr/>
              </p:nvSpPr>
              <p:spPr>
                <a:xfrm>
                  <a:off x="85170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C51A4FE8-56D2-F28F-F4B4-039D25EE429A}"/>
                    </a:ext>
                  </a:extLst>
                </p:cNvPr>
                <p:cNvSpPr/>
                <p:nvPr/>
              </p:nvSpPr>
              <p:spPr>
                <a:xfrm>
                  <a:off x="84611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8B3A4B41-1BC5-2FE0-3F02-49E72F006A85}"/>
                    </a:ext>
                  </a:extLst>
                </p:cNvPr>
                <p:cNvSpPr/>
                <p:nvPr/>
              </p:nvSpPr>
              <p:spPr>
                <a:xfrm>
                  <a:off x="84050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532ADFA-0EC1-D875-CDCF-1F91C47FA552}"/>
                    </a:ext>
                  </a:extLst>
                </p:cNvPr>
                <p:cNvSpPr/>
                <p:nvPr/>
              </p:nvSpPr>
              <p:spPr>
                <a:xfrm>
                  <a:off x="83491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FB96526-9299-9FE5-439B-E398E18925F1}"/>
                    </a:ext>
                  </a:extLst>
                </p:cNvPr>
                <p:cNvSpPr/>
                <p:nvPr/>
              </p:nvSpPr>
              <p:spPr>
                <a:xfrm>
                  <a:off x="829321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B3DA4E8-DC62-00E4-608D-129B47726DE6}"/>
                    </a:ext>
                  </a:extLst>
                </p:cNvPr>
                <p:cNvSpPr/>
                <p:nvPr/>
              </p:nvSpPr>
              <p:spPr>
                <a:xfrm>
                  <a:off x="82371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27" name="Freeform: Shape 126">
                <a:extLst>
                  <a:ext uri="{FF2B5EF4-FFF2-40B4-BE49-F238E27FC236}">
                    <a16:creationId xmlns:a16="http://schemas.microsoft.com/office/drawing/2014/main" id="{354AC61A-E584-C498-D01F-78842A3BEEB1}"/>
                  </a:ext>
                </a:extLst>
              </p:cNvPr>
              <p:cNvSpPr/>
              <p:nvPr/>
            </p:nvSpPr>
            <p:spPr>
              <a:xfrm>
                <a:off x="817582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128" name="Picture 127">
                <a:extLst>
                  <a:ext uri="{FF2B5EF4-FFF2-40B4-BE49-F238E27FC236}">
                    <a16:creationId xmlns:a16="http://schemas.microsoft.com/office/drawing/2014/main" id="{951BDF64-3C19-115E-91F5-79143A278ECB}"/>
                  </a:ext>
                </a:extLst>
              </p:cNvPr>
              <p:cNvPicPr>
                <a:picLocks noChangeAspect="1"/>
              </p:cNvPicPr>
              <p:nvPr/>
            </p:nvPicPr>
            <p:blipFill>
              <a:blip r:embed="rId4"/>
              <a:stretch>
                <a:fillRect/>
              </a:stretch>
            </p:blipFill>
            <p:spPr>
              <a:xfrm>
                <a:off x="7759545" y="1692541"/>
                <a:ext cx="874791" cy="874791"/>
              </a:xfrm>
              <a:custGeom>
                <a:avLst/>
                <a:gdLst>
                  <a:gd name="connsiteX0" fmla="*/ -9 w 874791"/>
                  <a:gd name="connsiteY0" fmla="*/ -423 h 874791"/>
                  <a:gd name="connsiteX1" fmla="*/ 874783 w 874791"/>
                  <a:gd name="connsiteY1" fmla="*/ -423 h 874791"/>
                  <a:gd name="connsiteX2" fmla="*/ 874783 w 874791"/>
                  <a:gd name="connsiteY2" fmla="*/ 874368 h 874791"/>
                  <a:gd name="connsiteX3" fmla="*/ -9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423"/>
                    </a:moveTo>
                    <a:lnTo>
                      <a:pt x="874783" y="-423"/>
                    </a:lnTo>
                    <a:lnTo>
                      <a:pt x="874783" y="874368"/>
                    </a:lnTo>
                    <a:lnTo>
                      <a:pt x="-9" y="874368"/>
                    </a:lnTo>
                    <a:close/>
                  </a:path>
                </a:pathLst>
              </a:custGeom>
            </p:spPr>
          </p:pic>
        </p:grpSp>
        <p:cxnSp>
          <p:nvCxnSpPr>
            <p:cNvPr id="403" name="Straight Arrow Connector 402">
              <a:extLst>
                <a:ext uri="{FF2B5EF4-FFF2-40B4-BE49-F238E27FC236}">
                  <a16:creationId xmlns:a16="http://schemas.microsoft.com/office/drawing/2014/main" id="{5DCC6AD8-924C-444C-AD21-9FE2788E1D84}"/>
                </a:ext>
              </a:extLst>
            </p:cNvPr>
            <p:cNvCxnSpPr>
              <a:cxnSpLocks/>
            </p:cNvCxnSpPr>
            <p:nvPr/>
          </p:nvCxnSpPr>
          <p:spPr>
            <a:xfrm>
              <a:off x="6794099"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6" name="Group 415">
            <a:extLst>
              <a:ext uri="{FF2B5EF4-FFF2-40B4-BE49-F238E27FC236}">
                <a16:creationId xmlns:a16="http://schemas.microsoft.com/office/drawing/2014/main" id="{2EEF0D46-5D84-FA65-CF99-1E5A2034F787}"/>
              </a:ext>
            </a:extLst>
          </p:cNvPr>
          <p:cNvGrpSpPr/>
          <p:nvPr/>
        </p:nvGrpSpPr>
        <p:grpSpPr>
          <a:xfrm>
            <a:off x="5951492" y="4429722"/>
            <a:ext cx="1372560" cy="1344376"/>
            <a:chOff x="3923735" y="4429722"/>
            <a:chExt cx="1372560" cy="1344376"/>
          </a:xfrm>
        </p:grpSpPr>
        <p:grpSp>
          <p:nvGrpSpPr>
            <p:cNvPr id="162" name="Graphic 610">
              <a:extLst>
                <a:ext uri="{FF2B5EF4-FFF2-40B4-BE49-F238E27FC236}">
                  <a16:creationId xmlns:a16="http://schemas.microsoft.com/office/drawing/2014/main" id="{BEC2C7D9-6A2E-1952-9CEF-0507A34D29A8}"/>
                </a:ext>
              </a:extLst>
            </p:cNvPr>
            <p:cNvGrpSpPr/>
            <p:nvPr/>
          </p:nvGrpSpPr>
          <p:grpSpPr>
            <a:xfrm>
              <a:off x="4333684" y="4429722"/>
              <a:ext cx="962611" cy="962611"/>
              <a:chOff x="5731117" y="2405492"/>
              <a:chExt cx="962611" cy="962611"/>
            </a:xfrm>
          </p:grpSpPr>
          <p:sp>
            <p:nvSpPr>
              <p:cNvPr id="163" name="Freeform: Shape 162">
                <a:extLst>
                  <a:ext uri="{FF2B5EF4-FFF2-40B4-BE49-F238E27FC236}">
                    <a16:creationId xmlns:a16="http://schemas.microsoft.com/office/drawing/2014/main" id="{8D65ABEF-F2DC-9B4D-61BD-650C8FA0BD5D}"/>
                  </a:ext>
                </a:extLst>
              </p:cNvPr>
              <p:cNvSpPr/>
              <p:nvPr/>
            </p:nvSpPr>
            <p:spPr>
              <a:xfrm>
                <a:off x="5731117" y="2406875"/>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C411407-2888-DDD3-1AB0-A038D55EC93E}"/>
                  </a:ext>
                </a:extLst>
              </p:cNvPr>
              <p:cNvSpPr/>
              <p:nvPr/>
            </p:nvSpPr>
            <p:spPr>
              <a:xfrm>
                <a:off x="5849274" y="2467874"/>
                <a:ext cx="672060" cy="727067"/>
              </a:xfrm>
              <a:custGeom>
                <a:avLst/>
                <a:gdLst>
                  <a:gd name="connsiteX0" fmla="*/ 222330 w 672060"/>
                  <a:gd name="connsiteY0" fmla="*/ 154 h 727067"/>
                  <a:gd name="connsiteX1" fmla="*/ 222330 w 672060"/>
                  <a:gd name="connsiteY1" fmla="*/ 54545 h 727067"/>
                  <a:gd name="connsiteX2" fmla="*/ 167324 w 672060"/>
                  <a:gd name="connsiteY2" fmla="*/ 55775 h 727067"/>
                  <a:gd name="connsiteX3" fmla="*/ 167324 w 672060"/>
                  <a:gd name="connsiteY3" fmla="*/ 110474 h 727067"/>
                  <a:gd name="connsiteX4" fmla="*/ 167324 w 672060"/>
                  <a:gd name="connsiteY4" fmla="*/ 166402 h 727067"/>
                  <a:gd name="connsiteX5" fmla="*/ 111549 w 672060"/>
                  <a:gd name="connsiteY5" fmla="*/ 167017 h 727067"/>
                  <a:gd name="connsiteX6" fmla="*/ 111549 w 672060"/>
                  <a:gd name="connsiteY6" fmla="*/ 222330 h 727067"/>
                  <a:gd name="connsiteX7" fmla="*/ 55160 w 672060"/>
                  <a:gd name="connsiteY7" fmla="*/ 224020 h 727067"/>
                  <a:gd name="connsiteX8" fmla="*/ 55775 w 672060"/>
                  <a:gd name="connsiteY8" fmla="*/ 389193 h 727067"/>
                  <a:gd name="connsiteX9" fmla="*/ 0 w 672060"/>
                  <a:gd name="connsiteY9" fmla="*/ 390576 h 727067"/>
                  <a:gd name="connsiteX10" fmla="*/ 0 w 672060"/>
                  <a:gd name="connsiteY10" fmla="*/ 446350 h 727067"/>
                  <a:gd name="connsiteX11" fmla="*/ 53777 w 672060"/>
                  <a:gd name="connsiteY11" fmla="*/ 446350 h 727067"/>
                  <a:gd name="connsiteX12" fmla="*/ 55160 w 672060"/>
                  <a:gd name="connsiteY12" fmla="*/ 502125 h 727067"/>
                  <a:gd name="connsiteX13" fmla="*/ 111242 w 672060"/>
                  <a:gd name="connsiteY13" fmla="*/ 502125 h 727067"/>
                  <a:gd name="connsiteX14" fmla="*/ 111242 w 672060"/>
                  <a:gd name="connsiteY14" fmla="*/ 558514 h 727067"/>
                  <a:gd name="connsiteX15" fmla="*/ 111242 w 672060"/>
                  <a:gd name="connsiteY15" fmla="*/ 611677 h 727067"/>
                  <a:gd name="connsiteX16" fmla="*/ 167170 w 672060"/>
                  <a:gd name="connsiteY16" fmla="*/ 611677 h 727067"/>
                  <a:gd name="connsiteX17" fmla="*/ 167324 w 672060"/>
                  <a:gd name="connsiteY17" fmla="*/ 723687 h 727067"/>
                  <a:gd name="connsiteX18" fmla="*/ 558668 w 672060"/>
                  <a:gd name="connsiteY18" fmla="*/ 727067 h 727067"/>
                  <a:gd name="connsiteX19" fmla="*/ 559282 w 672060"/>
                  <a:gd name="connsiteY19" fmla="*/ 669295 h 727067"/>
                  <a:gd name="connsiteX20" fmla="*/ 670063 w 672060"/>
                  <a:gd name="connsiteY20" fmla="*/ 670678 h 727067"/>
                  <a:gd name="connsiteX21" fmla="*/ 672061 w 672060"/>
                  <a:gd name="connsiteY21" fmla="*/ 446504 h 727067"/>
                  <a:gd name="connsiteX22" fmla="*/ 613674 w 672060"/>
                  <a:gd name="connsiteY22" fmla="*/ 446504 h 727067"/>
                  <a:gd name="connsiteX23" fmla="*/ 613674 w 672060"/>
                  <a:gd name="connsiteY23" fmla="*/ 335109 h 727067"/>
                  <a:gd name="connsiteX24" fmla="*/ 559282 w 672060"/>
                  <a:gd name="connsiteY24" fmla="*/ 335723 h 727067"/>
                  <a:gd name="connsiteX25" fmla="*/ 557900 w 672060"/>
                  <a:gd name="connsiteY25" fmla="*/ 279334 h 727067"/>
                  <a:gd name="connsiteX26" fmla="*/ 449116 w 672060"/>
                  <a:gd name="connsiteY26" fmla="*/ 277951 h 727067"/>
                  <a:gd name="connsiteX27" fmla="*/ 446504 w 672060"/>
                  <a:gd name="connsiteY27" fmla="*/ 110781 h 727067"/>
                  <a:gd name="connsiteX28" fmla="*/ 336030 w 672060"/>
                  <a:gd name="connsiteY28" fmla="*/ 110474 h 727067"/>
                  <a:gd name="connsiteX29" fmla="*/ 335108 w 672060"/>
                  <a:gd name="connsiteY29" fmla="*/ 0 h 7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2060" h="727067">
                    <a:moveTo>
                      <a:pt x="222330" y="154"/>
                    </a:moveTo>
                    <a:lnTo>
                      <a:pt x="222330" y="54545"/>
                    </a:lnTo>
                    <a:lnTo>
                      <a:pt x="167324" y="55775"/>
                    </a:lnTo>
                    <a:lnTo>
                      <a:pt x="167324" y="110474"/>
                    </a:lnTo>
                    <a:lnTo>
                      <a:pt x="167324" y="166402"/>
                    </a:lnTo>
                    <a:lnTo>
                      <a:pt x="111549" y="167017"/>
                    </a:lnTo>
                    <a:lnTo>
                      <a:pt x="111549" y="222330"/>
                    </a:lnTo>
                    <a:lnTo>
                      <a:pt x="55160" y="224020"/>
                    </a:lnTo>
                    <a:lnTo>
                      <a:pt x="55775" y="389193"/>
                    </a:lnTo>
                    <a:lnTo>
                      <a:pt x="0" y="390576"/>
                    </a:lnTo>
                    <a:lnTo>
                      <a:pt x="0" y="446350"/>
                    </a:lnTo>
                    <a:lnTo>
                      <a:pt x="53777" y="446350"/>
                    </a:lnTo>
                    <a:lnTo>
                      <a:pt x="55160" y="502125"/>
                    </a:lnTo>
                    <a:lnTo>
                      <a:pt x="111242" y="502125"/>
                    </a:lnTo>
                    <a:lnTo>
                      <a:pt x="111242" y="558514"/>
                    </a:lnTo>
                    <a:lnTo>
                      <a:pt x="111242" y="611677"/>
                    </a:lnTo>
                    <a:lnTo>
                      <a:pt x="167170" y="611677"/>
                    </a:lnTo>
                    <a:lnTo>
                      <a:pt x="167324" y="723687"/>
                    </a:lnTo>
                    <a:lnTo>
                      <a:pt x="558668" y="727067"/>
                    </a:lnTo>
                    <a:lnTo>
                      <a:pt x="559282" y="669295"/>
                    </a:lnTo>
                    <a:lnTo>
                      <a:pt x="670063" y="670678"/>
                    </a:lnTo>
                    <a:lnTo>
                      <a:pt x="672061" y="446504"/>
                    </a:lnTo>
                    <a:lnTo>
                      <a:pt x="613674" y="446504"/>
                    </a:lnTo>
                    <a:cubicBezTo>
                      <a:pt x="613674" y="446504"/>
                      <a:pt x="613674" y="333111"/>
                      <a:pt x="613674" y="335109"/>
                    </a:cubicBezTo>
                    <a:cubicBezTo>
                      <a:pt x="613674" y="337106"/>
                      <a:pt x="559282" y="335723"/>
                      <a:pt x="559282" y="335723"/>
                    </a:cubicBezTo>
                    <a:lnTo>
                      <a:pt x="557900" y="279334"/>
                    </a:lnTo>
                    <a:lnTo>
                      <a:pt x="449116" y="277951"/>
                    </a:lnTo>
                    <a:lnTo>
                      <a:pt x="446504" y="110781"/>
                    </a:lnTo>
                    <a:lnTo>
                      <a:pt x="336030" y="110474"/>
                    </a:lnTo>
                    <a:lnTo>
                      <a:pt x="335108" y="0"/>
                    </a:lnTo>
                  </a:path>
                </a:pathLst>
              </a:custGeom>
              <a:solidFill>
                <a:srgbClr val="9FB5BA"/>
              </a:solidFill>
              <a:ln w="15358" cap="flat">
                <a:noFill/>
                <a:prstDash val="solid"/>
                <a:miter/>
              </a:ln>
            </p:spPr>
            <p:txBody>
              <a:bodyPr rtlCol="0" anchor="ctr"/>
              <a:lstStyle/>
              <a:p>
                <a:endParaRPr lang="en-US"/>
              </a:p>
            </p:txBody>
          </p:sp>
          <p:grpSp>
            <p:nvGrpSpPr>
              <p:cNvPr id="165" name="Graphic 610">
                <a:extLst>
                  <a:ext uri="{FF2B5EF4-FFF2-40B4-BE49-F238E27FC236}">
                    <a16:creationId xmlns:a16="http://schemas.microsoft.com/office/drawing/2014/main" id="{9F20F79E-CE7C-93CA-874E-3BB20EBEE12C}"/>
                  </a:ext>
                </a:extLst>
              </p:cNvPr>
              <p:cNvGrpSpPr/>
              <p:nvPr/>
            </p:nvGrpSpPr>
            <p:grpSpPr>
              <a:xfrm>
                <a:off x="5736495" y="2410563"/>
                <a:ext cx="951855" cy="951855"/>
                <a:chOff x="5736495" y="2410563"/>
                <a:chExt cx="951855" cy="951855"/>
              </a:xfrm>
              <a:noFill/>
            </p:grpSpPr>
            <p:sp>
              <p:nvSpPr>
                <p:cNvPr id="168" name="Freeform: Shape 167">
                  <a:extLst>
                    <a:ext uri="{FF2B5EF4-FFF2-40B4-BE49-F238E27FC236}">
                      <a16:creationId xmlns:a16="http://schemas.microsoft.com/office/drawing/2014/main" id="{8D04CB2F-AFE8-52BC-0196-A2925B4283C6}"/>
                    </a:ext>
                  </a:extLst>
                </p:cNvPr>
                <p:cNvSpPr/>
                <p:nvPr/>
              </p:nvSpPr>
              <p:spPr>
                <a:xfrm>
                  <a:off x="5736495" y="2410563"/>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BE5C1F4-3322-3587-4C93-5DF2E090C063}"/>
                    </a:ext>
                  </a:extLst>
                </p:cNvPr>
                <p:cNvSpPr/>
                <p:nvPr/>
              </p:nvSpPr>
              <p:spPr>
                <a:xfrm>
                  <a:off x="5736495" y="24664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22173C78-0CD8-8EA8-FAB1-CDE141E56D8B}"/>
                    </a:ext>
                  </a:extLst>
                </p:cNvPr>
                <p:cNvSpPr/>
                <p:nvPr/>
              </p:nvSpPr>
              <p:spPr>
                <a:xfrm>
                  <a:off x="5736495" y="25225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CC4BC085-DA44-6F46-16E2-0E159C6704D2}"/>
                    </a:ext>
                  </a:extLst>
                </p:cNvPr>
                <p:cNvSpPr/>
                <p:nvPr/>
              </p:nvSpPr>
              <p:spPr>
                <a:xfrm>
                  <a:off x="5736495" y="25785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947F39D3-3021-C514-6896-279D82660E7D}"/>
                    </a:ext>
                  </a:extLst>
                </p:cNvPr>
                <p:cNvSpPr/>
                <p:nvPr/>
              </p:nvSpPr>
              <p:spPr>
                <a:xfrm>
                  <a:off x="5736495" y="26345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97CDD20D-6D20-DD13-29DB-E3A89FC356D6}"/>
                    </a:ext>
                  </a:extLst>
                </p:cNvPr>
                <p:cNvSpPr/>
                <p:nvPr/>
              </p:nvSpPr>
              <p:spPr>
                <a:xfrm>
                  <a:off x="5736495" y="269051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1884B81-6855-6589-8ACF-DCB15EC2FF94}"/>
                    </a:ext>
                  </a:extLst>
                </p:cNvPr>
                <p:cNvSpPr/>
                <p:nvPr/>
              </p:nvSpPr>
              <p:spPr>
                <a:xfrm>
                  <a:off x="5736495" y="274659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8BA40167-41B7-8AF7-2EBF-44FFEC458842}"/>
                    </a:ext>
                  </a:extLst>
                </p:cNvPr>
                <p:cNvSpPr/>
                <p:nvPr/>
              </p:nvSpPr>
              <p:spPr>
                <a:xfrm>
                  <a:off x="5736495" y="280252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C0D0BC71-CDD5-7BB9-E7A3-EABED543088F}"/>
                    </a:ext>
                  </a:extLst>
                </p:cNvPr>
                <p:cNvSpPr/>
                <p:nvPr/>
              </p:nvSpPr>
              <p:spPr>
                <a:xfrm>
                  <a:off x="5736495" y="28584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C98760E9-2F31-40AB-A5BE-4027713C9DE2}"/>
                    </a:ext>
                  </a:extLst>
                </p:cNvPr>
                <p:cNvSpPr/>
                <p:nvPr/>
              </p:nvSpPr>
              <p:spPr>
                <a:xfrm>
                  <a:off x="5736495" y="29145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EA86553A-51B7-E5DB-D35C-BA4C4C94127B}"/>
                    </a:ext>
                  </a:extLst>
                </p:cNvPr>
                <p:cNvSpPr/>
                <p:nvPr/>
              </p:nvSpPr>
              <p:spPr>
                <a:xfrm>
                  <a:off x="5736495" y="297046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36B13C-0DC9-4479-D4B5-BE3C0883B9AC}"/>
                    </a:ext>
                  </a:extLst>
                </p:cNvPr>
                <p:cNvSpPr/>
                <p:nvPr/>
              </p:nvSpPr>
              <p:spPr>
                <a:xfrm>
                  <a:off x="5736495" y="302654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052677FE-FC79-DA6E-A57A-139F9FAE8E35}"/>
                    </a:ext>
                  </a:extLst>
                </p:cNvPr>
                <p:cNvSpPr/>
                <p:nvPr/>
              </p:nvSpPr>
              <p:spPr>
                <a:xfrm>
                  <a:off x="5736495" y="30824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8BC2D9EA-CB4D-E6E5-3A09-E0B581AEF202}"/>
                    </a:ext>
                  </a:extLst>
                </p:cNvPr>
                <p:cNvSpPr/>
                <p:nvPr/>
              </p:nvSpPr>
              <p:spPr>
                <a:xfrm>
                  <a:off x="5736495" y="31383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05283257-1711-1520-95EA-C9CDEF5B9730}"/>
                    </a:ext>
                  </a:extLst>
                </p:cNvPr>
                <p:cNvSpPr/>
                <p:nvPr/>
              </p:nvSpPr>
              <p:spPr>
                <a:xfrm>
                  <a:off x="5736495" y="31944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C1D2A6F4-041A-B16C-8289-77AFAE430862}"/>
                    </a:ext>
                  </a:extLst>
                </p:cNvPr>
                <p:cNvSpPr/>
                <p:nvPr/>
              </p:nvSpPr>
              <p:spPr>
                <a:xfrm>
                  <a:off x="5736495" y="32504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71A8C35C-95BA-2AC0-1CB2-FA166C147372}"/>
                    </a:ext>
                  </a:extLst>
                </p:cNvPr>
                <p:cNvSpPr/>
                <p:nvPr/>
              </p:nvSpPr>
              <p:spPr>
                <a:xfrm>
                  <a:off x="5736495" y="33064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DCE3D2A-5968-3636-1DAE-0B9D010FEFD6}"/>
                    </a:ext>
                  </a:extLst>
                </p:cNvPr>
                <p:cNvSpPr/>
                <p:nvPr/>
              </p:nvSpPr>
              <p:spPr>
                <a:xfrm>
                  <a:off x="663242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FA42EED-6C5C-62AF-0FD4-D6C1FBD96E3D}"/>
                    </a:ext>
                  </a:extLst>
                </p:cNvPr>
                <p:cNvSpPr/>
                <p:nvPr/>
              </p:nvSpPr>
              <p:spPr>
                <a:xfrm>
                  <a:off x="6576340"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B99A9AB0-9CAE-6D34-6828-31A8B93410D6}"/>
                    </a:ext>
                  </a:extLst>
                </p:cNvPr>
                <p:cNvSpPr/>
                <p:nvPr/>
              </p:nvSpPr>
              <p:spPr>
                <a:xfrm>
                  <a:off x="652041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1C658097-4C63-F50E-671D-038F155035BC}"/>
                    </a:ext>
                  </a:extLst>
                </p:cNvPr>
                <p:cNvSpPr/>
                <p:nvPr/>
              </p:nvSpPr>
              <p:spPr>
                <a:xfrm>
                  <a:off x="646448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77FF41B0-B134-FF0B-77A1-8B8687A5CA56}"/>
                    </a:ext>
                  </a:extLst>
                </p:cNvPr>
                <p:cNvSpPr/>
                <p:nvPr/>
              </p:nvSpPr>
              <p:spPr>
                <a:xfrm>
                  <a:off x="640840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62EE85B1-1BB7-036D-267F-74B5BCA4690D}"/>
                    </a:ext>
                  </a:extLst>
                </p:cNvPr>
                <p:cNvSpPr/>
                <p:nvPr/>
              </p:nvSpPr>
              <p:spPr>
                <a:xfrm>
                  <a:off x="635247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688CA07E-50B7-EB2D-270B-CB8B20E1C241}"/>
                    </a:ext>
                  </a:extLst>
                </p:cNvPr>
                <p:cNvSpPr/>
                <p:nvPr/>
              </p:nvSpPr>
              <p:spPr>
                <a:xfrm>
                  <a:off x="629639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20F63BD8-859B-AF35-AB73-CACA490C5BF2}"/>
                    </a:ext>
                  </a:extLst>
                </p:cNvPr>
                <p:cNvSpPr/>
                <p:nvPr/>
              </p:nvSpPr>
              <p:spPr>
                <a:xfrm>
                  <a:off x="624046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1F4C0E4A-1234-56F3-6344-63AD2BEB338F}"/>
                    </a:ext>
                  </a:extLst>
                </p:cNvPr>
                <p:cNvSpPr/>
                <p:nvPr/>
              </p:nvSpPr>
              <p:spPr>
                <a:xfrm>
                  <a:off x="618438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FEC99627-5255-2D40-3E0F-E0C6A39940F8}"/>
                    </a:ext>
                  </a:extLst>
                </p:cNvPr>
                <p:cNvSpPr/>
                <p:nvPr/>
              </p:nvSpPr>
              <p:spPr>
                <a:xfrm>
                  <a:off x="612845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917390F-9E04-5D29-3303-01EAB920B390}"/>
                    </a:ext>
                  </a:extLst>
                </p:cNvPr>
                <p:cNvSpPr/>
                <p:nvPr/>
              </p:nvSpPr>
              <p:spPr>
                <a:xfrm>
                  <a:off x="607252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3A7CA216-6CFD-C571-CB24-721BEE996082}"/>
                    </a:ext>
                  </a:extLst>
                </p:cNvPr>
                <p:cNvSpPr/>
                <p:nvPr/>
              </p:nvSpPr>
              <p:spPr>
                <a:xfrm>
                  <a:off x="601644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6E0ADD24-D8CE-439C-7ECA-4A5B49E91A21}"/>
                    </a:ext>
                  </a:extLst>
                </p:cNvPr>
                <p:cNvSpPr/>
                <p:nvPr/>
              </p:nvSpPr>
              <p:spPr>
                <a:xfrm>
                  <a:off x="596051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05C3A345-C9B9-4785-BFE2-3A6BD1FFFDE5}"/>
                    </a:ext>
                  </a:extLst>
                </p:cNvPr>
                <p:cNvSpPr/>
                <p:nvPr/>
              </p:nvSpPr>
              <p:spPr>
                <a:xfrm>
                  <a:off x="5904433"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2A92B9DE-2D05-AD6C-DA77-7DC19E48E5D4}"/>
                    </a:ext>
                  </a:extLst>
                </p:cNvPr>
                <p:cNvSpPr/>
                <p:nvPr/>
              </p:nvSpPr>
              <p:spPr>
                <a:xfrm>
                  <a:off x="584850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5F02AC0-0E41-0B4E-D3A1-B30CF2FA48CB}"/>
                    </a:ext>
                  </a:extLst>
                </p:cNvPr>
                <p:cNvSpPr/>
                <p:nvPr/>
              </p:nvSpPr>
              <p:spPr>
                <a:xfrm>
                  <a:off x="5792577"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66" name="Freeform: Shape 165">
                <a:extLst>
                  <a:ext uri="{FF2B5EF4-FFF2-40B4-BE49-F238E27FC236}">
                    <a16:creationId xmlns:a16="http://schemas.microsoft.com/office/drawing/2014/main" id="{77B85C99-A6C2-A6C9-658B-B91FA8C077E7}"/>
                  </a:ext>
                </a:extLst>
              </p:cNvPr>
              <p:cNvSpPr/>
              <p:nvPr/>
            </p:nvSpPr>
            <p:spPr>
              <a:xfrm>
                <a:off x="5731117" y="2405492"/>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grpSp>
        <p:cxnSp>
          <p:nvCxnSpPr>
            <p:cNvPr id="404" name="Straight Arrow Connector 403">
              <a:extLst>
                <a:ext uri="{FF2B5EF4-FFF2-40B4-BE49-F238E27FC236}">
                  <a16:creationId xmlns:a16="http://schemas.microsoft.com/office/drawing/2014/main" id="{1FE961B2-0039-25D7-8149-9E95FF1CE7BF}"/>
                </a:ext>
              </a:extLst>
            </p:cNvPr>
            <p:cNvCxnSpPr>
              <a:cxnSpLocks/>
            </p:cNvCxnSpPr>
            <p:nvPr/>
          </p:nvCxnSpPr>
          <p:spPr>
            <a:xfrm>
              <a:off x="4359716"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05" name="Picture 404">
              <a:extLst>
                <a:ext uri="{FF2B5EF4-FFF2-40B4-BE49-F238E27FC236}">
                  <a16:creationId xmlns:a16="http://schemas.microsoft.com/office/drawing/2014/main" id="{56632EBC-BA53-A34F-08A9-F35EB3E7B547}"/>
                </a:ext>
              </a:extLst>
            </p:cNvPr>
            <p:cNvPicPr>
              <a:picLocks noChangeAspect="1"/>
            </p:cNvPicPr>
            <p:nvPr/>
          </p:nvPicPr>
          <p:blipFill>
            <a:blip r:embed="rId4"/>
            <a:stretch>
              <a:fillRect/>
            </a:stretch>
          </p:blipFill>
          <p:spPr>
            <a:xfrm>
              <a:off x="3923735" y="4899307"/>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grpSp>
        <p:nvGrpSpPr>
          <p:cNvPr id="415" name="Group 414">
            <a:extLst>
              <a:ext uri="{FF2B5EF4-FFF2-40B4-BE49-F238E27FC236}">
                <a16:creationId xmlns:a16="http://schemas.microsoft.com/office/drawing/2014/main" id="{EE623DD9-2E02-46FF-C1F5-D5EF3A4C41E0}"/>
              </a:ext>
            </a:extLst>
          </p:cNvPr>
          <p:cNvGrpSpPr/>
          <p:nvPr/>
        </p:nvGrpSpPr>
        <p:grpSpPr>
          <a:xfrm>
            <a:off x="7184370" y="4432181"/>
            <a:ext cx="1378861" cy="1349321"/>
            <a:chOff x="5156613" y="4432181"/>
            <a:chExt cx="1378861" cy="1349321"/>
          </a:xfrm>
        </p:grpSpPr>
        <p:grpSp>
          <p:nvGrpSpPr>
            <p:cNvPr id="201" name="Graphic 610">
              <a:extLst>
                <a:ext uri="{FF2B5EF4-FFF2-40B4-BE49-F238E27FC236}">
                  <a16:creationId xmlns:a16="http://schemas.microsoft.com/office/drawing/2014/main" id="{F22726B0-99EE-0D8E-D1E2-98ED731F69A6}"/>
                </a:ext>
              </a:extLst>
            </p:cNvPr>
            <p:cNvGrpSpPr/>
            <p:nvPr/>
          </p:nvGrpSpPr>
          <p:grpSpPr>
            <a:xfrm>
              <a:off x="5156613" y="4432181"/>
              <a:ext cx="1378861" cy="1349321"/>
              <a:chOff x="6554046" y="2407951"/>
              <a:chExt cx="1378861" cy="1349321"/>
            </a:xfrm>
          </p:grpSpPr>
          <p:sp>
            <p:nvSpPr>
              <p:cNvPr id="202" name="Freeform: Shape 201">
                <a:extLst>
                  <a:ext uri="{FF2B5EF4-FFF2-40B4-BE49-F238E27FC236}">
                    <a16:creationId xmlns:a16="http://schemas.microsoft.com/office/drawing/2014/main" id="{1E3C0A4A-7345-BC1D-D72C-82BB7DA95885}"/>
                  </a:ext>
                </a:extLst>
              </p:cNvPr>
              <p:cNvSpPr/>
              <p:nvPr/>
            </p:nvSpPr>
            <p:spPr>
              <a:xfrm>
                <a:off x="6970297" y="2409333"/>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EA0D614D-D657-F528-EBB1-5800F48DEC3B}"/>
                  </a:ext>
                </a:extLst>
              </p:cNvPr>
              <p:cNvSpPr/>
              <p:nvPr/>
            </p:nvSpPr>
            <p:spPr>
              <a:xfrm>
                <a:off x="7199848" y="2580806"/>
                <a:ext cx="559743" cy="561740"/>
              </a:xfrm>
              <a:custGeom>
                <a:avLst/>
                <a:gdLst>
                  <a:gd name="connsiteX0" fmla="*/ 390576 w 559743"/>
                  <a:gd name="connsiteY0" fmla="*/ 0 h 561740"/>
                  <a:gd name="connsiteX1" fmla="*/ 279795 w 559743"/>
                  <a:gd name="connsiteY1" fmla="*/ 0 h 561740"/>
                  <a:gd name="connsiteX2" fmla="*/ 279795 w 559743"/>
                  <a:gd name="connsiteY2" fmla="*/ 53777 h 561740"/>
                  <a:gd name="connsiteX3" fmla="*/ 112010 w 559743"/>
                  <a:gd name="connsiteY3" fmla="*/ 56389 h 561740"/>
                  <a:gd name="connsiteX4" fmla="*/ 112010 w 559743"/>
                  <a:gd name="connsiteY4" fmla="*/ 109398 h 561740"/>
                  <a:gd name="connsiteX5" fmla="*/ 2612 w 559743"/>
                  <a:gd name="connsiteY5" fmla="*/ 112778 h 561740"/>
                  <a:gd name="connsiteX6" fmla="*/ 0 w 559743"/>
                  <a:gd name="connsiteY6" fmla="*/ 281178 h 561740"/>
                  <a:gd name="connsiteX7" fmla="*/ 55775 w 559743"/>
                  <a:gd name="connsiteY7" fmla="*/ 281178 h 561740"/>
                  <a:gd name="connsiteX8" fmla="*/ 55621 w 559743"/>
                  <a:gd name="connsiteY8" fmla="*/ 447733 h 561740"/>
                  <a:gd name="connsiteX9" fmla="*/ 54392 w 559743"/>
                  <a:gd name="connsiteY9" fmla="*/ 557131 h 561740"/>
                  <a:gd name="connsiteX10" fmla="*/ 502740 w 559743"/>
                  <a:gd name="connsiteY10" fmla="*/ 561741 h 561740"/>
                  <a:gd name="connsiteX11" fmla="*/ 503969 w 559743"/>
                  <a:gd name="connsiteY11" fmla="*/ 504122 h 561740"/>
                  <a:gd name="connsiteX12" fmla="*/ 559743 w 559743"/>
                  <a:gd name="connsiteY12" fmla="*/ 504737 h 561740"/>
                  <a:gd name="connsiteX13" fmla="*/ 559743 w 559743"/>
                  <a:gd name="connsiteY13" fmla="*/ 394724 h 561740"/>
                  <a:gd name="connsiteX14" fmla="*/ 505966 w 559743"/>
                  <a:gd name="connsiteY14" fmla="*/ 392727 h 561740"/>
                  <a:gd name="connsiteX15" fmla="*/ 504583 w 559743"/>
                  <a:gd name="connsiteY15" fmla="*/ 277951 h 561740"/>
                  <a:gd name="connsiteX16" fmla="*/ 504583 w 559743"/>
                  <a:gd name="connsiteY16" fmla="*/ 223559 h 561740"/>
                  <a:gd name="connsiteX17" fmla="*/ 501972 w 559743"/>
                  <a:gd name="connsiteY17" fmla="*/ 171165 h 561740"/>
                  <a:gd name="connsiteX18" fmla="*/ 392573 w 559743"/>
                  <a:gd name="connsiteY18" fmla="*/ 169782 h 561740"/>
                  <a:gd name="connsiteX19" fmla="*/ 393188 w 559743"/>
                  <a:gd name="connsiteY19" fmla="*/ 114776 h 561740"/>
                  <a:gd name="connsiteX20" fmla="*/ 448962 w 559743"/>
                  <a:gd name="connsiteY20" fmla="*/ 111396 h 561740"/>
                  <a:gd name="connsiteX21" fmla="*/ 445582 w 559743"/>
                  <a:gd name="connsiteY21" fmla="*/ 768 h 561740"/>
                  <a:gd name="connsiteX22" fmla="*/ 390576 w 559743"/>
                  <a:gd name="connsiteY22" fmla="*/ 0 h 56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9743" h="561740">
                    <a:moveTo>
                      <a:pt x="390576" y="0"/>
                    </a:moveTo>
                    <a:lnTo>
                      <a:pt x="279795" y="0"/>
                    </a:lnTo>
                    <a:lnTo>
                      <a:pt x="279795" y="53777"/>
                    </a:lnTo>
                    <a:lnTo>
                      <a:pt x="112010" y="56389"/>
                    </a:lnTo>
                    <a:lnTo>
                      <a:pt x="112010" y="109398"/>
                    </a:lnTo>
                    <a:lnTo>
                      <a:pt x="2612" y="112778"/>
                    </a:lnTo>
                    <a:lnTo>
                      <a:pt x="0" y="281178"/>
                    </a:lnTo>
                    <a:lnTo>
                      <a:pt x="55775" y="281178"/>
                    </a:lnTo>
                    <a:lnTo>
                      <a:pt x="55621" y="447733"/>
                    </a:lnTo>
                    <a:lnTo>
                      <a:pt x="54392" y="557131"/>
                    </a:lnTo>
                    <a:lnTo>
                      <a:pt x="502740" y="561741"/>
                    </a:lnTo>
                    <a:lnTo>
                      <a:pt x="503969" y="504122"/>
                    </a:lnTo>
                    <a:lnTo>
                      <a:pt x="559743" y="504737"/>
                    </a:lnTo>
                    <a:lnTo>
                      <a:pt x="559743" y="394724"/>
                    </a:lnTo>
                    <a:lnTo>
                      <a:pt x="505966" y="392727"/>
                    </a:lnTo>
                    <a:lnTo>
                      <a:pt x="504583" y="277951"/>
                    </a:lnTo>
                    <a:lnTo>
                      <a:pt x="504583" y="223559"/>
                    </a:lnTo>
                    <a:lnTo>
                      <a:pt x="501972" y="171165"/>
                    </a:lnTo>
                    <a:lnTo>
                      <a:pt x="392573" y="169782"/>
                    </a:lnTo>
                    <a:lnTo>
                      <a:pt x="393188" y="114776"/>
                    </a:lnTo>
                    <a:lnTo>
                      <a:pt x="448962" y="111396"/>
                    </a:lnTo>
                    <a:lnTo>
                      <a:pt x="445582" y="768"/>
                    </a:lnTo>
                    <a:lnTo>
                      <a:pt x="390576" y="0"/>
                    </a:lnTo>
                  </a:path>
                </a:pathLst>
              </a:custGeom>
              <a:solidFill>
                <a:srgbClr val="9FB5BA"/>
              </a:solidFill>
              <a:ln w="15358" cap="flat">
                <a:noFill/>
                <a:prstDash val="solid"/>
                <a:miter/>
              </a:ln>
            </p:spPr>
            <p:txBody>
              <a:bodyPr rtlCol="0" anchor="ctr"/>
              <a:lstStyle/>
              <a:p>
                <a:endParaRPr lang="en-US"/>
              </a:p>
            </p:txBody>
          </p:sp>
          <p:grpSp>
            <p:nvGrpSpPr>
              <p:cNvPr id="204" name="Graphic 610">
                <a:extLst>
                  <a:ext uri="{FF2B5EF4-FFF2-40B4-BE49-F238E27FC236}">
                    <a16:creationId xmlns:a16="http://schemas.microsoft.com/office/drawing/2014/main" id="{BDE5575C-2DC5-7B18-49F4-5AD157D678FC}"/>
                  </a:ext>
                </a:extLst>
              </p:cNvPr>
              <p:cNvGrpSpPr/>
              <p:nvPr/>
            </p:nvGrpSpPr>
            <p:grpSpPr>
              <a:xfrm>
                <a:off x="6975674" y="2413021"/>
                <a:ext cx="951855" cy="951855"/>
                <a:chOff x="6975674" y="2413021"/>
                <a:chExt cx="951855" cy="951855"/>
              </a:xfrm>
              <a:noFill/>
            </p:grpSpPr>
            <p:sp>
              <p:nvSpPr>
                <p:cNvPr id="207" name="Freeform: Shape 206">
                  <a:extLst>
                    <a:ext uri="{FF2B5EF4-FFF2-40B4-BE49-F238E27FC236}">
                      <a16:creationId xmlns:a16="http://schemas.microsoft.com/office/drawing/2014/main" id="{2E6C95F8-382F-FCD1-889C-743738506581}"/>
                    </a:ext>
                  </a:extLst>
                </p:cNvPr>
                <p:cNvSpPr/>
                <p:nvPr/>
              </p:nvSpPr>
              <p:spPr>
                <a:xfrm>
                  <a:off x="6975674" y="2413021"/>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915E5695-75C1-5A8D-4B69-D859894B3FA1}"/>
                    </a:ext>
                  </a:extLst>
                </p:cNvPr>
                <p:cNvSpPr/>
                <p:nvPr/>
              </p:nvSpPr>
              <p:spPr>
                <a:xfrm>
                  <a:off x="6975674" y="246894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F7A5B8CB-902F-CE68-CFFD-A607A9728B68}"/>
                    </a:ext>
                  </a:extLst>
                </p:cNvPr>
                <p:cNvSpPr/>
                <p:nvPr/>
              </p:nvSpPr>
              <p:spPr>
                <a:xfrm>
                  <a:off x="6975674" y="25250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B46D3238-1C25-DEBB-4C96-5A2C5918BA9E}"/>
                    </a:ext>
                  </a:extLst>
                </p:cNvPr>
                <p:cNvSpPr/>
                <p:nvPr/>
              </p:nvSpPr>
              <p:spPr>
                <a:xfrm>
                  <a:off x="6975674" y="258095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B5CDEF8F-9BD8-CC3F-5874-F1F9D261125F}"/>
                    </a:ext>
                  </a:extLst>
                </p:cNvPr>
                <p:cNvSpPr/>
                <p:nvPr/>
              </p:nvSpPr>
              <p:spPr>
                <a:xfrm>
                  <a:off x="6975674" y="263704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9D5B1914-8824-37C2-51FE-1771D815C8C7}"/>
                    </a:ext>
                  </a:extLst>
                </p:cNvPr>
                <p:cNvSpPr/>
                <p:nvPr/>
              </p:nvSpPr>
              <p:spPr>
                <a:xfrm>
                  <a:off x="6975674" y="26929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12A8C477-E1B5-A3CC-1CB0-5F13F6A209C4}"/>
                    </a:ext>
                  </a:extLst>
                </p:cNvPr>
                <p:cNvSpPr/>
                <p:nvPr/>
              </p:nvSpPr>
              <p:spPr>
                <a:xfrm>
                  <a:off x="6975674" y="27488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55D96447-2628-39C5-C5EC-F8579B611B19}"/>
                    </a:ext>
                  </a:extLst>
                </p:cNvPr>
                <p:cNvSpPr/>
                <p:nvPr/>
              </p:nvSpPr>
              <p:spPr>
                <a:xfrm>
                  <a:off x="6975674" y="28049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1E009211-4D6A-DD18-3752-C64523307DBC}"/>
                    </a:ext>
                  </a:extLst>
                </p:cNvPr>
                <p:cNvSpPr/>
                <p:nvPr/>
              </p:nvSpPr>
              <p:spPr>
                <a:xfrm>
                  <a:off x="6975674" y="28609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A767B8A5-7E60-08D8-6984-B9B718FB560F}"/>
                    </a:ext>
                  </a:extLst>
                </p:cNvPr>
                <p:cNvSpPr/>
                <p:nvPr/>
              </p:nvSpPr>
              <p:spPr>
                <a:xfrm>
                  <a:off x="6975674" y="29169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18A07F33-6495-8207-F012-4228A64F46B0}"/>
                    </a:ext>
                  </a:extLst>
                </p:cNvPr>
                <p:cNvSpPr/>
                <p:nvPr/>
              </p:nvSpPr>
              <p:spPr>
                <a:xfrm>
                  <a:off x="6975674" y="297291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6D924086-9F33-87EA-EA59-85F69169ABBD}"/>
                    </a:ext>
                  </a:extLst>
                </p:cNvPr>
                <p:cNvSpPr/>
                <p:nvPr/>
              </p:nvSpPr>
              <p:spPr>
                <a:xfrm>
                  <a:off x="6975674" y="302884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EDF9E8D5-7411-F026-36E1-F59360A8E2A7}"/>
                    </a:ext>
                  </a:extLst>
                </p:cNvPr>
                <p:cNvSpPr/>
                <p:nvPr/>
              </p:nvSpPr>
              <p:spPr>
                <a:xfrm>
                  <a:off x="6975674" y="308492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ADD0F24A-B766-E76D-B8A9-B16D4D4F3852}"/>
                    </a:ext>
                  </a:extLst>
                </p:cNvPr>
                <p:cNvSpPr/>
                <p:nvPr/>
              </p:nvSpPr>
              <p:spPr>
                <a:xfrm>
                  <a:off x="6975674" y="314085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836AB3D3-BFEC-BDDC-2F6E-3100207EA0F2}"/>
                    </a:ext>
                  </a:extLst>
                </p:cNvPr>
                <p:cNvSpPr/>
                <p:nvPr/>
              </p:nvSpPr>
              <p:spPr>
                <a:xfrm>
                  <a:off x="6975674" y="319693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7CF5BBAC-A8D9-FD3B-143D-9107FF86AA05}"/>
                    </a:ext>
                  </a:extLst>
                </p:cNvPr>
                <p:cNvSpPr/>
                <p:nvPr/>
              </p:nvSpPr>
              <p:spPr>
                <a:xfrm>
                  <a:off x="6975674" y="325286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CF02D8A9-B08E-BC59-0393-749ED3F86166}"/>
                    </a:ext>
                  </a:extLst>
                </p:cNvPr>
                <p:cNvSpPr/>
                <p:nvPr/>
              </p:nvSpPr>
              <p:spPr>
                <a:xfrm>
                  <a:off x="6975674" y="330879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00F8FE71-A202-3FA8-9E4F-0F7DF0F6017B}"/>
                    </a:ext>
                  </a:extLst>
                </p:cNvPr>
                <p:cNvSpPr/>
                <p:nvPr/>
              </p:nvSpPr>
              <p:spPr>
                <a:xfrm>
                  <a:off x="787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7B92858-EEA4-98E8-BBA2-85E863AA8A7F}"/>
                    </a:ext>
                  </a:extLst>
                </p:cNvPr>
                <p:cNvSpPr/>
                <p:nvPr/>
              </p:nvSpPr>
              <p:spPr>
                <a:xfrm>
                  <a:off x="781552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8DBBE91A-15BC-1EC1-5E02-CBD1EA565AFC}"/>
                    </a:ext>
                  </a:extLst>
                </p:cNvPr>
                <p:cNvSpPr/>
                <p:nvPr/>
              </p:nvSpPr>
              <p:spPr>
                <a:xfrm>
                  <a:off x="775959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3121647B-98AD-2517-2441-00DF2A65F4A7}"/>
                    </a:ext>
                  </a:extLst>
                </p:cNvPr>
                <p:cNvSpPr/>
                <p:nvPr/>
              </p:nvSpPr>
              <p:spPr>
                <a:xfrm>
                  <a:off x="770351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06270E24-B8D0-E4B6-7E1F-94DDA7542C37}"/>
                    </a:ext>
                  </a:extLst>
                </p:cNvPr>
                <p:cNvSpPr/>
                <p:nvPr/>
              </p:nvSpPr>
              <p:spPr>
                <a:xfrm>
                  <a:off x="764758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345FE59F-88BD-A597-6076-F5875906BD00}"/>
                    </a:ext>
                  </a:extLst>
                </p:cNvPr>
                <p:cNvSpPr/>
                <p:nvPr/>
              </p:nvSpPr>
              <p:spPr>
                <a:xfrm>
                  <a:off x="759165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EF7320F-50F1-53CF-BA12-EB51EEF26149}"/>
                    </a:ext>
                  </a:extLst>
                </p:cNvPr>
                <p:cNvSpPr/>
                <p:nvPr/>
              </p:nvSpPr>
              <p:spPr>
                <a:xfrm>
                  <a:off x="753557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3FA8044B-C95C-18D8-1A3D-AFE2EE17C10F}"/>
                    </a:ext>
                  </a:extLst>
                </p:cNvPr>
                <p:cNvSpPr/>
                <p:nvPr/>
              </p:nvSpPr>
              <p:spPr>
                <a:xfrm>
                  <a:off x="747964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411CED6B-2A11-F4B3-3CA2-033BCF3379E4}"/>
                    </a:ext>
                  </a:extLst>
                </p:cNvPr>
                <p:cNvSpPr/>
                <p:nvPr/>
              </p:nvSpPr>
              <p:spPr>
                <a:xfrm>
                  <a:off x="742356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45A8EC01-DF17-F6BD-0C48-F87386593886}"/>
                    </a:ext>
                  </a:extLst>
                </p:cNvPr>
                <p:cNvSpPr/>
                <p:nvPr/>
              </p:nvSpPr>
              <p:spPr>
                <a:xfrm>
                  <a:off x="736763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90CB4B9-E0DC-17EF-C934-6774814C3799}"/>
                    </a:ext>
                  </a:extLst>
                </p:cNvPr>
                <p:cNvSpPr/>
                <p:nvPr/>
              </p:nvSpPr>
              <p:spPr>
                <a:xfrm>
                  <a:off x="731155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687C88F-BE05-5D15-ACD6-1ED782171809}"/>
                    </a:ext>
                  </a:extLst>
                </p:cNvPr>
                <p:cNvSpPr/>
                <p:nvPr/>
              </p:nvSpPr>
              <p:spPr>
                <a:xfrm>
                  <a:off x="725562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5E21FC55-7556-1526-A86A-C4CA9CE25F5A}"/>
                    </a:ext>
                  </a:extLst>
                </p:cNvPr>
                <p:cNvSpPr/>
                <p:nvPr/>
              </p:nvSpPr>
              <p:spPr>
                <a:xfrm>
                  <a:off x="7199695"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69B5A293-96BA-FCEB-CD09-B82756720CB8}"/>
                    </a:ext>
                  </a:extLst>
                </p:cNvPr>
                <p:cNvSpPr/>
                <p:nvPr/>
              </p:nvSpPr>
              <p:spPr>
                <a:xfrm>
                  <a:off x="714361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4BA75863-3D17-8CA3-5C8A-71852B4255A6}"/>
                    </a:ext>
                  </a:extLst>
                </p:cNvPr>
                <p:cNvSpPr/>
                <p:nvPr/>
              </p:nvSpPr>
              <p:spPr>
                <a:xfrm>
                  <a:off x="7087684"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F3AD160D-CAC1-D5D2-C4E6-D13187B98951}"/>
                    </a:ext>
                  </a:extLst>
                </p:cNvPr>
                <p:cNvSpPr/>
                <p:nvPr/>
              </p:nvSpPr>
              <p:spPr>
                <a:xfrm>
                  <a:off x="703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05" name="Freeform: Shape 204">
                <a:extLst>
                  <a:ext uri="{FF2B5EF4-FFF2-40B4-BE49-F238E27FC236}">
                    <a16:creationId xmlns:a16="http://schemas.microsoft.com/office/drawing/2014/main" id="{A9035E15-A782-C9FF-F7EB-DF00078AE6DD}"/>
                  </a:ext>
                </a:extLst>
              </p:cNvPr>
              <p:cNvSpPr/>
              <p:nvPr/>
            </p:nvSpPr>
            <p:spPr>
              <a:xfrm>
                <a:off x="6970297" y="2407951"/>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06" name="Picture 205">
                <a:extLst>
                  <a:ext uri="{FF2B5EF4-FFF2-40B4-BE49-F238E27FC236}">
                    <a16:creationId xmlns:a16="http://schemas.microsoft.com/office/drawing/2014/main" id="{B6B31677-B165-5F1B-849B-1DFDA95D16C8}"/>
                  </a:ext>
                </a:extLst>
              </p:cNvPr>
              <p:cNvPicPr>
                <a:picLocks noChangeAspect="1"/>
              </p:cNvPicPr>
              <p:nvPr/>
            </p:nvPicPr>
            <p:blipFill>
              <a:blip r:embed="rId4"/>
              <a:stretch>
                <a:fillRect/>
              </a:stretch>
            </p:blipFill>
            <p:spPr>
              <a:xfrm>
                <a:off x="6554046" y="2882480"/>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cxnSp>
          <p:nvCxnSpPr>
            <p:cNvPr id="406" name="Straight Arrow Connector 405">
              <a:extLst>
                <a:ext uri="{FF2B5EF4-FFF2-40B4-BE49-F238E27FC236}">
                  <a16:creationId xmlns:a16="http://schemas.microsoft.com/office/drawing/2014/main" id="{75CCEEC5-1989-BD76-0B4E-C0A1C505E13D}"/>
                </a:ext>
              </a:extLst>
            </p:cNvPr>
            <p:cNvCxnSpPr>
              <a:cxnSpLocks/>
            </p:cNvCxnSpPr>
            <p:nvPr/>
          </p:nvCxnSpPr>
          <p:spPr>
            <a:xfrm>
              <a:off x="5594008"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4" name="Group 413">
            <a:extLst>
              <a:ext uri="{FF2B5EF4-FFF2-40B4-BE49-F238E27FC236}">
                <a16:creationId xmlns:a16="http://schemas.microsoft.com/office/drawing/2014/main" id="{DC361B23-4E8B-FBFF-103D-6D12C0FAD4C3}"/>
              </a:ext>
            </a:extLst>
          </p:cNvPr>
          <p:cNvGrpSpPr/>
          <p:nvPr/>
        </p:nvGrpSpPr>
        <p:grpSpPr>
          <a:xfrm>
            <a:off x="8384461" y="4424498"/>
            <a:ext cx="1378769" cy="1349382"/>
            <a:chOff x="6356704" y="4424498"/>
            <a:chExt cx="1378769" cy="1349382"/>
          </a:xfrm>
        </p:grpSpPr>
        <p:grpSp>
          <p:nvGrpSpPr>
            <p:cNvPr id="240" name="Graphic 610">
              <a:extLst>
                <a:ext uri="{FF2B5EF4-FFF2-40B4-BE49-F238E27FC236}">
                  <a16:creationId xmlns:a16="http://schemas.microsoft.com/office/drawing/2014/main" id="{1CF8EB90-09C6-A35A-6E9A-6C38D79F20E8}"/>
                </a:ext>
              </a:extLst>
            </p:cNvPr>
            <p:cNvGrpSpPr/>
            <p:nvPr/>
          </p:nvGrpSpPr>
          <p:grpSpPr>
            <a:xfrm>
              <a:off x="6356704" y="4424498"/>
              <a:ext cx="1378769" cy="1349382"/>
              <a:chOff x="7754137" y="2400268"/>
              <a:chExt cx="1378769" cy="1349382"/>
            </a:xfrm>
          </p:grpSpPr>
          <p:sp>
            <p:nvSpPr>
              <p:cNvPr id="241" name="Freeform: Shape 240">
                <a:extLst>
                  <a:ext uri="{FF2B5EF4-FFF2-40B4-BE49-F238E27FC236}">
                    <a16:creationId xmlns:a16="http://schemas.microsoft.com/office/drawing/2014/main" id="{04DC3D7E-4AD1-9E75-82E4-763AE83AF1B2}"/>
                  </a:ext>
                </a:extLst>
              </p:cNvPr>
              <p:cNvSpPr/>
              <p:nvPr/>
            </p:nvSpPr>
            <p:spPr>
              <a:xfrm>
                <a:off x="8170295" y="2401651"/>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2B04C18-C4D4-E22F-86F8-754889BF2EE9}"/>
                  </a:ext>
                </a:extLst>
              </p:cNvPr>
              <p:cNvSpPr/>
              <p:nvPr/>
            </p:nvSpPr>
            <p:spPr>
              <a:xfrm>
                <a:off x="8343150" y="2572201"/>
                <a:ext cx="504122" cy="615517"/>
              </a:xfrm>
              <a:custGeom>
                <a:avLst/>
                <a:gdLst>
                  <a:gd name="connsiteX0" fmla="*/ 111088 w 504122"/>
                  <a:gd name="connsiteY0" fmla="*/ 113086 h 615517"/>
                  <a:gd name="connsiteX1" fmla="*/ 56543 w 504122"/>
                  <a:gd name="connsiteY1" fmla="*/ 113086 h 615517"/>
                  <a:gd name="connsiteX2" fmla="*/ 56389 w 504122"/>
                  <a:gd name="connsiteY2" fmla="*/ 165787 h 615517"/>
                  <a:gd name="connsiteX3" fmla="*/ 614 w 504122"/>
                  <a:gd name="connsiteY3" fmla="*/ 165787 h 615517"/>
                  <a:gd name="connsiteX4" fmla="*/ 0 w 504122"/>
                  <a:gd name="connsiteY4" fmla="*/ 281946 h 615517"/>
                  <a:gd name="connsiteX5" fmla="*/ 56543 w 504122"/>
                  <a:gd name="connsiteY5" fmla="*/ 281946 h 615517"/>
                  <a:gd name="connsiteX6" fmla="*/ 55621 w 504122"/>
                  <a:gd name="connsiteY6" fmla="*/ 444968 h 615517"/>
                  <a:gd name="connsiteX7" fmla="*/ 768 w 504122"/>
                  <a:gd name="connsiteY7" fmla="*/ 450345 h 615517"/>
                  <a:gd name="connsiteX8" fmla="*/ 0 w 504122"/>
                  <a:gd name="connsiteY8" fmla="*/ 561126 h 615517"/>
                  <a:gd name="connsiteX9" fmla="*/ 169782 w 504122"/>
                  <a:gd name="connsiteY9" fmla="*/ 563124 h 615517"/>
                  <a:gd name="connsiteX10" fmla="*/ 168553 w 504122"/>
                  <a:gd name="connsiteY10" fmla="*/ 615518 h 615517"/>
                  <a:gd name="connsiteX11" fmla="*/ 336492 w 504122"/>
                  <a:gd name="connsiteY11" fmla="*/ 615518 h 615517"/>
                  <a:gd name="connsiteX12" fmla="*/ 336952 w 504122"/>
                  <a:gd name="connsiteY12" fmla="*/ 563738 h 615517"/>
                  <a:gd name="connsiteX13" fmla="*/ 500742 w 504122"/>
                  <a:gd name="connsiteY13" fmla="*/ 561126 h 615517"/>
                  <a:gd name="connsiteX14" fmla="*/ 504122 w 504122"/>
                  <a:gd name="connsiteY14" fmla="*/ 223559 h 615517"/>
                  <a:gd name="connsiteX15" fmla="*/ 449116 w 504122"/>
                  <a:gd name="connsiteY15" fmla="*/ 225557 h 615517"/>
                  <a:gd name="connsiteX16" fmla="*/ 447733 w 504122"/>
                  <a:gd name="connsiteY16" fmla="*/ 167170 h 615517"/>
                  <a:gd name="connsiteX17" fmla="*/ 504122 w 504122"/>
                  <a:gd name="connsiteY17" fmla="*/ 169167 h 615517"/>
                  <a:gd name="connsiteX18" fmla="*/ 504122 w 504122"/>
                  <a:gd name="connsiteY18" fmla="*/ 1229 h 615517"/>
                  <a:gd name="connsiteX19" fmla="*/ 281331 w 504122"/>
                  <a:gd name="connsiteY19" fmla="*/ 0 h 615517"/>
                  <a:gd name="connsiteX20" fmla="*/ 281946 w 504122"/>
                  <a:gd name="connsiteY20" fmla="*/ 57004 h 615517"/>
                  <a:gd name="connsiteX21" fmla="*/ 112778 w 504122"/>
                  <a:gd name="connsiteY21" fmla="*/ 56389 h 615517"/>
                  <a:gd name="connsiteX22" fmla="*/ 111088 w 504122"/>
                  <a:gd name="connsiteY22" fmla="*/ 113086 h 61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4122" h="615517">
                    <a:moveTo>
                      <a:pt x="111088" y="113086"/>
                    </a:moveTo>
                    <a:lnTo>
                      <a:pt x="56543" y="113086"/>
                    </a:lnTo>
                    <a:lnTo>
                      <a:pt x="56389" y="165787"/>
                    </a:lnTo>
                    <a:lnTo>
                      <a:pt x="614" y="165787"/>
                    </a:lnTo>
                    <a:lnTo>
                      <a:pt x="0" y="281946"/>
                    </a:lnTo>
                    <a:lnTo>
                      <a:pt x="56543" y="281946"/>
                    </a:lnTo>
                    <a:lnTo>
                      <a:pt x="55621" y="444968"/>
                    </a:lnTo>
                    <a:lnTo>
                      <a:pt x="768" y="450345"/>
                    </a:lnTo>
                    <a:lnTo>
                      <a:pt x="0" y="561126"/>
                    </a:lnTo>
                    <a:lnTo>
                      <a:pt x="169782" y="563124"/>
                    </a:lnTo>
                    <a:lnTo>
                      <a:pt x="168553" y="615518"/>
                    </a:lnTo>
                    <a:lnTo>
                      <a:pt x="336492" y="615518"/>
                    </a:lnTo>
                    <a:lnTo>
                      <a:pt x="336952" y="563738"/>
                    </a:lnTo>
                    <a:lnTo>
                      <a:pt x="500742" y="561126"/>
                    </a:lnTo>
                    <a:lnTo>
                      <a:pt x="504122" y="223559"/>
                    </a:lnTo>
                    <a:lnTo>
                      <a:pt x="449116" y="225557"/>
                    </a:lnTo>
                    <a:lnTo>
                      <a:pt x="447733" y="167170"/>
                    </a:lnTo>
                    <a:lnTo>
                      <a:pt x="504122" y="169167"/>
                    </a:lnTo>
                    <a:lnTo>
                      <a:pt x="504122" y="1229"/>
                    </a:lnTo>
                    <a:lnTo>
                      <a:pt x="281331" y="0"/>
                    </a:lnTo>
                    <a:lnTo>
                      <a:pt x="281946" y="57004"/>
                    </a:lnTo>
                    <a:lnTo>
                      <a:pt x="112778" y="56389"/>
                    </a:lnTo>
                    <a:lnTo>
                      <a:pt x="111088" y="113086"/>
                    </a:lnTo>
                  </a:path>
                </a:pathLst>
              </a:custGeom>
              <a:solidFill>
                <a:srgbClr val="9FB5BA"/>
              </a:solidFill>
              <a:ln w="15358" cap="flat">
                <a:noFill/>
                <a:prstDash val="solid"/>
                <a:miter/>
              </a:ln>
            </p:spPr>
            <p:txBody>
              <a:bodyPr rtlCol="0" anchor="ctr"/>
              <a:lstStyle/>
              <a:p>
                <a:endParaRPr lang="en-US"/>
              </a:p>
            </p:txBody>
          </p:sp>
          <p:grpSp>
            <p:nvGrpSpPr>
              <p:cNvPr id="243" name="Graphic 610">
                <a:extLst>
                  <a:ext uri="{FF2B5EF4-FFF2-40B4-BE49-F238E27FC236}">
                    <a16:creationId xmlns:a16="http://schemas.microsoft.com/office/drawing/2014/main" id="{1B36098F-8CB8-C26F-2AF6-9108167655DC}"/>
                  </a:ext>
                </a:extLst>
              </p:cNvPr>
              <p:cNvGrpSpPr/>
              <p:nvPr/>
            </p:nvGrpSpPr>
            <p:grpSpPr>
              <a:xfrm>
                <a:off x="8175827" y="2405339"/>
                <a:ext cx="951855" cy="951855"/>
                <a:chOff x="8175827" y="2405339"/>
                <a:chExt cx="951855" cy="951855"/>
              </a:xfrm>
              <a:noFill/>
            </p:grpSpPr>
            <p:sp>
              <p:nvSpPr>
                <p:cNvPr id="246" name="Freeform: Shape 245">
                  <a:extLst>
                    <a:ext uri="{FF2B5EF4-FFF2-40B4-BE49-F238E27FC236}">
                      <a16:creationId xmlns:a16="http://schemas.microsoft.com/office/drawing/2014/main" id="{1FA7261F-F3C4-3CA7-5DBB-8D4E793E63D8}"/>
                    </a:ext>
                  </a:extLst>
                </p:cNvPr>
                <p:cNvSpPr/>
                <p:nvPr/>
              </p:nvSpPr>
              <p:spPr>
                <a:xfrm>
                  <a:off x="8175827" y="240533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040032C0-D638-8C3E-7F04-7AE7C2A420AE}"/>
                    </a:ext>
                  </a:extLst>
                </p:cNvPr>
                <p:cNvSpPr/>
                <p:nvPr/>
              </p:nvSpPr>
              <p:spPr>
                <a:xfrm>
                  <a:off x="8175827" y="246142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29822886-CA67-264C-32B6-35EF78184224}"/>
                    </a:ext>
                  </a:extLst>
                </p:cNvPr>
                <p:cNvSpPr/>
                <p:nvPr/>
              </p:nvSpPr>
              <p:spPr>
                <a:xfrm>
                  <a:off x="8175827" y="251734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57200AA6-3690-13A6-3297-7356868D2EC2}"/>
                    </a:ext>
                  </a:extLst>
                </p:cNvPr>
                <p:cNvSpPr/>
                <p:nvPr/>
              </p:nvSpPr>
              <p:spPr>
                <a:xfrm>
                  <a:off x="8175827" y="257343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7EBE156-65B4-7D86-6BCB-7A0E378E05DA}"/>
                    </a:ext>
                  </a:extLst>
                </p:cNvPr>
                <p:cNvSpPr/>
                <p:nvPr/>
              </p:nvSpPr>
              <p:spPr>
                <a:xfrm>
                  <a:off x="8175827" y="262935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06934DE7-78FC-07A2-F748-2208A52C28AE}"/>
                    </a:ext>
                  </a:extLst>
                </p:cNvPr>
                <p:cNvSpPr/>
                <p:nvPr/>
              </p:nvSpPr>
              <p:spPr>
                <a:xfrm>
                  <a:off x="8175827" y="26852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B9D4BCA9-209C-7697-4AFD-C0724D3FAB47}"/>
                    </a:ext>
                  </a:extLst>
                </p:cNvPr>
                <p:cNvSpPr/>
                <p:nvPr/>
              </p:nvSpPr>
              <p:spPr>
                <a:xfrm>
                  <a:off x="8175827" y="274136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D3BA10E4-8EAF-DE13-B919-352E701F7CC4}"/>
                    </a:ext>
                  </a:extLst>
                </p:cNvPr>
                <p:cNvSpPr/>
                <p:nvPr/>
              </p:nvSpPr>
              <p:spPr>
                <a:xfrm>
                  <a:off x="8175827" y="27972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FCC05DF9-CD4A-9CE9-2F69-74BDC86FF26A}"/>
                    </a:ext>
                  </a:extLst>
                </p:cNvPr>
                <p:cNvSpPr/>
                <p:nvPr/>
              </p:nvSpPr>
              <p:spPr>
                <a:xfrm>
                  <a:off x="8175827" y="285337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C0DC92E4-1A7F-6B9D-581D-8572E24194A3}"/>
                    </a:ext>
                  </a:extLst>
                </p:cNvPr>
                <p:cNvSpPr/>
                <p:nvPr/>
              </p:nvSpPr>
              <p:spPr>
                <a:xfrm>
                  <a:off x="8175827" y="290930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6A199BDA-2BC2-826F-9DBE-44055F5FBD67}"/>
                    </a:ext>
                  </a:extLst>
                </p:cNvPr>
                <p:cNvSpPr/>
                <p:nvPr/>
              </p:nvSpPr>
              <p:spPr>
                <a:xfrm>
                  <a:off x="8175827" y="296523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E59819D-DEEB-59C7-1DCC-4A0D4B0FBE29}"/>
                    </a:ext>
                  </a:extLst>
                </p:cNvPr>
                <p:cNvSpPr/>
                <p:nvPr/>
              </p:nvSpPr>
              <p:spPr>
                <a:xfrm>
                  <a:off x="8175827" y="302131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50B7A03A-CEFD-D4EF-EAFA-2A7D99FB370E}"/>
                    </a:ext>
                  </a:extLst>
                </p:cNvPr>
                <p:cNvSpPr/>
                <p:nvPr/>
              </p:nvSpPr>
              <p:spPr>
                <a:xfrm>
                  <a:off x="8175827" y="30772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FDD283FA-0B4E-25F4-D748-FDD496357A88}"/>
                    </a:ext>
                  </a:extLst>
                </p:cNvPr>
                <p:cNvSpPr/>
                <p:nvPr/>
              </p:nvSpPr>
              <p:spPr>
                <a:xfrm>
                  <a:off x="8175827" y="31333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A27BB613-28F0-E06E-B4ED-654C5BACA8FA}"/>
                    </a:ext>
                  </a:extLst>
                </p:cNvPr>
                <p:cNvSpPr/>
                <p:nvPr/>
              </p:nvSpPr>
              <p:spPr>
                <a:xfrm>
                  <a:off x="8175827" y="31892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65C47C43-24A8-D439-DD9E-AB85EF623165}"/>
                    </a:ext>
                  </a:extLst>
                </p:cNvPr>
                <p:cNvSpPr/>
                <p:nvPr/>
              </p:nvSpPr>
              <p:spPr>
                <a:xfrm>
                  <a:off x="8175827" y="324518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E72508-B67A-581F-8986-BEB981753E3A}"/>
                    </a:ext>
                  </a:extLst>
                </p:cNvPr>
                <p:cNvSpPr/>
                <p:nvPr/>
              </p:nvSpPr>
              <p:spPr>
                <a:xfrm>
                  <a:off x="8175827" y="33012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3849CBC-AE2A-F173-4BA0-9A76379A6879}"/>
                    </a:ext>
                  </a:extLst>
                </p:cNvPr>
                <p:cNvSpPr/>
                <p:nvPr/>
              </p:nvSpPr>
              <p:spPr>
                <a:xfrm>
                  <a:off x="907160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A6562A0E-0FBC-DA71-28DC-8DE822353289}"/>
                    </a:ext>
                  </a:extLst>
                </p:cNvPr>
                <p:cNvSpPr/>
                <p:nvPr/>
              </p:nvSpPr>
              <p:spPr>
                <a:xfrm>
                  <a:off x="901567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749A0993-394D-D2D1-2A6A-2B592329B114}"/>
                    </a:ext>
                  </a:extLst>
                </p:cNvPr>
                <p:cNvSpPr/>
                <p:nvPr/>
              </p:nvSpPr>
              <p:spPr>
                <a:xfrm>
                  <a:off x="895959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161A4F35-F127-518A-2587-2CD733F602EB}"/>
                    </a:ext>
                  </a:extLst>
                </p:cNvPr>
                <p:cNvSpPr/>
                <p:nvPr/>
              </p:nvSpPr>
              <p:spPr>
                <a:xfrm>
                  <a:off x="890366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B0A41484-FCBB-D42C-393D-381565E2F4D9}"/>
                    </a:ext>
                  </a:extLst>
                </p:cNvPr>
                <p:cNvSpPr/>
                <p:nvPr/>
              </p:nvSpPr>
              <p:spPr>
                <a:xfrm>
                  <a:off x="884773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86E323E2-4214-D517-6E16-BB61ACDB28A8}"/>
                    </a:ext>
                  </a:extLst>
                </p:cNvPr>
                <p:cNvSpPr/>
                <p:nvPr/>
              </p:nvSpPr>
              <p:spPr>
                <a:xfrm>
                  <a:off x="879165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010430E9-C77C-0461-C4BF-1966E617BD3E}"/>
                    </a:ext>
                  </a:extLst>
                </p:cNvPr>
                <p:cNvSpPr/>
                <p:nvPr/>
              </p:nvSpPr>
              <p:spPr>
                <a:xfrm>
                  <a:off x="873572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9C533C9A-C0DA-DB67-7F8F-1500622FF079}"/>
                    </a:ext>
                  </a:extLst>
                </p:cNvPr>
                <p:cNvSpPr/>
                <p:nvPr/>
              </p:nvSpPr>
              <p:spPr>
                <a:xfrm>
                  <a:off x="867964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AE7A67E-A10E-E4C8-723A-FD12D79DE06A}"/>
                    </a:ext>
                  </a:extLst>
                </p:cNvPr>
                <p:cNvSpPr/>
                <p:nvPr/>
              </p:nvSpPr>
              <p:spPr>
                <a:xfrm>
                  <a:off x="862371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8E8E3C5A-EEFA-846A-4160-B6BBDF2858CA}"/>
                    </a:ext>
                  </a:extLst>
                </p:cNvPr>
                <p:cNvSpPr/>
                <p:nvPr/>
              </p:nvSpPr>
              <p:spPr>
                <a:xfrm>
                  <a:off x="856763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DD25B45A-DF02-E130-92A3-3B8FDC9DD9A1}"/>
                    </a:ext>
                  </a:extLst>
                </p:cNvPr>
                <p:cNvSpPr/>
                <p:nvPr/>
              </p:nvSpPr>
              <p:spPr>
                <a:xfrm>
                  <a:off x="851170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20AAAD9D-D684-08FD-CB76-F5F06F756E79}"/>
                    </a:ext>
                  </a:extLst>
                </p:cNvPr>
                <p:cNvSpPr/>
                <p:nvPr/>
              </p:nvSpPr>
              <p:spPr>
                <a:xfrm>
                  <a:off x="845577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0BD248B8-A46E-713B-5F87-0F1D6D60CB8F}"/>
                    </a:ext>
                  </a:extLst>
                </p:cNvPr>
                <p:cNvSpPr/>
                <p:nvPr/>
              </p:nvSpPr>
              <p:spPr>
                <a:xfrm>
                  <a:off x="839969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B432A539-7274-E211-2081-9A0D023AB7EB}"/>
                    </a:ext>
                  </a:extLst>
                </p:cNvPr>
                <p:cNvSpPr/>
                <p:nvPr/>
              </p:nvSpPr>
              <p:spPr>
                <a:xfrm>
                  <a:off x="834376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3FD73E38-4754-2E97-2A3B-91CFD29A5AD3}"/>
                    </a:ext>
                  </a:extLst>
                </p:cNvPr>
                <p:cNvSpPr/>
                <p:nvPr/>
              </p:nvSpPr>
              <p:spPr>
                <a:xfrm>
                  <a:off x="828768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962FE2BD-2802-B06A-9C32-750AE9EF269B}"/>
                    </a:ext>
                  </a:extLst>
                </p:cNvPr>
                <p:cNvSpPr/>
                <p:nvPr/>
              </p:nvSpPr>
              <p:spPr>
                <a:xfrm>
                  <a:off x="823175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44" name="Freeform: Shape 243">
                <a:extLst>
                  <a:ext uri="{FF2B5EF4-FFF2-40B4-BE49-F238E27FC236}">
                    <a16:creationId xmlns:a16="http://schemas.microsoft.com/office/drawing/2014/main" id="{30C8E265-F1AE-41B6-B6BE-6BFEE4D2B209}"/>
                  </a:ext>
                </a:extLst>
              </p:cNvPr>
              <p:cNvSpPr/>
              <p:nvPr/>
            </p:nvSpPr>
            <p:spPr>
              <a:xfrm>
                <a:off x="8170295" y="2400268"/>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245" name="Picture 244">
                <a:extLst>
                  <a:ext uri="{FF2B5EF4-FFF2-40B4-BE49-F238E27FC236}">
                    <a16:creationId xmlns:a16="http://schemas.microsoft.com/office/drawing/2014/main" id="{5CA00DFF-4FA5-8FE0-18DF-C372CD00BABA}"/>
                  </a:ext>
                </a:extLst>
              </p:cNvPr>
              <p:cNvPicPr>
                <a:picLocks noChangeAspect="1"/>
              </p:cNvPicPr>
              <p:nvPr/>
            </p:nvPicPr>
            <p:blipFill>
              <a:blip r:embed="rId4"/>
              <a:stretch>
                <a:fillRect/>
              </a:stretch>
            </p:blipFill>
            <p:spPr>
              <a:xfrm>
                <a:off x="7754137" y="2874859"/>
                <a:ext cx="874791" cy="874791"/>
              </a:xfrm>
              <a:custGeom>
                <a:avLst/>
                <a:gdLst>
                  <a:gd name="connsiteX0" fmla="*/ -9 w 874791"/>
                  <a:gd name="connsiteY0" fmla="*/ -346 h 874791"/>
                  <a:gd name="connsiteX1" fmla="*/ 874782 w 874791"/>
                  <a:gd name="connsiteY1" fmla="*/ -346 h 874791"/>
                  <a:gd name="connsiteX2" fmla="*/ 874782 w 874791"/>
                  <a:gd name="connsiteY2" fmla="*/ 874445 h 874791"/>
                  <a:gd name="connsiteX3" fmla="*/ -9 w 874791"/>
                  <a:gd name="connsiteY3" fmla="*/ 874445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346"/>
                    </a:moveTo>
                    <a:lnTo>
                      <a:pt x="874782" y="-346"/>
                    </a:lnTo>
                    <a:lnTo>
                      <a:pt x="874782" y="874445"/>
                    </a:lnTo>
                    <a:lnTo>
                      <a:pt x="-9" y="874445"/>
                    </a:lnTo>
                    <a:close/>
                  </a:path>
                </a:pathLst>
              </a:custGeom>
            </p:spPr>
          </p:pic>
        </p:grpSp>
        <p:cxnSp>
          <p:nvCxnSpPr>
            <p:cNvPr id="407" name="Straight Arrow Connector 406">
              <a:extLst>
                <a:ext uri="{FF2B5EF4-FFF2-40B4-BE49-F238E27FC236}">
                  <a16:creationId xmlns:a16="http://schemas.microsoft.com/office/drawing/2014/main" id="{263B5A89-14DE-78B0-B376-5A99C30BC39F}"/>
                </a:ext>
              </a:extLst>
            </p:cNvPr>
            <p:cNvCxnSpPr>
              <a:cxnSpLocks/>
            </p:cNvCxnSpPr>
            <p:nvPr/>
          </p:nvCxnSpPr>
          <p:spPr>
            <a:xfrm>
              <a:off x="6784204"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9" name="Group 418">
            <a:extLst>
              <a:ext uri="{FF2B5EF4-FFF2-40B4-BE49-F238E27FC236}">
                <a16:creationId xmlns:a16="http://schemas.microsoft.com/office/drawing/2014/main" id="{A21B54BE-9116-9E0A-2939-92BFB62D4B23}"/>
              </a:ext>
            </a:extLst>
          </p:cNvPr>
          <p:cNvGrpSpPr/>
          <p:nvPr/>
        </p:nvGrpSpPr>
        <p:grpSpPr>
          <a:xfrm>
            <a:off x="8384461" y="5610054"/>
            <a:ext cx="1378769" cy="1349397"/>
            <a:chOff x="6356704" y="5610054"/>
            <a:chExt cx="1378769" cy="1349397"/>
          </a:xfrm>
        </p:grpSpPr>
        <p:grpSp>
          <p:nvGrpSpPr>
            <p:cNvPr id="318" name="Graphic 610">
              <a:extLst>
                <a:ext uri="{FF2B5EF4-FFF2-40B4-BE49-F238E27FC236}">
                  <a16:creationId xmlns:a16="http://schemas.microsoft.com/office/drawing/2014/main" id="{27F8EC36-BC67-867A-CA37-2FAC84DF731D}"/>
                </a:ext>
              </a:extLst>
            </p:cNvPr>
            <p:cNvGrpSpPr/>
            <p:nvPr/>
          </p:nvGrpSpPr>
          <p:grpSpPr>
            <a:xfrm>
              <a:off x="6356704" y="5610054"/>
              <a:ext cx="1378769" cy="1349397"/>
              <a:chOff x="7754137" y="3585824"/>
              <a:chExt cx="1378769" cy="1349397"/>
            </a:xfrm>
          </p:grpSpPr>
          <p:sp>
            <p:nvSpPr>
              <p:cNvPr id="319" name="Freeform: Shape 318">
                <a:extLst>
                  <a:ext uri="{FF2B5EF4-FFF2-40B4-BE49-F238E27FC236}">
                    <a16:creationId xmlns:a16="http://schemas.microsoft.com/office/drawing/2014/main" id="{975FD168-5109-DCF8-CE64-614FA8489B4B}"/>
                  </a:ext>
                </a:extLst>
              </p:cNvPr>
              <p:cNvSpPr/>
              <p:nvPr/>
            </p:nvSpPr>
            <p:spPr>
              <a:xfrm>
                <a:off x="8170295"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02E145C8-1796-0CA8-A1B9-E279A2673D87}"/>
                  </a:ext>
                </a:extLst>
              </p:cNvPr>
              <p:cNvSpPr/>
              <p:nvPr/>
            </p:nvSpPr>
            <p:spPr>
              <a:xfrm>
                <a:off x="8343919" y="3701983"/>
                <a:ext cx="615825" cy="616900"/>
              </a:xfrm>
              <a:custGeom>
                <a:avLst/>
                <a:gdLst>
                  <a:gd name="connsiteX0" fmla="*/ 111396 w 615825"/>
                  <a:gd name="connsiteY0" fmla="*/ 55314 h 616900"/>
                  <a:gd name="connsiteX1" fmla="*/ 2919 w 615825"/>
                  <a:gd name="connsiteY1" fmla="*/ 57311 h 616900"/>
                  <a:gd name="connsiteX2" fmla="*/ 0 w 615825"/>
                  <a:gd name="connsiteY2" fmla="*/ 172087 h 616900"/>
                  <a:gd name="connsiteX3" fmla="*/ 0 w 615825"/>
                  <a:gd name="connsiteY3" fmla="*/ 224942 h 616900"/>
                  <a:gd name="connsiteX4" fmla="*/ 113393 w 615825"/>
                  <a:gd name="connsiteY4" fmla="*/ 225403 h 616900"/>
                  <a:gd name="connsiteX5" fmla="*/ 113393 w 615825"/>
                  <a:gd name="connsiteY5" fmla="*/ 446811 h 616900"/>
                  <a:gd name="connsiteX6" fmla="*/ 165019 w 615825"/>
                  <a:gd name="connsiteY6" fmla="*/ 449270 h 616900"/>
                  <a:gd name="connsiteX7" fmla="*/ 168092 w 615825"/>
                  <a:gd name="connsiteY7" fmla="*/ 613367 h 616900"/>
                  <a:gd name="connsiteX8" fmla="*/ 557592 w 615825"/>
                  <a:gd name="connsiteY8" fmla="*/ 616901 h 616900"/>
                  <a:gd name="connsiteX9" fmla="*/ 559589 w 615825"/>
                  <a:gd name="connsiteY9" fmla="*/ 505966 h 616900"/>
                  <a:gd name="connsiteX10" fmla="*/ 615826 w 615825"/>
                  <a:gd name="connsiteY10" fmla="*/ 505966 h 616900"/>
                  <a:gd name="connsiteX11" fmla="*/ 615826 w 615825"/>
                  <a:gd name="connsiteY11" fmla="*/ 336952 h 616900"/>
                  <a:gd name="connsiteX12" fmla="*/ 559743 w 615825"/>
                  <a:gd name="connsiteY12" fmla="*/ 336030 h 616900"/>
                  <a:gd name="connsiteX13" fmla="*/ 559589 w 615825"/>
                  <a:gd name="connsiteY13" fmla="*/ 227401 h 616900"/>
                  <a:gd name="connsiteX14" fmla="*/ 452650 w 615825"/>
                  <a:gd name="connsiteY14" fmla="*/ 223867 h 616900"/>
                  <a:gd name="connsiteX15" fmla="*/ 448194 w 615825"/>
                  <a:gd name="connsiteY15" fmla="*/ 168246 h 616900"/>
                  <a:gd name="connsiteX16" fmla="*/ 394878 w 615825"/>
                  <a:gd name="connsiteY16" fmla="*/ 170704 h 616900"/>
                  <a:gd name="connsiteX17" fmla="*/ 396414 w 615825"/>
                  <a:gd name="connsiteY17" fmla="*/ 114008 h 616900"/>
                  <a:gd name="connsiteX18" fmla="*/ 336184 w 615825"/>
                  <a:gd name="connsiteY18" fmla="*/ 114008 h 616900"/>
                  <a:gd name="connsiteX19" fmla="*/ 335724 w 615825"/>
                  <a:gd name="connsiteY19" fmla="*/ 55314 h 616900"/>
                  <a:gd name="connsiteX20" fmla="*/ 279795 w 615825"/>
                  <a:gd name="connsiteY20" fmla="*/ 55314 h 616900"/>
                  <a:gd name="connsiteX21" fmla="*/ 277951 w 615825"/>
                  <a:gd name="connsiteY21" fmla="*/ 1998 h 616900"/>
                  <a:gd name="connsiteX22" fmla="*/ 226786 w 615825"/>
                  <a:gd name="connsiteY22" fmla="*/ 0 h 616900"/>
                  <a:gd name="connsiteX23" fmla="*/ 222483 w 615825"/>
                  <a:gd name="connsiteY23" fmla="*/ 55621 h 61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5825" h="616900">
                    <a:moveTo>
                      <a:pt x="111396" y="55314"/>
                    </a:moveTo>
                    <a:lnTo>
                      <a:pt x="2919" y="57311"/>
                    </a:lnTo>
                    <a:lnTo>
                      <a:pt x="0" y="172087"/>
                    </a:lnTo>
                    <a:lnTo>
                      <a:pt x="0" y="224942"/>
                    </a:lnTo>
                    <a:lnTo>
                      <a:pt x="113393" y="225403"/>
                    </a:lnTo>
                    <a:lnTo>
                      <a:pt x="113393" y="446811"/>
                    </a:lnTo>
                    <a:lnTo>
                      <a:pt x="165019" y="449270"/>
                    </a:lnTo>
                    <a:lnTo>
                      <a:pt x="168092" y="613367"/>
                    </a:lnTo>
                    <a:lnTo>
                      <a:pt x="557592" y="616901"/>
                    </a:lnTo>
                    <a:lnTo>
                      <a:pt x="559589" y="505966"/>
                    </a:lnTo>
                    <a:lnTo>
                      <a:pt x="615826" y="505966"/>
                    </a:lnTo>
                    <a:lnTo>
                      <a:pt x="615826" y="336952"/>
                    </a:lnTo>
                    <a:lnTo>
                      <a:pt x="559743" y="336030"/>
                    </a:lnTo>
                    <a:lnTo>
                      <a:pt x="559589" y="227401"/>
                    </a:lnTo>
                    <a:lnTo>
                      <a:pt x="452650" y="223867"/>
                    </a:lnTo>
                    <a:lnTo>
                      <a:pt x="448194" y="168246"/>
                    </a:lnTo>
                    <a:lnTo>
                      <a:pt x="394878" y="170704"/>
                    </a:lnTo>
                    <a:lnTo>
                      <a:pt x="396414" y="114008"/>
                    </a:lnTo>
                    <a:lnTo>
                      <a:pt x="336184" y="114008"/>
                    </a:lnTo>
                    <a:lnTo>
                      <a:pt x="335724" y="55314"/>
                    </a:lnTo>
                    <a:lnTo>
                      <a:pt x="279795" y="55314"/>
                    </a:lnTo>
                    <a:lnTo>
                      <a:pt x="277951" y="1998"/>
                    </a:lnTo>
                    <a:lnTo>
                      <a:pt x="226786" y="0"/>
                    </a:lnTo>
                    <a:lnTo>
                      <a:pt x="222483" y="55621"/>
                    </a:lnTo>
                  </a:path>
                </a:pathLst>
              </a:custGeom>
              <a:solidFill>
                <a:srgbClr val="9FB5BA"/>
              </a:solidFill>
              <a:ln w="15358" cap="flat">
                <a:noFill/>
                <a:prstDash val="solid"/>
                <a:miter/>
              </a:ln>
            </p:spPr>
            <p:txBody>
              <a:bodyPr rtlCol="0" anchor="ctr"/>
              <a:lstStyle/>
              <a:p>
                <a:endParaRPr lang="en-US"/>
              </a:p>
            </p:txBody>
          </p:sp>
          <p:grpSp>
            <p:nvGrpSpPr>
              <p:cNvPr id="321" name="Graphic 610">
                <a:extLst>
                  <a:ext uri="{FF2B5EF4-FFF2-40B4-BE49-F238E27FC236}">
                    <a16:creationId xmlns:a16="http://schemas.microsoft.com/office/drawing/2014/main" id="{26AF920E-AF10-625D-D5CE-B55D61B35985}"/>
                  </a:ext>
                </a:extLst>
              </p:cNvPr>
              <p:cNvGrpSpPr/>
              <p:nvPr/>
            </p:nvGrpSpPr>
            <p:grpSpPr>
              <a:xfrm>
                <a:off x="8175827" y="3590894"/>
                <a:ext cx="951855" cy="951855"/>
                <a:chOff x="8175827" y="3590894"/>
                <a:chExt cx="951855" cy="951855"/>
              </a:xfrm>
              <a:noFill/>
            </p:grpSpPr>
            <p:sp>
              <p:nvSpPr>
                <p:cNvPr id="324" name="Freeform: Shape 323">
                  <a:extLst>
                    <a:ext uri="{FF2B5EF4-FFF2-40B4-BE49-F238E27FC236}">
                      <a16:creationId xmlns:a16="http://schemas.microsoft.com/office/drawing/2014/main" id="{E1D93113-D7E0-E843-552D-3B0BFFB4D065}"/>
                    </a:ext>
                  </a:extLst>
                </p:cNvPr>
                <p:cNvSpPr/>
                <p:nvPr/>
              </p:nvSpPr>
              <p:spPr>
                <a:xfrm>
                  <a:off x="8175827"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381F54B0-1232-5C8F-9DDA-008B15812C75}"/>
                    </a:ext>
                  </a:extLst>
                </p:cNvPr>
                <p:cNvSpPr/>
                <p:nvPr/>
              </p:nvSpPr>
              <p:spPr>
                <a:xfrm>
                  <a:off x="8175827" y="36469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C716C0A5-A42B-BB61-1147-17803CB8A725}"/>
                    </a:ext>
                  </a:extLst>
                </p:cNvPr>
                <p:cNvSpPr/>
                <p:nvPr/>
              </p:nvSpPr>
              <p:spPr>
                <a:xfrm>
                  <a:off x="8175827" y="370290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D0DD60E-FBA1-AF29-CBA7-6D9308356337}"/>
                    </a:ext>
                  </a:extLst>
                </p:cNvPr>
                <p:cNvSpPr/>
                <p:nvPr/>
              </p:nvSpPr>
              <p:spPr>
                <a:xfrm>
                  <a:off x="8175827" y="375898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16E56F6C-BD8B-B676-804C-B2259F31626D}"/>
                    </a:ext>
                  </a:extLst>
                </p:cNvPr>
                <p:cNvSpPr/>
                <p:nvPr/>
              </p:nvSpPr>
              <p:spPr>
                <a:xfrm>
                  <a:off x="8175827" y="38149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300A3A5-96CC-AEE9-5D8B-BC7C9D0CB82F}"/>
                    </a:ext>
                  </a:extLst>
                </p:cNvPr>
                <p:cNvSpPr/>
                <p:nvPr/>
              </p:nvSpPr>
              <p:spPr>
                <a:xfrm>
                  <a:off x="8175827" y="38708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5B66F3AD-0F65-220E-2A7C-C59ADF37A941}"/>
                    </a:ext>
                  </a:extLst>
                </p:cNvPr>
                <p:cNvSpPr/>
                <p:nvPr/>
              </p:nvSpPr>
              <p:spPr>
                <a:xfrm>
                  <a:off x="8175827" y="39269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27AE20EF-8775-AAAA-32CF-3C2128CF1737}"/>
                    </a:ext>
                  </a:extLst>
                </p:cNvPr>
                <p:cNvSpPr/>
                <p:nvPr/>
              </p:nvSpPr>
              <p:spPr>
                <a:xfrm>
                  <a:off x="8175827" y="39828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F77A1ED5-C762-D42D-4E6A-EE75356A4B3B}"/>
                    </a:ext>
                  </a:extLst>
                </p:cNvPr>
                <p:cNvSpPr/>
                <p:nvPr/>
              </p:nvSpPr>
              <p:spPr>
                <a:xfrm>
                  <a:off x="8175827" y="40389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02C6E062-9F67-9899-1371-716DA58023AD}"/>
                    </a:ext>
                  </a:extLst>
                </p:cNvPr>
                <p:cNvSpPr/>
                <p:nvPr/>
              </p:nvSpPr>
              <p:spPr>
                <a:xfrm>
                  <a:off x="8175827" y="40948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8C1F2E9E-746D-D01D-5845-C35976EF82B1}"/>
                    </a:ext>
                  </a:extLst>
                </p:cNvPr>
                <p:cNvSpPr/>
                <p:nvPr/>
              </p:nvSpPr>
              <p:spPr>
                <a:xfrm>
                  <a:off x="8175827" y="415094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07BB5C35-662D-7C82-CB42-71FF070A8456}"/>
                    </a:ext>
                  </a:extLst>
                </p:cNvPr>
                <p:cNvSpPr/>
                <p:nvPr/>
              </p:nvSpPr>
              <p:spPr>
                <a:xfrm>
                  <a:off x="8175827" y="420687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97497B2E-36CE-68AC-ECB7-A28C46D9B9E6}"/>
                    </a:ext>
                  </a:extLst>
                </p:cNvPr>
                <p:cNvSpPr/>
                <p:nvPr/>
              </p:nvSpPr>
              <p:spPr>
                <a:xfrm>
                  <a:off x="8175827" y="426280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AB3507CF-DB09-D54E-48C6-60F03AE2F147}"/>
                    </a:ext>
                  </a:extLst>
                </p:cNvPr>
                <p:cNvSpPr/>
                <p:nvPr/>
              </p:nvSpPr>
              <p:spPr>
                <a:xfrm>
                  <a:off x="8175827" y="431888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6949F999-D720-2F25-D13A-56E92619040D}"/>
                    </a:ext>
                  </a:extLst>
                </p:cNvPr>
                <p:cNvSpPr/>
                <p:nvPr/>
              </p:nvSpPr>
              <p:spPr>
                <a:xfrm>
                  <a:off x="8175827" y="437481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53ABBB50-C89E-A9A8-A5AB-ABABBAAAD831}"/>
                    </a:ext>
                  </a:extLst>
                </p:cNvPr>
                <p:cNvSpPr/>
                <p:nvPr/>
              </p:nvSpPr>
              <p:spPr>
                <a:xfrm>
                  <a:off x="8175827" y="443089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08948DE7-D9D6-BB63-17B0-3C41BFB108FF}"/>
                    </a:ext>
                  </a:extLst>
                </p:cNvPr>
                <p:cNvSpPr/>
                <p:nvPr/>
              </p:nvSpPr>
              <p:spPr>
                <a:xfrm>
                  <a:off x="8175827" y="448682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923239B2-BD5A-91D6-4451-BC24E95A4799}"/>
                    </a:ext>
                  </a:extLst>
                </p:cNvPr>
                <p:cNvSpPr/>
                <p:nvPr/>
              </p:nvSpPr>
              <p:spPr>
                <a:xfrm>
                  <a:off x="907160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9B63849-01FA-6A66-B56D-766ED653C3F8}"/>
                    </a:ext>
                  </a:extLst>
                </p:cNvPr>
                <p:cNvSpPr/>
                <p:nvPr/>
              </p:nvSpPr>
              <p:spPr>
                <a:xfrm>
                  <a:off x="901567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9EB79EB3-7734-B0C1-A0CD-C1529A39DC07}"/>
                    </a:ext>
                  </a:extLst>
                </p:cNvPr>
                <p:cNvSpPr/>
                <p:nvPr/>
              </p:nvSpPr>
              <p:spPr>
                <a:xfrm>
                  <a:off x="895959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7CF05576-182E-CB66-B7A0-9496438F678E}"/>
                    </a:ext>
                  </a:extLst>
                </p:cNvPr>
                <p:cNvSpPr/>
                <p:nvPr/>
              </p:nvSpPr>
              <p:spPr>
                <a:xfrm>
                  <a:off x="890366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1ED6947-235C-F681-A998-797C0E874A2E}"/>
                    </a:ext>
                  </a:extLst>
                </p:cNvPr>
                <p:cNvSpPr/>
                <p:nvPr/>
              </p:nvSpPr>
              <p:spPr>
                <a:xfrm>
                  <a:off x="88477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269A18A0-EA10-9F00-E86B-EA26144A3331}"/>
                    </a:ext>
                  </a:extLst>
                </p:cNvPr>
                <p:cNvSpPr/>
                <p:nvPr/>
              </p:nvSpPr>
              <p:spPr>
                <a:xfrm>
                  <a:off x="87916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72A78CF4-7B64-D59C-E136-E887CF95E475}"/>
                    </a:ext>
                  </a:extLst>
                </p:cNvPr>
                <p:cNvSpPr/>
                <p:nvPr/>
              </p:nvSpPr>
              <p:spPr>
                <a:xfrm>
                  <a:off x="873572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6FCA1447-ECF4-594B-CC27-45B8ABD98BE7}"/>
                    </a:ext>
                  </a:extLst>
                </p:cNvPr>
                <p:cNvSpPr/>
                <p:nvPr/>
              </p:nvSpPr>
              <p:spPr>
                <a:xfrm>
                  <a:off x="86796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FE043D49-5CD3-AD48-3A43-0FEB703F24DD}"/>
                    </a:ext>
                  </a:extLst>
                </p:cNvPr>
                <p:cNvSpPr/>
                <p:nvPr/>
              </p:nvSpPr>
              <p:spPr>
                <a:xfrm>
                  <a:off x="86237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03A598E-DC5B-AB88-F2B0-9CC99F94B486}"/>
                    </a:ext>
                  </a:extLst>
                </p:cNvPr>
                <p:cNvSpPr/>
                <p:nvPr/>
              </p:nvSpPr>
              <p:spPr>
                <a:xfrm>
                  <a:off x="856763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1F31853C-5E61-FED4-305C-B42F9C94386E}"/>
                    </a:ext>
                  </a:extLst>
                </p:cNvPr>
                <p:cNvSpPr/>
                <p:nvPr/>
              </p:nvSpPr>
              <p:spPr>
                <a:xfrm>
                  <a:off x="85117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DB9BD65D-AE80-0A91-B6F0-981DB16EC650}"/>
                    </a:ext>
                  </a:extLst>
                </p:cNvPr>
                <p:cNvSpPr/>
                <p:nvPr/>
              </p:nvSpPr>
              <p:spPr>
                <a:xfrm>
                  <a:off x="845577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D146F6F1-13A8-6C1B-8FDD-5A796FE13E7C}"/>
                    </a:ext>
                  </a:extLst>
                </p:cNvPr>
                <p:cNvSpPr/>
                <p:nvPr/>
              </p:nvSpPr>
              <p:spPr>
                <a:xfrm>
                  <a:off x="83996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3DC479B2-AABB-797A-6C6F-32666ECD4A62}"/>
                    </a:ext>
                  </a:extLst>
                </p:cNvPr>
                <p:cNvSpPr/>
                <p:nvPr/>
              </p:nvSpPr>
              <p:spPr>
                <a:xfrm>
                  <a:off x="83437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29C7DE69-8A28-3BC7-FF83-DA84F87D0B90}"/>
                    </a:ext>
                  </a:extLst>
                </p:cNvPr>
                <p:cNvSpPr/>
                <p:nvPr/>
              </p:nvSpPr>
              <p:spPr>
                <a:xfrm>
                  <a:off x="82876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CFE582C7-EF37-4221-9BB7-6F32098F620E}"/>
                    </a:ext>
                  </a:extLst>
                </p:cNvPr>
                <p:cNvSpPr/>
                <p:nvPr/>
              </p:nvSpPr>
              <p:spPr>
                <a:xfrm>
                  <a:off x="82317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22" name="Freeform: Shape 321">
                <a:extLst>
                  <a:ext uri="{FF2B5EF4-FFF2-40B4-BE49-F238E27FC236}">
                    <a16:creationId xmlns:a16="http://schemas.microsoft.com/office/drawing/2014/main" id="{E0B6A9EA-ED6B-E3B9-C70A-3602F0B58ED6}"/>
                  </a:ext>
                </a:extLst>
              </p:cNvPr>
              <p:cNvSpPr/>
              <p:nvPr/>
            </p:nvSpPr>
            <p:spPr>
              <a:xfrm>
                <a:off x="8170295"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323" name="Picture 322">
                <a:extLst>
                  <a:ext uri="{FF2B5EF4-FFF2-40B4-BE49-F238E27FC236}">
                    <a16:creationId xmlns:a16="http://schemas.microsoft.com/office/drawing/2014/main" id="{5FA21F27-3715-C335-F53A-353DBF20197A}"/>
                  </a:ext>
                </a:extLst>
              </p:cNvPr>
              <p:cNvPicPr>
                <a:picLocks noChangeAspect="1"/>
              </p:cNvPicPr>
              <p:nvPr/>
            </p:nvPicPr>
            <p:blipFill>
              <a:blip r:embed="rId4"/>
              <a:stretch>
                <a:fillRect/>
              </a:stretch>
            </p:blipFill>
            <p:spPr>
              <a:xfrm>
                <a:off x="7754137" y="4060430"/>
                <a:ext cx="874791" cy="874791"/>
              </a:xfrm>
              <a:custGeom>
                <a:avLst/>
                <a:gdLst>
                  <a:gd name="connsiteX0" fmla="*/ -9 w 874791"/>
                  <a:gd name="connsiteY0" fmla="*/ -269 h 874791"/>
                  <a:gd name="connsiteX1" fmla="*/ 874782 w 874791"/>
                  <a:gd name="connsiteY1" fmla="*/ -269 h 874791"/>
                  <a:gd name="connsiteX2" fmla="*/ 874782 w 874791"/>
                  <a:gd name="connsiteY2" fmla="*/ 874522 h 874791"/>
                  <a:gd name="connsiteX3" fmla="*/ -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269"/>
                    </a:moveTo>
                    <a:lnTo>
                      <a:pt x="874782" y="-269"/>
                    </a:lnTo>
                    <a:lnTo>
                      <a:pt x="874782" y="874522"/>
                    </a:lnTo>
                    <a:lnTo>
                      <a:pt x="-9" y="874522"/>
                    </a:lnTo>
                    <a:close/>
                  </a:path>
                </a:pathLst>
              </a:custGeom>
            </p:spPr>
          </p:pic>
        </p:grpSp>
        <p:cxnSp>
          <p:nvCxnSpPr>
            <p:cNvPr id="408" name="Straight Arrow Connector 407">
              <a:extLst>
                <a:ext uri="{FF2B5EF4-FFF2-40B4-BE49-F238E27FC236}">
                  <a16:creationId xmlns:a16="http://schemas.microsoft.com/office/drawing/2014/main" id="{69DDC61B-A335-83C6-5A40-F0E00BCE7AAF}"/>
                </a:ext>
              </a:extLst>
            </p:cNvPr>
            <p:cNvCxnSpPr>
              <a:cxnSpLocks/>
            </p:cNvCxnSpPr>
            <p:nvPr/>
          </p:nvCxnSpPr>
          <p:spPr>
            <a:xfrm>
              <a:off x="6784204"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35AC6375-BD39-9333-1F1D-7BC50F37BE51}"/>
              </a:ext>
            </a:extLst>
          </p:cNvPr>
          <p:cNvGrpSpPr/>
          <p:nvPr/>
        </p:nvGrpSpPr>
        <p:grpSpPr>
          <a:xfrm>
            <a:off x="7163366" y="5610054"/>
            <a:ext cx="1378815" cy="1349397"/>
            <a:chOff x="5135609" y="5610054"/>
            <a:chExt cx="1378815" cy="1349397"/>
          </a:xfrm>
        </p:grpSpPr>
        <p:grpSp>
          <p:nvGrpSpPr>
            <p:cNvPr id="357" name="Graphic 610">
              <a:extLst>
                <a:ext uri="{FF2B5EF4-FFF2-40B4-BE49-F238E27FC236}">
                  <a16:creationId xmlns:a16="http://schemas.microsoft.com/office/drawing/2014/main" id="{FB1209E9-BD28-6F0D-C1A7-ACAC3E212194}"/>
                </a:ext>
              </a:extLst>
            </p:cNvPr>
            <p:cNvGrpSpPr/>
            <p:nvPr/>
          </p:nvGrpSpPr>
          <p:grpSpPr>
            <a:xfrm>
              <a:off x="5135609" y="5610054"/>
              <a:ext cx="1378815" cy="1349397"/>
              <a:chOff x="6533042" y="3585824"/>
              <a:chExt cx="1378815" cy="1349397"/>
            </a:xfrm>
          </p:grpSpPr>
          <p:sp>
            <p:nvSpPr>
              <p:cNvPr id="358" name="Freeform: Shape 357">
                <a:extLst>
                  <a:ext uri="{FF2B5EF4-FFF2-40B4-BE49-F238E27FC236}">
                    <a16:creationId xmlns:a16="http://schemas.microsoft.com/office/drawing/2014/main" id="{12617A9B-A693-1F7E-742C-C324BE7C5C30}"/>
                  </a:ext>
                </a:extLst>
              </p:cNvPr>
              <p:cNvSpPr/>
              <p:nvPr/>
            </p:nvSpPr>
            <p:spPr>
              <a:xfrm>
                <a:off x="6949247"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7900461F-F4B6-294C-D2BF-5A5BA54CA357}"/>
                  </a:ext>
                </a:extLst>
              </p:cNvPr>
              <p:cNvSpPr/>
              <p:nvPr/>
            </p:nvSpPr>
            <p:spPr>
              <a:xfrm>
                <a:off x="7065866" y="3758679"/>
                <a:ext cx="616747" cy="559128"/>
              </a:xfrm>
              <a:custGeom>
                <a:avLst/>
                <a:gdLst>
                  <a:gd name="connsiteX0" fmla="*/ 110781 w 616747"/>
                  <a:gd name="connsiteY0" fmla="*/ 1383 h 559128"/>
                  <a:gd name="connsiteX1" fmla="*/ 57004 w 616747"/>
                  <a:gd name="connsiteY1" fmla="*/ 0 h 559128"/>
                  <a:gd name="connsiteX2" fmla="*/ 57004 w 616747"/>
                  <a:gd name="connsiteY2" fmla="*/ 112164 h 559128"/>
                  <a:gd name="connsiteX3" fmla="*/ 0 w 616747"/>
                  <a:gd name="connsiteY3" fmla="*/ 112778 h 559128"/>
                  <a:gd name="connsiteX4" fmla="*/ 0 w 616747"/>
                  <a:gd name="connsiteY4" fmla="*/ 336184 h 559128"/>
                  <a:gd name="connsiteX5" fmla="*/ 57004 w 616747"/>
                  <a:gd name="connsiteY5" fmla="*/ 335723 h 559128"/>
                  <a:gd name="connsiteX6" fmla="*/ 57004 w 616747"/>
                  <a:gd name="connsiteY6" fmla="*/ 391344 h 559128"/>
                  <a:gd name="connsiteX7" fmla="*/ 112778 w 616747"/>
                  <a:gd name="connsiteY7" fmla="*/ 391344 h 559128"/>
                  <a:gd name="connsiteX8" fmla="*/ 113393 w 616747"/>
                  <a:gd name="connsiteY8" fmla="*/ 503508 h 559128"/>
                  <a:gd name="connsiteX9" fmla="*/ 171011 w 616747"/>
                  <a:gd name="connsiteY9" fmla="*/ 504737 h 559128"/>
                  <a:gd name="connsiteX10" fmla="*/ 167785 w 616747"/>
                  <a:gd name="connsiteY10" fmla="*/ 559129 h 559128"/>
                  <a:gd name="connsiteX11" fmla="*/ 560665 w 616747"/>
                  <a:gd name="connsiteY11" fmla="*/ 557746 h 559128"/>
                  <a:gd name="connsiteX12" fmla="*/ 560358 w 616747"/>
                  <a:gd name="connsiteY12" fmla="*/ 504122 h 559128"/>
                  <a:gd name="connsiteX13" fmla="*/ 615364 w 616747"/>
                  <a:gd name="connsiteY13" fmla="*/ 505505 h 559128"/>
                  <a:gd name="connsiteX14" fmla="*/ 616747 w 616747"/>
                  <a:gd name="connsiteY14" fmla="*/ 277797 h 559128"/>
                  <a:gd name="connsiteX15" fmla="*/ 560973 w 616747"/>
                  <a:gd name="connsiteY15" fmla="*/ 280563 h 559128"/>
                  <a:gd name="connsiteX16" fmla="*/ 559743 w 616747"/>
                  <a:gd name="connsiteY16" fmla="*/ 226171 h 559128"/>
                  <a:gd name="connsiteX17" fmla="*/ 560358 w 616747"/>
                  <a:gd name="connsiteY17" fmla="*/ 170551 h 559128"/>
                  <a:gd name="connsiteX18" fmla="*/ 503354 w 616747"/>
                  <a:gd name="connsiteY18" fmla="*/ 169782 h 559128"/>
                  <a:gd name="connsiteX19" fmla="*/ 504737 w 616747"/>
                  <a:gd name="connsiteY19" fmla="*/ 113547 h 559128"/>
                  <a:gd name="connsiteX20" fmla="*/ 391959 w 616747"/>
                  <a:gd name="connsiteY20" fmla="*/ 113547 h 559128"/>
                  <a:gd name="connsiteX21" fmla="*/ 283175 w 616747"/>
                  <a:gd name="connsiteY21" fmla="*/ 112778 h 559128"/>
                  <a:gd name="connsiteX22" fmla="*/ 281792 w 616747"/>
                  <a:gd name="connsiteY22" fmla="*/ 56389 h 559128"/>
                  <a:gd name="connsiteX23" fmla="*/ 225403 w 616747"/>
                  <a:gd name="connsiteY23" fmla="*/ 56389 h 559128"/>
                  <a:gd name="connsiteX24" fmla="*/ 223406 w 616747"/>
                  <a:gd name="connsiteY24" fmla="*/ 768 h 55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47" h="559128">
                    <a:moveTo>
                      <a:pt x="110781" y="1383"/>
                    </a:moveTo>
                    <a:lnTo>
                      <a:pt x="57004" y="0"/>
                    </a:lnTo>
                    <a:lnTo>
                      <a:pt x="57004" y="112164"/>
                    </a:lnTo>
                    <a:lnTo>
                      <a:pt x="0" y="112778"/>
                    </a:lnTo>
                    <a:lnTo>
                      <a:pt x="0" y="336184"/>
                    </a:lnTo>
                    <a:lnTo>
                      <a:pt x="57004" y="335723"/>
                    </a:lnTo>
                    <a:lnTo>
                      <a:pt x="57004" y="391344"/>
                    </a:lnTo>
                    <a:lnTo>
                      <a:pt x="112778" y="391344"/>
                    </a:lnTo>
                    <a:lnTo>
                      <a:pt x="113393" y="503508"/>
                    </a:lnTo>
                    <a:lnTo>
                      <a:pt x="171011" y="504737"/>
                    </a:lnTo>
                    <a:lnTo>
                      <a:pt x="167785" y="559129"/>
                    </a:lnTo>
                    <a:lnTo>
                      <a:pt x="560665" y="557746"/>
                    </a:lnTo>
                    <a:lnTo>
                      <a:pt x="560358" y="504122"/>
                    </a:lnTo>
                    <a:lnTo>
                      <a:pt x="615364" y="505505"/>
                    </a:lnTo>
                    <a:lnTo>
                      <a:pt x="616747" y="277797"/>
                    </a:lnTo>
                    <a:lnTo>
                      <a:pt x="560973" y="280563"/>
                    </a:lnTo>
                    <a:lnTo>
                      <a:pt x="559743" y="226171"/>
                    </a:lnTo>
                    <a:lnTo>
                      <a:pt x="560358" y="170551"/>
                    </a:lnTo>
                    <a:lnTo>
                      <a:pt x="503354" y="169782"/>
                    </a:lnTo>
                    <a:lnTo>
                      <a:pt x="504737" y="113547"/>
                    </a:lnTo>
                    <a:lnTo>
                      <a:pt x="391959" y="113547"/>
                    </a:lnTo>
                    <a:lnTo>
                      <a:pt x="283175" y="112778"/>
                    </a:lnTo>
                    <a:lnTo>
                      <a:pt x="281792" y="56389"/>
                    </a:lnTo>
                    <a:lnTo>
                      <a:pt x="225403" y="56389"/>
                    </a:lnTo>
                    <a:lnTo>
                      <a:pt x="223406" y="768"/>
                    </a:lnTo>
                  </a:path>
                </a:pathLst>
              </a:custGeom>
              <a:solidFill>
                <a:srgbClr val="9FB5BA"/>
              </a:solidFill>
              <a:ln w="15358" cap="flat">
                <a:noFill/>
                <a:prstDash val="solid"/>
                <a:miter/>
              </a:ln>
            </p:spPr>
            <p:txBody>
              <a:bodyPr rtlCol="0" anchor="ctr"/>
              <a:lstStyle/>
              <a:p>
                <a:endParaRPr lang="en-US"/>
              </a:p>
            </p:txBody>
          </p:sp>
          <p:grpSp>
            <p:nvGrpSpPr>
              <p:cNvPr id="360" name="Graphic 610">
                <a:extLst>
                  <a:ext uri="{FF2B5EF4-FFF2-40B4-BE49-F238E27FC236}">
                    <a16:creationId xmlns:a16="http://schemas.microsoft.com/office/drawing/2014/main" id="{7F593D71-4141-5E64-9239-EE908077AA17}"/>
                  </a:ext>
                </a:extLst>
              </p:cNvPr>
              <p:cNvGrpSpPr/>
              <p:nvPr/>
            </p:nvGrpSpPr>
            <p:grpSpPr>
              <a:xfrm>
                <a:off x="6954624" y="3590894"/>
                <a:ext cx="951855" cy="951855"/>
                <a:chOff x="6954624" y="3590894"/>
                <a:chExt cx="951855" cy="951855"/>
              </a:xfrm>
              <a:noFill/>
            </p:grpSpPr>
            <p:sp>
              <p:nvSpPr>
                <p:cNvPr id="363" name="Freeform: Shape 362">
                  <a:extLst>
                    <a:ext uri="{FF2B5EF4-FFF2-40B4-BE49-F238E27FC236}">
                      <a16:creationId xmlns:a16="http://schemas.microsoft.com/office/drawing/2014/main" id="{28F4E615-DD77-9EBB-FF19-CC480948CDF0}"/>
                    </a:ext>
                  </a:extLst>
                </p:cNvPr>
                <p:cNvSpPr/>
                <p:nvPr/>
              </p:nvSpPr>
              <p:spPr>
                <a:xfrm>
                  <a:off x="6954624"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C3747A85-19CA-6FA3-5C12-E4531E0BEAD8}"/>
                    </a:ext>
                  </a:extLst>
                </p:cNvPr>
                <p:cNvSpPr/>
                <p:nvPr/>
              </p:nvSpPr>
              <p:spPr>
                <a:xfrm>
                  <a:off x="6954624" y="364697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ED27EB0-41E2-D4DC-20BC-74865384B5A0}"/>
                    </a:ext>
                  </a:extLst>
                </p:cNvPr>
                <p:cNvSpPr/>
                <p:nvPr/>
              </p:nvSpPr>
              <p:spPr>
                <a:xfrm>
                  <a:off x="6954624" y="370290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71E5FCD6-911E-0466-FBA1-6F2BAB7E5446}"/>
                    </a:ext>
                  </a:extLst>
                </p:cNvPr>
                <p:cNvSpPr/>
                <p:nvPr/>
              </p:nvSpPr>
              <p:spPr>
                <a:xfrm>
                  <a:off x="6954624" y="375898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0B969AFB-615E-88BA-3A22-918894333680}"/>
                    </a:ext>
                  </a:extLst>
                </p:cNvPr>
                <p:cNvSpPr/>
                <p:nvPr/>
              </p:nvSpPr>
              <p:spPr>
                <a:xfrm>
                  <a:off x="6954624" y="381491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A8B2A0D5-0E3B-53EC-42D8-0D8E93C481AC}"/>
                    </a:ext>
                  </a:extLst>
                </p:cNvPr>
                <p:cNvSpPr/>
                <p:nvPr/>
              </p:nvSpPr>
              <p:spPr>
                <a:xfrm>
                  <a:off x="6954624" y="387084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F039BA8B-5F20-CE26-4257-48001EA9650F}"/>
                    </a:ext>
                  </a:extLst>
                </p:cNvPr>
                <p:cNvSpPr/>
                <p:nvPr/>
              </p:nvSpPr>
              <p:spPr>
                <a:xfrm>
                  <a:off x="6954624" y="392692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75CB8884-BBC9-D7F2-0DFE-F1F879CAE082}"/>
                    </a:ext>
                  </a:extLst>
                </p:cNvPr>
                <p:cNvSpPr/>
                <p:nvPr/>
              </p:nvSpPr>
              <p:spPr>
                <a:xfrm>
                  <a:off x="6954624" y="398285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F4D003B-21EC-8DD4-B9D9-93437418DA91}"/>
                    </a:ext>
                  </a:extLst>
                </p:cNvPr>
                <p:cNvSpPr/>
                <p:nvPr/>
              </p:nvSpPr>
              <p:spPr>
                <a:xfrm>
                  <a:off x="6954624" y="403893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DA7256A3-63A9-E38C-453A-A262BE331D59}"/>
                    </a:ext>
                  </a:extLst>
                </p:cNvPr>
                <p:cNvSpPr/>
                <p:nvPr/>
              </p:nvSpPr>
              <p:spPr>
                <a:xfrm>
                  <a:off x="6954624" y="409486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47A6156A-139C-9627-ED74-29E4112308B7}"/>
                    </a:ext>
                  </a:extLst>
                </p:cNvPr>
                <p:cNvSpPr/>
                <p:nvPr/>
              </p:nvSpPr>
              <p:spPr>
                <a:xfrm>
                  <a:off x="6954624" y="415094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9399DC1B-30D0-8D38-F3FF-58C9B20AD956}"/>
                    </a:ext>
                  </a:extLst>
                </p:cNvPr>
                <p:cNvSpPr/>
                <p:nvPr/>
              </p:nvSpPr>
              <p:spPr>
                <a:xfrm>
                  <a:off x="6954624" y="42068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20B09E40-AEDA-5E32-C84C-37147A4B6213}"/>
                    </a:ext>
                  </a:extLst>
                </p:cNvPr>
                <p:cNvSpPr/>
                <p:nvPr/>
              </p:nvSpPr>
              <p:spPr>
                <a:xfrm>
                  <a:off x="6954624" y="42628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4562CAEC-F53F-B9A2-39D9-C4CB9FB6A76A}"/>
                    </a:ext>
                  </a:extLst>
                </p:cNvPr>
                <p:cNvSpPr/>
                <p:nvPr/>
              </p:nvSpPr>
              <p:spPr>
                <a:xfrm>
                  <a:off x="6954624" y="43188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2EB2C284-5570-98C0-92C2-2B56A6429E6B}"/>
                    </a:ext>
                  </a:extLst>
                </p:cNvPr>
                <p:cNvSpPr/>
                <p:nvPr/>
              </p:nvSpPr>
              <p:spPr>
                <a:xfrm>
                  <a:off x="6954624" y="437481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C5AAC862-24EF-89C7-C9B5-C0D5D0353AD9}"/>
                    </a:ext>
                  </a:extLst>
                </p:cNvPr>
                <p:cNvSpPr/>
                <p:nvPr/>
              </p:nvSpPr>
              <p:spPr>
                <a:xfrm>
                  <a:off x="6954624" y="443089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F65964FD-804A-1B72-69CD-EB59F9C13B5E}"/>
                    </a:ext>
                  </a:extLst>
                </p:cNvPr>
                <p:cNvSpPr/>
                <p:nvPr/>
              </p:nvSpPr>
              <p:spPr>
                <a:xfrm>
                  <a:off x="6954624" y="448682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5D3521F3-EFFA-F4F6-493A-5A486A4ABEDE}"/>
                    </a:ext>
                  </a:extLst>
                </p:cNvPr>
                <p:cNvSpPr/>
                <p:nvPr/>
              </p:nvSpPr>
              <p:spPr>
                <a:xfrm>
                  <a:off x="78505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46774376-F596-D06F-59A0-81EFC6470425}"/>
                    </a:ext>
                  </a:extLst>
                </p:cNvPr>
                <p:cNvSpPr/>
                <p:nvPr/>
              </p:nvSpPr>
              <p:spPr>
                <a:xfrm>
                  <a:off x="779447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0C9398E3-20F4-3F71-8318-AA8E76154DDE}"/>
                    </a:ext>
                  </a:extLst>
                </p:cNvPr>
                <p:cNvSpPr/>
                <p:nvPr/>
              </p:nvSpPr>
              <p:spPr>
                <a:xfrm>
                  <a:off x="77385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1245122D-73F8-A6BF-7CB4-E6DC9C78BCF9}"/>
                    </a:ext>
                  </a:extLst>
                </p:cNvPr>
                <p:cNvSpPr/>
                <p:nvPr/>
              </p:nvSpPr>
              <p:spPr>
                <a:xfrm>
                  <a:off x="76826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DA89D9DE-1B32-5D89-73BC-19189524DF25}"/>
                    </a:ext>
                  </a:extLst>
                </p:cNvPr>
                <p:cNvSpPr/>
                <p:nvPr/>
              </p:nvSpPr>
              <p:spPr>
                <a:xfrm>
                  <a:off x="762653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00F87FDE-A679-4D48-7555-3B9F5B09D441}"/>
                    </a:ext>
                  </a:extLst>
                </p:cNvPr>
                <p:cNvSpPr/>
                <p:nvPr/>
              </p:nvSpPr>
              <p:spPr>
                <a:xfrm>
                  <a:off x="75706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44FBB0CB-4798-93CA-C460-3BA797DF9082}"/>
                    </a:ext>
                  </a:extLst>
                </p:cNvPr>
                <p:cNvSpPr/>
                <p:nvPr/>
              </p:nvSpPr>
              <p:spPr>
                <a:xfrm>
                  <a:off x="751452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053D619E-2395-14B0-F392-C50F28571732}"/>
                    </a:ext>
                  </a:extLst>
                </p:cNvPr>
                <p:cNvSpPr/>
                <p:nvPr/>
              </p:nvSpPr>
              <p:spPr>
                <a:xfrm>
                  <a:off x="74585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3B1282AD-BFA2-5438-265E-FE09654A09E5}"/>
                    </a:ext>
                  </a:extLst>
                </p:cNvPr>
                <p:cNvSpPr/>
                <p:nvPr/>
              </p:nvSpPr>
              <p:spPr>
                <a:xfrm>
                  <a:off x="74026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2F2A4BBF-9134-858F-8597-1618B1A453B5}"/>
                    </a:ext>
                  </a:extLst>
                </p:cNvPr>
                <p:cNvSpPr/>
                <p:nvPr/>
              </p:nvSpPr>
              <p:spPr>
                <a:xfrm>
                  <a:off x="73465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0E25CC8D-CB88-3C3C-AF45-D053A880D830}"/>
                    </a:ext>
                  </a:extLst>
                </p:cNvPr>
                <p:cNvSpPr/>
                <p:nvPr/>
              </p:nvSpPr>
              <p:spPr>
                <a:xfrm>
                  <a:off x="72906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02707F3D-A32B-F767-2565-A0579B370B1C}"/>
                    </a:ext>
                  </a:extLst>
                </p:cNvPr>
                <p:cNvSpPr/>
                <p:nvPr/>
              </p:nvSpPr>
              <p:spPr>
                <a:xfrm>
                  <a:off x="723457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3D668289-3E17-7FEA-85C6-419DC19D31E4}"/>
                    </a:ext>
                  </a:extLst>
                </p:cNvPr>
                <p:cNvSpPr/>
                <p:nvPr/>
              </p:nvSpPr>
              <p:spPr>
                <a:xfrm>
                  <a:off x="717864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95E32827-EEF2-840B-4396-28F736CF0A06}"/>
                    </a:ext>
                  </a:extLst>
                </p:cNvPr>
                <p:cNvSpPr/>
                <p:nvPr/>
              </p:nvSpPr>
              <p:spPr>
                <a:xfrm>
                  <a:off x="712271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03A9D175-BBB1-AFB4-7C5E-A2F898B3CAB7}"/>
                    </a:ext>
                  </a:extLst>
                </p:cNvPr>
                <p:cNvSpPr/>
                <p:nvPr/>
              </p:nvSpPr>
              <p:spPr>
                <a:xfrm>
                  <a:off x="70666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597806D0-618E-4229-861D-32B308A5A2D1}"/>
                    </a:ext>
                  </a:extLst>
                </p:cNvPr>
                <p:cNvSpPr/>
                <p:nvPr/>
              </p:nvSpPr>
              <p:spPr>
                <a:xfrm>
                  <a:off x="701070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61" name="Freeform: Shape 360">
                <a:extLst>
                  <a:ext uri="{FF2B5EF4-FFF2-40B4-BE49-F238E27FC236}">
                    <a16:creationId xmlns:a16="http://schemas.microsoft.com/office/drawing/2014/main" id="{1645EFFB-DAAE-AC52-672A-6554C9AE1C56}"/>
                  </a:ext>
                </a:extLst>
              </p:cNvPr>
              <p:cNvSpPr/>
              <p:nvPr/>
            </p:nvSpPr>
            <p:spPr>
              <a:xfrm>
                <a:off x="6949247"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362" name="Picture 361">
                <a:extLst>
                  <a:ext uri="{FF2B5EF4-FFF2-40B4-BE49-F238E27FC236}">
                    <a16:creationId xmlns:a16="http://schemas.microsoft.com/office/drawing/2014/main" id="{7A23F14B-89D7-F593-4707-38B9A4141DC9}"/>
                  </a:ext>
                </a:extLst>
              </p:cNvPr>
              <p:cNvPicPr>
                <a:picLocks noChangeAspect="1"/>
              </p:cNvPicPr>
              <p:nvPr/>
            </p:nvPicPr>
            <p:blipFill>
              <a:blip r:embed="rId4"/>
              <a:stretch>
                <a:fillRect/>
              </a:stretch>
            </p:blipFill>
            <p:spPr>
              <a:xfrm>
                <a:off x="6533042" y="4060430"/>
                <a:ext cx="874791" cy="874791"/>
              </a:xfrm>
              <a:custGeom>
                <a:avLst/>
                <a:gdLst>
                  <a:gd name="connsiteX0" fmla="*/ -89 w 874791"/>
                  <a:gd name="connsiteY0" fmla="*/ -269 h 874791"/>
                  <a:gd name="connsiteX1" fmla="*/ 874703 w 874791"/>
                  <a:gd name="connsiteY1" fmla="*/ -269 h 874791"/>
                  <a:gd name="connsiteX2" fmla="*/ 874703 w 874791"/>
                  <a:gd name="connsiteY2" fmla="*/ 874522 h 874791"/>
                  <a:gd name="connsiteX3" fmla="*/ -8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89" y="-269"/>
                    </a:moveTo>
                    <a:lnTo>
                      <a:pt x="874703" y="-269"/>
                    </a:lnTo>
                    <a:lnTo>
                      <a:pt x="874703" y="874522"/>
                    </a:lnTo>
                    <a:lnTo>
                      <a:pt x="-89" y="874522"/>
                    </a:lnTo>
                    <a:close/>
                  </a:path>
                </a:pathLst>
              </a:custGeom>
            </p:spPr>
          </p:pic>
        </p:grpSp>
        <p:cxnSp>
          <p:nvCxnSpPr>
            <p:cNvPr id="409" name="Straight Arrow Connector 408">
              <a:extLst>
                <a:ext uri="{FF2B5EF4-FFF2-40B4-BE49-F238E27FC236}">
                  <a16:creationId xmlns:a16="http://schemas.microsoft.com/office/drawing/2014/main" id="{3B60F78B-7253-0C45-9D2F-4DBBCE1C8D07}"/>
                </a:ext>
              </a:extLst>
            </p:cNvPr>
            <p:cNvCxnSpPr>
              <a:cxnSpLocks/>
            </p:cNvCxnSpPr>
            <p:nvPr/>
          </p:nvCxnSpPr>
          <p:spPr>
            <a:xfrm>
              <a:off x="5579780"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7" name="Group 416">
            <a:extLst>
              <a:ext uri="{FF2B5EF4-FFF2-40B4-BE49-F238E27FC236}">
                <a16:creationId xmlns:a16="http://schemas.microsoft.com/office/drawing/2014/main" id="{CAFE0FB4-5C6B-AD10-B676-287E333FCEB9}"/>
              </a:ext>
            </a:extLst>
          </p:cNvPr>
          <p:cNvGrpSpPr/>
          <p:nvPr/>
        </p:nvGrpSpPr>
        <p:grpSpPr>
          <a:xfrm>
            <a:off x="5938077" y="5607749"/>
            <a:ext cx="1378907" cy="1349274"/>
            <a:chOff x="3910320" y="5607749"/>
            <a:chExt cx="1378907" cy="1349274"/>
          </a:xfrm>
        </p:grpSpPr>
        <p:grpSp>
          <p:nvGrpSpPr>
            <p:cNvPr id="279" name="Graphic 610">
              <a:extLst>
                <a:ext uri="{FF2B5EF4-FFF2-40B4-BE49-F238E27FC236}">
                  <a16:creationId xmlns:a16="http://schemas.microsoft.com/office/drawing/2014/main" id="{1D8C03B4-5738-3476-3E01-B756C55FB57C}"/>
                </a:ext>
              </a:extLst>
            </p:cNvPr>
            <p:cNvGrpSpPr/>
            <p:nvPr/>
          </p:nvGrpSpPr>
          <p:grpSpPr>
            <a:xfrm>
              <a:off x="3910320" y="5607749"/>
              <a:ext cx="1378907" cy="1349274"/>
              <a:chOff x="5307753" y="3583519"/>
              <a:chExt cx="1378907" cy="1349274"/>
            </a:xfrm>
          </p:grpSpPr>
          <p:sp>
            <p:nvSpPr>
              <p:cNvPr id="280" name="Freeform: Shape 279">
                <a:extLst>
                  <a:ext uri="{FF2B5EF4-FFF2-40B4-BE49-F238E27FC236}">
                    <a16:creationId xmlns:a16="http://schemas.microsoft.com/office/drawing/2014/main" id="{6EE9F9EA-95D2-EFD0-F077-770567BA357D}"/>
                  </a:ext>
                </a:extLst>
              </p:cNvPr>
              <p:cNvSpPr/>
              <p:nvPr/>
            </p:nvSpPr>
            <p:spPr>
              <a:xfrm>
                <a:off x="5724049" y="3584748"/>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407ECD90-7016-36F9-8707-1ECEB3F281AA}"/>
                  </a:ext>
                </a:extLst>
              </p:cNvPr>
              <p:cNvSpPr/>
              <p:nvPr/>
            </p:nvSpPr>
            <p:spPr>
              <a:xfrm>
                <a:off x="5896597" y="3813071"/>
                <a:ext cx="560972" cy="504122"/>
              </a:xfrm>
              <a:custGeom>
                <a:avLst/>
                <a:gdLst>
                  <a:gd name="connsiteX0" fmla="*/ 56236 w 560972"/>
                  <a:gd name="connsiteY0" fmla="*/ 1383 h 504122"/>
                  <a:gd name="connsiteX1" fmla="*/ 0 w 560972"/>
                  <a:gd name="connsiteY1" fmla="*/ 0 h 504122"/>
                  <a:gd name="connsiteX2" fmla="*/ 615 w 560972"/>
                  <a:gd name="connsiteY2" fmla="*/ 393956 h 504122"/>
                  <a:gd name="connsiteX3" fmla="*/ 56236 w 560972"/>
                  <a:gd name="connsiteY3" fmla="*/ 393956 h 504122"/>
                  <a:gd name="connsiteX4" fmla="*/ 56236 w 560972"/>
                  <a:gd name="connsiteY4" fmla="*/ 503354 h 504122"/>
                  <a:gd name="connsiteX5" fmla="*/ 444353 w 560972"/>
                  <a:gd name="connsiteY5" fmla="*/ 504123 h 504122"/>
                  <a:gd name="connsiteX6" fmla="*/ 450345 w 560972"/>
                  <a:gd name="connsiteY6" fmla="*/ 449116 h 504122"/>
                  <a:gd name="connsiteX7" fmla="*/ 503969 w 560972"/>
                  <a:gd name="connsiteY7" fmla="*/ 445121 h 504122"/>
                  <a:gd name="connsiteX8" fmla="*/ 503969 w 560972"/>
                  <a:gd name="connsiteY8" fmla="*/ 391344 h 504122"/>
                  <a:gd name="connsiteX9" fmla="*/ 560358 w 560972"/>
                  <a:gd name="connsiteY9" fmla="*/ 393342 h 504122"/>
                  <a:gd name="connsiteX10" fmla="*/ 560973 w 560972"/>
                  <a:gd name="connsiteY10" fmla="*/ 167170 h 504122"/>
                  <a:gd name="connsiteX11" fmla="*/ 504737 w 560972"/>
                  <a:gd name="connsiteY11" fmla="*/ 170090 h 504122"/>
                  <a:gd name="connsiteX12" fmla="*/ 504583 w 560972"/>
                  <a:gd name="connsiteY12" fmla="*/ 54392 h 504122"/>
                  <a:gd name="connsiteX13" fmla="*/ 337567 w 560972"/>
                  <a:gd name="connsiteY13" fmla="*/ 57772 h 504122"/>
                  <a:gd name="connsiteX14" fmla="*/ 336645 w 560972"/>
                  <a:gd name="connsiteY14" fmla="*/ 0 h 50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972" h="504122">
                    <a:moveTo>
                      <a:pt x="56236" y="1383"/>
                    </a:moveTo>
                    <a:lnTo>
                      <a:pt x="0" y="0"/>
                    </a:lnTo>
                    <a:lnTo>
                      <a:pt x="615" y="393956"/>
                    </a:lnTo>
                    <a:lnTo>
                      <a:pt x="56236" y="393956"/>
                    </a:lnTo>
                    <a:lnTo>
                      <a:pt x="56236" y="503354"/>
                    </a:lnTo>
                    <a:lnTo>
                      <a:pt x="444353" y="504123"/>
                    </a:lnTo>
                    <a:lnTo>
                      <a:pt x="450345" y="449116"/>
                    </a:lnTo>
                    <a:lnTo>
                      <a:pt x="503969" y="445121"/>
                    </a:lnTo>
                    <a:lnTo>
                      <a:pt x="503969" y="391344"/>
                    </a:lnTo>
                    <a:lnTo>
                      <a:pt x="560358" y="393342"/>
                    </a:lnTo>
                    <a:lnTo>
                      <a:pt x="560973" y="167170"/>
                    </a:lnTo>
                    <a:lnTo>
                      <a:pt x="504737" y="170090"/>
                    </a:lnTo>
                    <a:lnTo>
                      <a:pt x="504583" y="54392"/>
                    </a:lnTo>
                    <a:lnTo>
                      <a:pt x="337567" y="57772"/>
                    </a:lnTo>
                    <a:lnTo>
                      <a:pt x="336645" y="0"/>
                    </a:lnTo>
                  </a:path>
                </a:pathLst>
              </a:custGeom>
              <a:solidFill>
                <a:srgbClr val="9FB5BA"/>
              </a:solidFill>
              <a:ln w="15358" cap="flat">
                <a:noFill/>
                <a:prstDash val="solid"/>
                <a:miter/>
              </a:ln>
            </p:spPr>
            <p:txBody>
              <a:bodyPr rtlCol="0" anchor="ctr"/>
              <a:lstStyle/>
              <a:p>
                <a:endParaRPr lang="en-US"/>
              </a:p>
            </p:txBody>
          </p:sp>
          <p:grpSp>
            <p:nvGrpSpPr>
              <p:cNvPr id="282" name="Graphic 610">
                <a:extLst>
                  <a:ext uri="{FF2B5EF4-FFF2-40B4-BE49-F238E27FC236}">
                    <a16:creationId xmlns:a16="http://schemas.microsoft.com/office/drawing/2014/main" id="{1A0C57B1-E0C6-410C-ADD1-39B8E89F8BF5}"/>
                  </a:ext>
                </a:extLst>
              </p:cNvPr>
              <p:cNvGrpSpPr/>
              <p:nvPr/>
            </p:nvGrpSpPr>
            <p:grpSpPr>
              <a:xfrm>
                <a:off x="5729427" y="3588590"/>
                <a:ext cx="951855" cy="951855"/>
                <a:chOff x="5729427" y="3588590"/>
                <a:chExt cx="951855" cy="951855"/>
              </a:xfrm>
              <a:noFill/>
            </p:grpSpPr>
            <p:sp>
              <p:nvSpPr>
                <p:cNvPr id="285" name="Freeform: Shape 284">
                  <a:extLst>
                    <a:ext uri="{FF2B5EF4-FFF2-40B4-BE49-F238E27FC236}">
                      <a16:creationId xmlns:a16="http://schemas.microsoft.com/office/drawing/2014/main" id="{EF31E6F4-8C01-BF79-A1D2-C7C4522CE2A2}"/>
                    </a:ext>
                  </a:extLst>
                </p:cNvPr>
                <p:cNvSpPr/>
                <p:nvPr/>
              </p:nvSpPr>
              <p:spPr>
                <a:xfrm>
                  <a:off x="5729427" y="3588590"/>
                  <a:ext cx="951855" cy="951855"/>
                </a:xfrm>
                <a:custGeom>
                  <a:avLst/>
                  <a:gdLst>
                    <a:gd name="connsiteX0" fmla="*/ 0 w 951855"/>
                    <a:gd name="connsiteY0" fmla="*/ 0 h 951855"/>
                    <a:gd name="connsiteX1" fmla="*/ 951856 w 951855"/>
                    <a:gd name="connsiteY1" fmla="*/ 0 h 951855"/>
                    <a:gd name="connsiteX2" fmla="*/ 951856 w 951855"/>
                    <a:gd name="connsiteY2" fmla="*/ 951855 h 951855"/>
                    <a:gd name="connsiteX3" fmla="*/ 0 w 951855"/>
                    <a:gd name="connsiteY3" fmla="*/ 951855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5"/>
                      </a:lnTo>
                      <a:lnTo>
                        <a:pt x="0" y="951855"/>
                      </a:lnTo>
                      <a:close/>
                    </a:path>
                  </a:pathLst>
                </a:custGeom>
                <a:noFill/>
                <a:ln w="7679" cap="flat">
                  <a:solidFill>
                    <a:srgbClr val="808080"/>
                  </a:solid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61C3C4C-A81F-F8DE-0A0B-6CFD867A2CA4}"/>
                    </a:ext>
                  </a:extLst>
                </p:cNvPr>
                <p:cNvSpPr/>
                <p:nvPr/>
              </p:nvSpPr>
              <p:spPr>
                <a:xfrm>
                  <a:off x="5729427" y="364451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9DF26F2B-48E0-5A90-0582-33210C9FB6F2}"/>
                    </a:ext>
                  </a:extLst>
                </p:cNvPr>
                <p:cNvSpPr/>
                <p:nvPr/>
              </p:nvSpPr>
              <p:spPr>
                <a:xfrm>
                  <a:off x="5729427" y="37004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687CBEF2-03F4-4E0C-9A1D-4306935B22A4}"/>
                    </a:ext>
                  </a:extLst>
                </p:cNvPr>
                <p:cNvSpPr/>
                <p:nvPr/>
              </p:nvSpPr>
              <p:spPr>
                <a:xfrm>
                  <a:off x="5729427" y="37565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E715B82D-BF27-4E6A-15D6-473476DC2B1E}"/>
                    </a:ext>
                  </a:extLst>
                </p:cNvPr>
                <p:cNvSpPr/>
                <p:nvPr/>
              </p:nvSpPr>
              <p:spPr>
                <a:xfrm>
                  <a:off x="5729427" y="38124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4FD7D01-09EB-8D39-5069-54260785BBA9}"/>
                    </a:ext>
                  </a:extLst>
                </p:cNvPr>
                <p:cNvSpPr/>
                <p:nvPr/>
              </p:nvSpPr>
              <p:spPr>
                <a:xfrm>
                  <a:off x="5729427" y="386853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61A15FE5-B76C-6C06-D6A8-12A2D0EDFAA7}"/>
                    </a:ext>
                  </a:extLst>
                </p:cNvPr>
                <p:cNvSpPr/>
                <p:nvPr/>
              </p:nvSpPr>
              <p:spPr>
                <a:xfrm>
                  <a:off x="5729427" y="39244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CDD43AA9-5EE5-797A-4973-4576A12FB7CF}"/>
                    </a:ext>
                  </a:extLst>
                </p:cNvPr>
                <p:cNvSpPr/>
                <p:nvPr/>
              </p:nvSpPr>
              <p:spPr>
                <a:xfrm>
                  <a:off x="5729427" y="398039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7A73F9C8-304E-BBDC-6274-05C850B59800}"/>
                    </a:ext>
                  </a:extLst>
                </p:cNvPr>
                <p:cNvSpPr/>
                <p:nvPr/>
              </p:nvSpPr>
              <p:spPr>
                <a:xfrm>
                  <a:off x="5729427" y="40364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C3CCED32-ACBE-C18F-38A9-797B4283CB2D}"/>
                    </a:ext>
                  </a:extLst>
                </p:cNvPr>
                <p:cNvSpPr/>
                <p:nvPr/>
              </p:nvSpPr>
              <p:spPr>
                <a:xfrm>
                  <a:off x="5729427" y="409240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F536508C-F588-65B8-FEC8-FB84708B076D}"/>
                    </a:ext>
                  </a:extLst>
                </p:cNvPr>
                <p:cNvSpPr/>
                <p:nvPr/>
              </p:nvSpPr>
              <p:spPr>
                <a:xfrm>
                  <a:off x="5729427" y="41484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DA21E1FE-DA95-4E06-D209-2BDD3EF8CDF3}"/>
                    </a:ext>
                  </a:extLst>
                </p:cNvPr>
                <p:cNvSpPr/>
                <p:nvPr/>
              </p:nvSpPr>
              <p:spPr>
                <a:xfrm>
                  <a:off x="5729427" y="42044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86E64EB0-3811-CF7D-180A-DCEC22F09C6F}"/>
                    </a:ext>
                  </a:extLst>
                </p:cNvPr>
                <p:cNvSpPr/>
                <p:nvPr/>
              </p:nvSpPr>
              <p:spPr>
                <a:xfrm>
                  <a:off x="5729427" y="42604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C902A138-A94B-76D8-ACB8-CDB992973C67}"/>
                    </a:ext>
                  </a:extLst>
                </p:cNvPr>
                <p:cNvSpPr/>
                <p:nvPr/>
              </p:nvSpPr>
              <p:spPr>
                <a:xfrm>
                  <a:off x="5729427" y="43164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4DD450E4-A01F-62AE-EE7A-8D3D6F13A8C4}"/>
                    </a:ext>
                  </a:extLst>
                </p:cNvPr>
                <p:cNvSpPr/>
                <p:nvPr/>
              </p:nvSpPr>
              <p:spPr>
                <a:xfrm>
                  <a:off x="5729427" y="43723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B0480E0E-EBD2-4786-7DE1-5E32FBB4203F}"/>
                    </a:ext>
                  </a:extLst>
                </p:cNvPr>
                <p:cNvSpPr/>
                <p:nvPr/>
              </p:nvSpPr>
              <p:spPr>
                <a:xfrm>
                  <a:off x="5729427" y="44284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B690E9A2-5552-E2EC-1B2E-5ECA14C0BD46}"/>
                    </a:ext>
                  </a:extLst>
                </p:cNvPr>
                <p:cNvSpPr/>
                <p:nvPr/>
              </p:nvSpPr>
              <p:spPr>
                <a:xfrm>
                  <a:off x="5729427" y="44843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536F4C27-5A63-A8CC-04EC-7B59F79DA666}"/>
                    </a:ext>
                  </a:extLst>
                </p:cNvPr>
                <p:cNvSpPr/>
                <p:nvPr/>
              </p:nvSpPr>
              <p:spPr>
                <a:xfrm>
                  <a:off x="662520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E13D0B40-0C3B-25DF-4A2F-F107FED72E2A}"/>
                    </a:ext>
                  </a:extLst>
                </p:cNvPr>
                <p:cNvSpPr/>
                <p:nvPr/>
              </p:nvSpPr>
              <p:spPr>
                <a:xfrm>
                  <a:off x="656927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0B66BA1C-AB62-3252-65D5-068DF5BC6886}"/>
                    </a:ext>
                  </a:extLst>
                </p:cNvPr>
                <p:cNvSpPr/>
                <p:nvPr/>
              </p:nvSpPr>
              <p:spPr>
                <a:xfrm>
                  <a:off x="651319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9F166B05-3838-0AE8-49A2-3B1E5ADEAEF0}"/>
                    </a:ext>
                  </a:extLst>
                </p:cNvPr>
                <p:cNvSpPr/>
                <p:nvPr/>
              </p:nvSpPr>
              <p:spPr>
                <a:xfrm>
                  <a:off x="645726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F6B5EB33-EF2B-76D7-4757-F06FCEF80BFB}"/>
                    </a:ext>
                  </a:extLst>
                </p:cNvPr>
                <p:cNvSpPr/>
                <p:nvPr/>
              </p:nvSpPr>
              <p:spPr>
                <a:xfrm>
                  <a:off x="640133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ABCB3EFF-0752-AD49-A291-EDCF69EFBAB3}"/>
                    </a:ext>
                  </a:extLst>
                </p:cNvPr>
                <p:cNvSpPr/>
                <p:nvPr/>
              </p:nvSpPr>
              <p:spPr>
                <a:xfrm>
                  <a:off x="634525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4EFF25B-323D-B970-6AEA-6831E91C77EE}"/>
                    </a:ext>
                  </a:extLst>
                </p:cNvPr>
                <p:cNvSpPr/>
                <p:nvPr/>
              </p:nvSpPr>
              <p:spPr>
                <a:xfrm>
                  <a:off x="628932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37433C23-7635-3A52-4E9A-292DE1652BF6}"/>
                    </a:ext>
                  </a:extLst>
                </p:cNvPr>
                <p:cNvSpPr/>
                <p:nvPr/>
              </p:nvSpPr>
              <p:spPr>
                <a:xfrm>
                  <a:off x="623324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B3E32FA-7954-EF90-185E-040C550DE00A}"/>
                    </a:ext>
                  </a:extLst>
                </p:cNvPr>
                <p:cNvSpPr/>
                <p:nvPr/>
              </p:nvSpPr>
              <p:spPr>
                <a:xfrm>
                  <a:off x="617731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F99A8255-4F0C-C56A-7094-F3ED18525B50}"/>
                    </a:ext>
                  </a:extLst>
                </p:cNvPr>
                <p:cNvSpPr/>
                <p:nvPr/>
              </p:nvSpPr>
              <p:spPr>
                <a:xfrm>
                  <a:off x="612138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5BB646E-E8FE-DEBB-0211-DDDACF039AD8}"/>
                    </a:ext>
                  </a:extLst>
                </p:cNvPr>
                <p:cNvSpPr/>
                <p:nvPr/>
              </p:nvSpPr>
              <p:spPr>
                <a:xfrm>
                  <a:off x="606530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9F2C49F5-6D5A-78F7-D83C-9B9063CA226B}"/>
                    </a:ext>
                  </a:extLst>
                </p:cNvPr>
                <p:cNvSpPr/>
                <p:nvPr/>
              </p:nvSpPr>
              <p:spPr>
                <a:xfrm>
                  <a:off x="600937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7E2539E3-98B1-F2C2-DB64-D03E0848A795}"/>
                    </a:ext>
                  </a:extLst>
                </p:cNvPr>
                <p:cNvSpPr/>
                <p:nvPr/>
              </p:nvSpPr>
              <p:spPr>
                <a:xfrm>
                  <a:off x="595329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943D96C3-AA70-5CAA-16C2-6BE01D217BDE}"/>
                    </a:ext>
                  </a:extLst>
                </p:cNvPr>
                <p:cNvSpPr/>
                <p:nvPr/>
              </p:nvSpPr>
              <p:spPr>
                <a:xfrm>
                  <a:off x="589736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8359DA23-C53C-2677-B153-756CD8122693}"/>
                    </a:ext>
                  </a:extLst>
                </p:cNvPr>
                <p:cNvSpPr/>
                <p:nvPr/>
              </p:nvSpPr>
              <p:spPr>
                <a:xfrm>
                  <a:off x="5841437"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BCCEC41D-325D-9F73-8139-1056C26FC897}"/>
                    </a:ext>
                  </a:extLst>
                </p:cNvPr>
                <p:cNvSpPr/>
                <p:nvPr/>
              </p:nvSpPr>
              <p:spPr>
                <a:xfrm>
                  <a:off x="5785355"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83" name="Freeform: Shape 282">
                <a:extLst>
                  <a:ext uri="{FF2B5EF4-FFF2-40B4-BE49-F238E27FC236}">
                    <a16:creationId xmlns:a16="http://schemas.microsoft.com/office/drawing/2014/main" id="{7BB28BD7-6A69-1484-E149-4D4A87956D68}"/>
                  </a:ext>
                </a:extLst>
              </p:cNvPr>
              <p:cNvSpPr/>
              <p:nvPr/>
            </p:nvSpPr>
            <p:spPr>
              <a:xfrm>
                <a:off x="5724049" y="358351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84" name="Picture 283">
                <a:extLst>
                  <a:ext uri="{FF2B5EF4-FFF2-40B4-BE49-F238E27FC236}">
                    <a16:creationId xmlns:a16="http://schemas.microsoft.com/office/drawing/2014/main" id="{8E3D4F19-0258-A51D-4999-7F9E5B894E8E}"/>
                  </a:ext>
                </a:extLst>
              </p:cNvPr>
              <p:cNvPicPr>
                <a:picLocks noChangeAspect="1"/>
              </p:cNvPicPr>
              <p:nvPr/>
            </p:nvPicPr>
            <p:blipFill>
              <a:blip r:embed="rId4"/>
              <a:stretch>
                <a:fillRect/>
              </a:stretch>
            </p:blipFill>
            <p:spPr>
              <a:xfrm>
                <a:off x="5307753" y="4058003"/>
                <a:ext cx="874791" cy="874791"/>
              </a:xfrm>
              <a:custGeom>
                <a:avLst/>
                <a:gdLst>
                  <a:gd name="connsiteX0" fmla="*/ -168 w 874791"/>
                  <a:gd name="connsiteY0" fmla="*/ -269 h 874791"/>
                  <a:gd name="connsiteX1" fmla="*/ 874623 w 874791"/>
                  <a:gd name="connsiteY1" fmla="*/ -269 h 874791"/>
                  <a:gd name="connsiteX2" fmla="*/ 874623 w 874791"/>
                  <a:gd name="connsiteY2" fmla="*/ 874522 h 874791"/>
                  <a:gd name="connsiteX3" fmla="*/ -168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8" y="-269"/>
                    </a:moveTo>
                    <a:lnTo>
                      <a:pt x="874623" y="-269"/>
                    </a:lnTo>
                    <a:lnTo>
                      <a:pt x="874623" y="874522"/>
                    </a:lnTo>
                    <a:lnTo>
                      <a:pt x="-168" y="874522"/>
                    </a:lnTo>
                    <a:close/>
                  </a:path>
                </a:pathLst>
              </a:custGeom>
            </p:spPr>
          </p:pic>
        </p:grpSp>
        <p:cxnSp>
          <p:nvCxnSpPr>
            <p:cNvPr id="410" name="Straight Arrow Connector 409">
              <a:extLst>
                <a:ext uri="{FF2B5EF4-FFF2-40B4-BE49-F238E27FC236}">
                  <a16:creationId xmlns:a16="http://schemas.microsoft.com/office/drawing/2014/main" id="{DF1C8463-1517-B48B-C24C-5FE817433E78}"/>
                </a:ext>
              </a:extLst>
            </p:cNvPr>
            <p:cNvCxnSpPr>
              <a:cxnSpLocks/>
            </p:cNvCxnSpPr>
            <p:nvPr/>
          </p:nvCxnSpPr>
          <p:spPr>
            <a:xfrm>
              <a:off x="4352922"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sp>
        <p:nvSpPr>
          <p:cNvPr id="420" name="Arrow: Right 172">
            <a:extLst>
              <a:ext uri="{FF2B5EF4-FFF2-40B4-BE49-F238E27FC236}">
                <a16:creationId xmlns:a16="http://schemas.microsoft.com/office/drawing/2014/main" id="{4425D0E9-97B2-DD7E-9CE1-028B6F894EC7}"/>
              </a:ext>
            </a:extLst>
          </p:cNvPr>
          <p:cNvSpPr/>
          <p:nvPr/>
        </p:nvSpPr>
        <p:spPr>
          <a:xfrm rot="5400000">
            <a:off x="1899720" y="4840546"/>
            <a:ext cx="327025"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7" name="Group 436">
            <a:extLst>
              <a:ext uri="{FF2B5EF4-FFF2-40B4-BE49-F238E27FC236}">
                <a16:creationId xmlns:a16="http://schemas.microsoft.com/office/drawing/2014/main" id="{BF4FD0A6-2B2F-4D85-35B0-B28862BCDF22}"/>
              </a:ext>
            </a:extLst>
          </p:cNvPr>
          <p:cNvGrpSpPr/>
          <p:nvPr/>
        </p:nvGrpSpPr>
        <p:grpSpPr>
          <a:xfrm>
            <a:off x="470083" y="4000004"/>
            <a:ext cx="775581" cy="289226"/>
            <a:chOff x="4246519" y="5289393"/>
            <a:chExt cx="775581" cy="289226"/>
          </a:xfrm>
        </p:grpSpPr>
        <p:cxnSp>
          <p:nvCxnSpPr>
            <p:cNvPr id="438" name="Straight Arrow Connector 437">
              <a:extLst>
                <a:ext uri="{FF2B5EF4-FFF2-40B4-BE49-F238E27FC236}">
                  <a16:creationId xmlns:a16="http://schemas.microsoft.com/office/drawing/2014/main" id="{201E7DCD-C92E-A28B-7A6A-913BF52DB15E}"/>
                </a:ext>
              </a:extLst>
            </p:cNvPr>
            <p:cNvCxnSpPr>
              <a:cxnSpLocks/>
            </p:cNvCxnSpPr>
            <p:nvPr/>
          </p:nvCxnSpPr>
          <p:spPr>
            <a:xfrm flipV="1">
              <a:off x="4446761" y="5344260"/>
              <a:ext cx="575339" cy="127356"/>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39" name="Picture 438" descr="A close-up of a camera&#10;&#10;Description automatically generated with medium confidence">
              <a:extLst>
                <a:ext uri="{FF2B5EF4-FFF2-40B4-BE49-F238E27FC236}">
                  <a16:creationId xmlns:a16="http://schemas.microsoft.com/office/drawing/2014/main" id="{A8EAFED6-E906-FFEE-EACC-BD66CAD457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 name="Group 3">
            <a:extLst>
              <a:ext uri="{FF2B5EF4-FFF2-40B4-BE49-F238E27FC236}">
                <a16:creationId xmlns:a16="http://schemas.microsoft.com/office/drawing/2014/main" id="{12EC851B-1021-06E0-FCC2-26EC61DA827D}"/>
              </a:ext>
            </a:extLst>
          </p:cNvPr>
          <p:cNvGrpSpPr/>
          <p:nvPr/>
        </p:nvGrpSpPr>
        <p:grpSpPr>
          <a:xfrm>
            <a:off x="1600654" y="5333025"/>
            <a:ext cx="985308" cy="985307"/>
            <a:chOff x="1097693" y="1711498"/>
            <a:chExt cx="1703506" cy="1703506"/>
          </a:xfrm>
        </p:grpSpPr>
        <p:sp>
          <p:nvSpPr>
            <p:cNvPr id="14" name="Freeform: Shape 13">
              <a:extLst>
                <a:ext uri="{FF2B5EF4-FFF2-40B4-BE49-F238E27FC236}">
                  <a16:creationId xmlns:a16="http://schemas.microsoft.com/office/drawing/2014/main" id="{D00058ED-6308-06E7-7D0B-E12C9D8B5A73}"/>
                </a:ext>
              </a:extLst>
            </p:cNvPr>
            <p:cNvSpPr/>
            <p:nvPr/>
          </p:nvSpPr>
          <p:spPr>
            <a:xfrm>
              <a:off x="1097693" y="1713803"/>
              <a:ext cx="1703506" cy="1700433"/>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p>
              <a:endParaRPr lang="en-US" dirty="0"/>
            </a:p>
          </p:txBody>
        </p:sp>
        <p:sp>
          <p:nvSpPr>
            <p:cNvPr id="448" name="Freeform: Shape 447">
              <a:extLst>
                <a:ext uri="{FF2B5EF4-FFF2-40B4-BE49-F238E27FC236}">
                  <a16:creationId xmlns:a16="http://schemas.microsoft.com/office/drawing/2014/main" id="{C33EC7D1-02AF-F397-5726-C5BBE3BB34A4}"/>
                </a:ext>
              </a:extLst>
            </p:cNvPr>
            <p:cNvSpPr/>
            <p:nvPr/>
          </p:nvSpPr>
          <p:spPr>
            <a:xfrm>
              <a:off x="1404530" y="2017720"/>
              <a:ext cx="990728" cy="99072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p>
              <a:endParaRPr lang="en-US" dirty="0"/>
            </a:p>
          </p:txBody>
        </p:sp>
        <p:grpSp>
          <p:nvGrpSpPr>
            <p:cNvPr id="449" name="Graphic 610">
              <a:extLst>
                <a:ext uri="{FF2B5EF4-FFF2-40B4-BE49-F238E27FC236}">
                  <a16:creationId xmlns:a16="http://schemas.microsoft.com/office/drawing/2014/main" id="{C0E7347A-2609-02FE-CD2B-C78A3FBFA48B}"/>
                </a:ext>
              </a:extLst>
            </p:cNvPr>
            <p:cNvGrpSpPr/>
            <p:nvPr/>
          </p:nvGrpSpPr>
          <p:grpSpPr>
            <a:xfrm>
              <a:off x="1107219" y="1720410"/>
              <a:ext cx="1684454" cy="1684454"/>
              <a:chOff x="961545" y="3606567"/>
              <a:chExt cx="1684454" cy="1684454"/>
            </a:xfrm>
            <a:noFill/>
          </p:grpSpPr>
          <p:sp>
            <p:nvSpPr>
              <p:cNvPr id="458" name="Freeform: Shape 457">
                <a:extLst>
                  <a:ext uri="{FF2B5EF4-FFF2-40B4-BE49-F238E27FC236}">
                    <a16:creationId xmlns:a16="http://schemas.microsoft.com/office/drawing/2014/main" id="{78577B56-BC7D-2430-E9BD-516400CFFB3C}"/>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68CE382B-8831-1ABD-70AB-E6C7F222B38A}"/>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AD438973-DF17-99BE-63A4-221A8382A77D}"/>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9CDF6F7D-1F3D-EA3C-267C-EFF5C3B4B45E}"/>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A9A60DC2-E096-8E29-6E0D-B48043F8A54D}"/>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5EA6BF1E-7300-995D-D59A-251139D8689B}"/>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3E851470-BA9C-88A8-CAEC-94389B119FC0}"/>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3634CE8E-1A75-0A69-A6C3-7B02A5E52F45}"/>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598A6C5F-0965-61F2-7523-1D308F2D859F}"/>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EE14692C-66E9-12F6-FD22-A665F10E5C80}"/>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7E465157-E170-59C6-3E3C-39BCC43C739C}"/>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A4043EEE-4785-CFD0-C4F2-2AC82981F02C}"/>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71733D30-5B6E-412B-6D6C-E2C2197E0CC2}"/>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63518B64-6E33-2D0F-9237-DA2331427CDC}"/>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9978EADA-DFC2-5F57-93AA-BE28F02BAF44}"/>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5B58BBEF-33DA-81FC-711C-FC661B85DEA6}"/>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F9EACA1C-C08E-BCD9-AC0A-6ADDCEFA48DB}"/>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2D736F10-CFD5-802A-DBFB-EC6C867DB12E}"/>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45A65C09-E5D5-8BEF-E74C-6E729AFF0648}"/>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4EEF8B78-E6CC-B094-4579-F8427C07468E}"/>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6B5D2728-22A7-7223-385B-3C51FF17A6A5}"/>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E1700880-A7D3-F64E-260B-B075A0FA6B0D}"/>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BB35CF9A-2EDF-33F5-964E-BEB7F8484DD9}"/>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01414FF5-A202-E0E7-3AC5-FE4F3DFE3262}"/>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401861DC-14C0-E810-FE40-6020615C755A}"/>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E6EC2CBA-210A-F1F4-8C2B-4148FD05B1DA}"/>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0479883D-8F21-EC4D-3777-2B65222C3B14}"/>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DA76275C-84FD-BE80-CB2E-109E21495416}"/>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A80D6D7A-74FA-EFAE-CD00-3DEB8724920E}"/>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3E8991CC-5245-1C79-36DD-A0973ADD1333}"/>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DCD9BB89-F098-A15D-8A42-ED62E2DECD93}"/>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307F03F3-BC1E-59A9-E553-908B1AC76E0E}"/>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586E1A6B-B7BD-278E-3277-D4744F87900A}"/>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grpSp>
        <p:sp>
          <p:nvSpPr>
            <p:cNvPr id="453" name="Freeform: Shape 452">
              <a:extLst>
                <a:ext uri="{FF2B5EF4-FFF2-40B4-BE49-F238E27FC236}">
                  <a16:creationId xmlns:a16="http://schemas.microsoft.com/office/drawing/2014/main" id="{51DFDC38-2104-6254-0F91-E12D9F0D875F}"/>
                </a:ext>
              </a:extLst>
            </p:cNvPr>
            <p:cNvSpPr/>
            <p:nvPr/>
          </p:nvSpPr>
          <p:spPr>
            <a:xfrm>
              <a:off x="1097693" y="1711498"/>
              <a:ext cx="1703506" cy="170350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p>
              <a:endParaRPr lang="en-US"/>
            </a:p>
          </p:txBody>
        </p:sp>
      </p:grpSp>
      <p:cxnSp>
        <p:nvCxnSpPr>
          <p:cNvPr id="494" name="Straight Arrow Connector 493">
            <a:extLst>
              <a:ext uri="{FF2B5EF4-FFF2-40B4-BE49-F238E27FC236}">
                <a16:creationId xmlns:a16="http://schemas.microsoft.com/office/drawing/2014/main" id="{47B33449-69FA-9160-A361-C00F98F5E5D3}"/>
              </a:ext>
            </a:extLst>
          </p:cNvPr>
          <p:cNvCxnSpPr>
            <a:cxnSpLocks/>
          </p:cNvCxnSpPr>
          <p:nvPr/>
        </p:nvCxnSpPr>
        <p:spPr>
          <a:xfrm>
            <a:off x="1626500" y="5852050"/>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sp>
        <p:nvSpPr>
          <p:cNvPr id="450" name="TextBox 449">
            <a:extLst>
              <a:ext uri="{FF2B5EF4-FFF2-40B4-BE49-F238E27FC236}">
                <a16:creationId xmlns:a16="http://schemas.microsoft.com/office/drawing/2014/main" id="{6CFE3B76-F685-6AD0-5201-1EEBCE4E4A52}"/>
              </a:ext>
            </a:extLst>
          </p:cNvPr>
          <p:cNvSpPr txBox="1"/>
          <p:nvPr/>
        </p:nvSpPr>
        <p:spPr>
          <a:xfrm>
            <a:off x="697849" y="6362510"/>
            <a:ext cx="2848240" cy="307777"/>
          </a:xfrm>
          <a:prstGeom prst="rect">
            <a:avLst/>
          </a:prstGeom>
          <a:noFill/>
        </p:spPr>
        <p:txBody>
          <a:bodyPr wrap="square" rtlCol="0">
            <a:spAutoFit/>
          </a:bodyPr>
          <a:lstStyle/>
          <a:p>
            <a:pPr algn="ctr"/>
            <a:r>
              <a:rPr lang="en-US" altLang="zh-CN" sz="1400" dirty="0"/>
              <a:t>Base Occupancy Map (BOM)</a:t>
            </a:r>
            <a:endParaRPr lang="en-US" sz="1400" dirty="0"/>
          </a:p>
        </p:txBody>
      </p:sp>
      <p:grpSp>
        <p:nvGrpSpPr>
          <p:cNvPr id="452" name="Group 451">
            <a:extLst>
              <a:ext uri="{FF2B5EF4-FFF2-40B4-BE49-F238E27FC236}">
                <a16:creationId xmlns:a16="http://schemas.microsoft.com/office/drawing/2014/main" id="{908F06D1-DAD9-5B1E-F2EE-F8325308F12B}"/>
              </a:ext>
            </a:extLst>
          </p:cNvPr>
          <p:cNvGrpSpPr/>
          <p:nvPr/>
        </p:nvGrpSpPr>
        <p:grpSpPr>
          <a:xfrm>
            <a:off x="2799983" y="4952607"/>
            <a:ext cx="3172346" cy="1280625"/>
            <a:chOff x="2799983" y="4952607"/>
            <a:chExt cx="3172346" cy="1280625"/>
          </a:xfrm>
        </p:grpSpPr>
        <p:sp>
          <p:nvSpPr>
            <p:cNvPr id="422" name="Arrow: Right 172">
              <a:extLst>
                <a:ext uri="{FF2B5EF4-FFF2-40B4-BE49-F238E27FC236}">
                  <a16:creationId xmlns:a16="http://schemas.microsoft.com/office/drawing/2014/main" id="{460A6DE8-F0AB-ED15-5F31-491AC3BEE2F5}"/>
                </a:ext>
              </a:extLst>
            </p:cNvPr>
            <p:cNvSpPr/>
            <p:nvPr/>
          </p:nvSpPr>
          <p:spPr>
            <a:xfrm>
              <a:off x="2799983" y="5607749"/>
              <a:ext cx="3172346"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5" name="Arrow: Right 172">
              <a:extLst>
                <a:ext uri="{FF2B5EF4-FFF2-40B4-BE49-F238E27FC236}">
                  <a16:creationId xmlns:a16="http://schemas.microsoft.com/office/drawing/2014/main" id="{D2FB307C-EE29-10B9-B4D2-597E122D4C1B}"/>
                </a:ext>
              </a:extLst>
            </p:cNvPr>
            <p:cNvSpPr/>
            <p:nvPr/>
          </p:nvSpPr>
          <p:spPr>
            <a:xfrm rot="5400000">
              <a:off x="4090771" y="5105042"/>
              <a:ext cx="729413"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TextBox 450">
              <a:extLst>
                <a:ext uri="{FF2B5EF4-FFF2-40B4-BE49-F238E27FC236}">
                  <a16:creationId xmlns:a16="http://schemas.microsoft.com/office/drawing/2014/main" id="{781576D3-2805-FB5E-516A-58C96B141779}"/>
                </a:ext>
              </a:extLst>
            </p:cNvPr>
            <p:cNvSpPr txBox="1"/>
            <p:nvPr/>
          </p:nvSpPr>
          <p:spPr>
            <a:xfrm>
              <a:off x="3012757" y="5925455"/>
              <a:ext cx="2848240" cy="307777"/>
            </a:xfrm>
            <a:prstGeom prst="rect">
              <a:avLst/>
            </a:prstGeom>
            <a:noFill/>
          </p:spPr>
          <p:txBody>
            <a:bodyPr wrap="square" rtlCol="0">
              <a:spAutoFit/>
            </a:bodyPr>
            <a:lstStyle/>
            <a:p>
              <a:pPr algn="ctr"/>
              <a:r>
                <a:rPr lang="en-US" altLang="zh-CN" sz="1400" dirty="0"/>
                <a:t>Rotate</a:t>
              </a:r>
              <a:endParaRPr lang="en-US" sz="1400" dirty="0"/>
            </a:p>
          </p:txBody>
        </p:sp>
      </p:grpSp>
      <p:sp>
        <p:nvSpPr>
          <p:cNvPr id="459" name="TextBox 458">
            <a:extLst>
              <a:ext uri="{FF2B5EF4-FFF2-40B4-BE49-F238E27FC236}">
                <a16:creationId xmlns:a16="http://schemas.microsoft.com/office/drawing/2014/main" id="{19AA832E-5280-9AB7-E5C3-18E721B76AC7}"/>
              </a:ext>
            </a:extLst>
          </p:cNvPr>
          <p:cNvSpPr txBox="1"/>
          <p:nvPr/>
        </p:nvSpPr>
        <p:spPr>
          <a:xfrm>
            <a:off x="513484" y="4780810"/>
            <a:ext cx="1383713" cy="369332"/>
          </a:xfrm>
          <a:prstGeom prst="rect">
            <a:avLst/>
          </a:prstGeom>
          <a:noFill/>
        </p:spPr>
        <p:txBody>
          <a:bodyPr wrap="none" rtlCol="0">
            <a:spAutoFit/>
          </a:bodyPr>
          <a:lstStyle/>
          <a:p>
            <a:pPr algn="ctr"/>
            <a:r>
              <a:rPr lang="en-US" altLang="zh-CN" dirty="0"/>
              <a:t>Rasterization</a:t>
            </a:r>
            <a:endParaRPr lang="en-US" dirty="0"/>
          </a:p>
        </p:txBody>
      </p:sp>
    </p:spTree>
    <p:extLst>
      <p:ext uri="{BB962C8B-B14F-4D97-AF65-F5344CB8AC3E}">
        <p14:creationId xmlns:p14="http://schemas.microsoft.com/office/powerpoint/2010/main" val="30628799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184C-2EB8-6A9D-C786-596916B8C0BC}"/>
              </a:ext>
            </a:extLst>
          </p:cNvPr>
          <p:cNvSpPr>
            <a:spLocks noGrp="1"/>
          </p:cNvSpPr>
          <p:nvPr>
            <p:ph type="title"/>
          </p:nvPr>
        </p:nvSpPr>
        <p:spPr>
          <a:xfrm>
            <a:off x="838200" y="833327"/>
            <a:ext cx="10515600" cy="836109"/>
          </a:xfrm>
        </p:spPr>
        <p:txBody>
          <a:bodyPr/>
          <a:lstStyle/>
          <a:p>
            <a:r>
              <a:rPr lang="en-US" dirty="0"/>
              <a:t>Overview</a:t>
            </a:r>
          </a:p>
        </p:txBody>
      </p:sp>
      <p:grpSp>
        <p:nvGrpSpPr>
          <p:cNvPr id="4" name="Group 3">
            <a:extLst>
              <a:ext uri="{FF2B5EF4-FFF2-40B4-BE49-F238E27FC236}">
                <a16:creationId xmlns:a16="http://schemas.microsoft.com/office/drawing/2014/main" id="{23237E83-7CA0-A8F8-0447-32CAED6CF0B7}"/>
              </a:ext>
            </a:extLst>
          </p:cNvPr>
          <p:cNvGrpSpPr/>
          <p:nvPr/>
        </p:nvGrpSpPr>
        <p:grpSpPr>
          <a:xfrm>
            <a:off x="9138438" y="1763497"/>
            <a:ext cx="2657513" cy="4832928"/>
            <a:chOff x="9138438" y="884060"/>
            <a:chExt cx="2657513" cy="4832928"/>
          </a:xfrm>
        </p:grpSpPr>
        <p:sp>
          <p:nvSpPr>
            <p:cNvPr id="5" name="Freeform: Shape 4">
              <a:extLst>
                <a:ext uri="{FF2B5EF4-FFF2-40B4-BE49-F238E27FC236}">
                  <a16:creationId xmlns:a16="http://schemas.microsoft.com/office/drawing/2014/main" id="{CCC6B7E1-D914-BF03-85E5-7D5D7BBA453F}"/>
                </a:ext>
              </a:extLst>
            </p:cNvPr>
            <p:cNvSpPr/>
            <p:nvPr/>
          </p:nvSpPr>
          <p:spPr>
            <a:xfrm>
              <a:off x="9138438" y="884060"/>
              <a:ext cx="2657513" cy="4538177"/>
            </a:xfrm>
            <a:custGeom>
              <a:avLst/>
              <a:gdLst>
                <a:gd name="connsiteX0" fmla="*/ 0 w 2657513"/>
                <a:gd name="connsiteY0" fmla="*/ 0 h 4538177"/>
                <a:gd name="connsiteX1" fmla="*/ 2657514 w 2657513"/>
                <a:gd name="connsiteY1" fmla="*/ 0 h 4538177"/>
                <a:gd name="connsiteX2" fmla="*/ 2657514 w 2657513"/>
                <a:gd name="connsiteY2" fmla="*/ 4538177 h 4538177"/>
                <a:gd name="connsiteX3" fmla="*/ 0 w 2657513"/>
                <a:gd name="connsiteY3" fmla="*/ 4538177 h 4538177"/>
              </a:gdLst>
              <a:ahLst/>
              <a:cxnLst>
                <a:cxn ang="0">
                  <a:pos x="connsiteX0" y="connsiteY0"/>
                </a:cxn>
                <a:cxn ang="0">
                  <a:pos x="connsiteX1" y="connsiteY1"/>
                </a:cxn>
                <a:cxn ang="0">
                  <a:pos x="connsiteX2" y="connsiteY2"/>
                </a:cxn>
                <a:cxn ang="0">
                  <a:pos x="connsiteX3" y="connsiteY3"/>
                </a:cxn>
              </a:cxnLst>
              <a:rect l="l" t="t" r="r" b="b"/>
              <a:pathLst>
                <a:path w="2657513" h="4538177">
                  <a:moveTo>
                    <a:pt x="0" y="0"/>
                  </a:moveTo>
                  <a:lnTo>
                    <a:pt x="2657514" y="0"/>
                  </a:lnTo>
                  <a:lnTo>
                    <a:pt x="2657514" y="4538177"/>
                  </a:lnTo>
                  <a:lnTo>
                    <a:pt x="0" y="4538177"/>
                  </a:lnTo>
                  <a:close/>
                </a:path>
              </a:pathLst>
            </a:custGeom>
            <a:solidFill>
              <a:srgbClr val="D7EBFA">
                <a:alpha val="50000"/>
              </a:srgbClr>
            </a:solidFill>
            <a:ln w="15358" cap="flat">
              <a:noFill/>
              <a:prstDash val="solid"/>
              <a:miter/>
            </a:ln>
          </p:spPr>
          <p:txBody>
            <a:bodyPr rtlCol="0" anchor="ctr"/>
            <a:lstStyle/>
            <a:p>
              <a:endParaRPr lang="en-US"/>
            </a:p>
          </p:txBody>
        </p:sp>
        <p:pic>
          <p:nvPicPr>
            <p:cNvPr id="6" name="Picture 5" descr="A picture containing text, map, diagram&#10;&#10;Description automatically generated">
              <a:extLst>
                <a:ext uri="{FF2B5EF4-FFF2-40B4-BE49-F238E27FC236}">
                  <a16:creationId xmlns:a16="http://schemas.microsoft.com/office/drawing/2014/main" id="{E5148970-E4A0-48A7-CC41-A3812AE3C2FE}"/>
                </a:ext>
              </a:extLst>
            </p:cNvPr>
            <p:cNvPicPr>
              <a:picLocks noChangeAspect="1"/>
            </p:cNvPicPr>
            <p:nvPr/>
          </p:nvPicPr>
          <p:blipFill rotWithShape="1">
            <a:blip r:embed="rId3">
              <a:extLst>
                <a:ext uri="{28A0092B-C50C-407E-A947-70E740481C1C}">
                  <a14:useLocalDpi xmlns:a14="http://schemas.microsoft.com/office/drawing/2010/main" val="0"/>
                </a:ext>
              </a:extLst>
            </a:blip>
            <a:srcRect l="81636" t="94081" r="3629" b="1928"/>
            <a:stretch/>
          </p:blipFill>
          <p:spPr>
            <a:xfrm>
              <a:off x="9792031" y="5518204"/>
              <a:ext cx="1677725" cy="198784"/>
            </a:xfrm>
            <a:prstGeom prst="rect">
              <a:avLst/>
            </a:prstGeom>
          </p:spPr>
        </p:pic>
      </p:grpSp>
      <p:grpSp>
        <p:nvGrpSpPr>
          <p:cNvPr id="7" name="Group 6">
            <a:extLst>
              <a:ext uri="{FF2B5EF4-FFF2-40B4-BE49-F238E27FC236}">
                <a16:creationId xmlns:a16="http://schemas.microsoft.com/office/drawing/2014/main" id="{D34B617B-0CD2-9CF7-13DC-9E2321179D23}"/>
              </a:ext>
            </a:extLst>
          </p:cNvPr>
          <p:cNvGrpSpPr/>
          <p:nvPr/>
        </p:nvGrpSpPr>
        <p:grpSpPr>
          <a:xfrm>
            <a:off x="9734134" y="1750105"/>
            <a:ext cx="1850916" cy="2583785"/>
            <a:chOff x="9734134" y="870668"/>
            <a:chExt cx="1850916" cy="2583785"/>
          </a:xfrm>
        </p:grpSpPr>
        <p:grpSp>
          <p:nvGrpSpPr>
            <p:cNvPr id="8" name="Graphic 610">
              <a:extLst>
                <a:ext uri="{FF2B5EF4-FFF2-40B4-BE49-F238E27FC236}">
                  <a16:creationId xmlns:a16="http://schemas.microsoft.com/office/drawing/2014/main" id="{2BAF6D03-87CE-0A5C-79CC-58D378DDD319}"/>
                </a:ext>
              </a:extLst>
            </p:cNvPr>
            <p:cNvGrpSpPr/>
            <p:nvPr/>
          </p:nvGrpSpPr>
          <p:grpSpPr>
            <a:xfrm>
              <a:off x="10337054" y="2195761"/>
              <a:ext cx="260434" cy="362918"/>
              <a:chOff x="10337054" y="2195761"/>
              <a:chExt cx="260434" cy="362918"/>
            </a:xfrm>
            <a:solidFill>
              <a:srgbClr val="999999"/>
            </a:solidFill>
          </p:grpSpPr>
          <p:sp>
            <p:nvSpPr>
              <p:cNvPr id="52" name="Freeform: Shape 51">
                <a:extLst>
                  <a:ext uri="{FF2B5EF4-FFF2-40B4-BE49-F238E27FC236}">
                    <a16:creationId xmlns:a16="http://schemas.microsoft.com/office/drawing/2014/main" id="{70E1083F-6707-5D4D-7072-5D149D198AB1}"/>
                  </a:ext>
                </a:extLst>
              </p:cNvPr>
              <p:cNvSpPr/>
              <p:nvPr/>
            </p:nvSpPr>
            <p:spPr>
              <a:xfrm>
                <a:off x="10467194" y="2195761"/>
                <a:ext cx="15364" cy="275185"/>
              </a:xfrm>
              <a:custGeom>
                <a:avLst/>
                <a:gdLst>
                  <a:gd name="connsiteX0" fmla="*/ 0 w 15364"/>
                  <a:gd name="connsiteY0" fmla="*/ 0 h 275185"/>
                  <a:gd name="connsiteX1" fmla="*/ 0 w 15364"/>
                  <a:gd name="connsiteY1" fmla="*/ 275185 h 275185"/>
                </a:gdLst>
                <a:ahLst/>
                <a:cxnLst>
                  <a:cxn ang="0">
                    <a:pos x="connsiteX0" y="connsiteY0"/>
                  </a:cxn>
                  <a:cxn ang="0">
                    <a:pos x="connsiteX1" y="connsiteY1"/>
                  </a:cxn>
                </a:cxnLst>
                <a:rect l="l" t="t" r="r" b="b"/>
                <a:pathLst>
                  <a:path w="15364" h="275185">
                    <a:moveTo>
                      <a:pt x="0" y="0"/>
                    </a:moveTo>
                    <a:lnTo>
                      <a:pt x="0" y="275185"/>
                    </a:lnTo>
                  </a:path>
                </a:pathLst>
              </a:custGeom>
              <a:ln w="76790" cap="flat">
                <a:solidFill>
                  <a:srgbClr val="999999"/>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C03932D-7725-94B4-C92F-6E63CCB2487C}"/>
                  </a:ext>
                </a:extLst>
              </p:cNvPr>
              <p:cNvSpPr/>
              <p:nvPr/>
            </p:nvSpPr>
            <p:spPr>
              <a:xfrm>
                <a:off x="10337054" y="2317912"/>
                <a:ext cx="260434" cy="240768"/>
              </a:xfrm>
              <a:custGeom>
                <a:avLst/>
                <a:gdLst>
                  <a:gd name="connsiteX0" fmla="*/ 0 w 260434"/>
                  <a:gd name="connsiteY0" fmla="*/ 0 h 240768"/>
                  <a:gd name="connsiteX1" fmla="*/ 130140 w 260434"/>
                  <a:gd name="connsiteY1" fmla="*/ 130294 h 240768"/>
                  <a:gd name="connsiteX2" fmla="*/ 260434 w 260434"/>
                  <a:gd name="connsiteY2" fmla="*/ 0 h 240768"/>
                  <a:gd name="connsiteX3" fmla="*/ 260434 w 260434"/>
                  <a:gd name="connsiteY3" fmla="*/ 110474 h 240768"/>
                  <a:gd name="connsiteX4" fmla="*/ 130140 w 260434"/>
                  <a:gd name="connsiteY4" fmla="*/ 240768 h 240768"/>
                  <a:gd name="connsiteX5" fmla="*/ 0 w 260434"/>
                  <a:gd name="connsiteY5" fmla="*/ 110474 h 24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434" h="240768">
                    <a:moveTo>
                      <a:pt x="0" y="0"/>
                    </a:moveTo>
                    <a:lnTo>
                      <a:pt x="130140" y="130294"/>
                    </a:lnTo>
                    <a:lnTo>
                      <a:pt x="260434" y="0"/>
                    </a:lnTo>
                    <a:lnTo>
                      <a:pt x="260434" y="110474"/>
                    </a:lnTo>
                    <a:lnTo>
                      <a:pt x="130140" y="240768"/>
                    </a:lnTo>
                    <a:lnTo>
                      <a:pt x="0" y="110474"/>
                    </a:lnTo>
                    <a:close/>
                  </a:path>
                </a:pathLst>
              </a:custGeom>
              <a:solidFill>
                <a:srgbClr val="999999"/>
              </a:solidFill>
              <a:ln w="15358" cap="flat">
                <a:noFill/>
                <a:prstDash val="solid"/>
                <a:miter/>
              </a:ln>
            </p:spPr>
            <p:txBody>
              <a:bodyPr rtlCol="0" anchor="ctr"/>
              <a:lstStyle/>
              <a:p>
                <a:endParaRPr lang="en-US"/>
              </a:p>
            </p:txBody>
          </p:sp>
        </p:grpSp>
        <p:grpSp>
          <p:nvGrpSpPr>
            <p:cNvPr id="9" name="Graphic 610">
              <a:extLst>
                <a:ext uri="{FF2B5EF4-FFF2-40B4-BE49-F238E27FC236}">
                  <a16:creationId xmlns:a16="http://schemas.microsoft.com/office/drawing/2014/main" id="{A0558F8D-96E3-1EED-BEAC-C65FB372370B}"/>
                </a:ext>
              </a:extLst>
            </p:cNvPr>
            <p:cNvGrpSpPr/>
            <p:nvPr/>
          </p:nvGrpSpPr>
          <p:grpSpPr>
            <a:xfrm>
              <a:off x="10337054" y="2195761"/>
              <a:ext cx="260434" cy="362918"/>
              <a:chOff x="10337054" y="2195761"/>
              <a:chExt cx="260434" cy="362918"/>
            </a:xfrm>
            <a:solidFill>
              <a:srgbClr val="999999"/>
            </a:solidFill>
          </p:grpSpPr>
          <p:sp>
            <p:nvSpPr>
              <p:cNvPr id="50" name="Freeform: Shape 49">
                <a:extLst>
                  <a:ext uri="{FF2B5EF4-FFF2-40B4-BE49-F238E27FC236}">
                    <a16:creationId xmlns:a16="http://schemas.microsoft.com/office/drawing/2014/main" id="{6EEB052B-1A1B-CEFE-0526-2BE593DEEA26}"/>
                  </a:ext>
                </a:extLst>
              </p:cNvPr>
              <p:cNvSpPr/>
              <p:nvPr/>
            </p:nvSpPr>
            <p:spPr>
              <a:xfrm>
                <a:off x="10467194" y="2195761"/>
                <a:ext cx="15364" cy="275185"/>
              </a:xfrm>
              <a:custGeom>
                <a:avLst/>
                <a:gdLst>
                  <a:gd name="connsiteX0" fmla="*/ 0 w 15364"/>
                  <a:gd name="connsiteY0" fmla="*/ 0 h 275185"/>
                  <a:gd name="connsiteX1" fmla="*/ 0 w 15364"/>
                  <a:gd name="connsiteY1" fmla="*/ 275185 h 275185"/>
                </a:gdLst>
                <a:ahLst/>
                <a:cxnLst>
                  <a:cxn ang="0">
                    <a:pos x="connsiteX0" y="connsiteY0"/>
                  </a:cxn>
                  <a:cxn ang="0">
                    <a:pos x="connsiteX1" y="connsiteY1"/>
                  </a:cxn>
                </a:cxnLst>
                <a:rect l="l" t="t" r="r" b="b"/>
                <a:pathLst>
                  <a:path w="15364" h="275185">
                    <a:moveTo>
                      <a:pt x="0" y="0"/>
                    </a:moveTo>
                    <a:lnTo>
                      <a:pt x="0" y="275185"/>
                    </a:lnTo>
                  </a:path>
                </a:pathLst>
              </a:custGeom>
              <a:ln w="76790" cap="flat">
                <a:solidFill>
                  <a:srgbClr val="999999"/>
                </a:solid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1B30D8C-E409-4481-BADA-11C38016DA04}"/>
                  </a:ext>
                </a:extLst>
              </p:cNvPr>
              <p:cNvSpPr/>
              <p:nvPr/>
            </p:nvSpPr>
            <p:spPr>
              <a:xfrm>
                <a:off x="10337054" y="2317912"/>
                <a:ext cx="260434" cy="240768"/>
              </a:xfrm>
              <a:custGeom>
                <a:avLst/>
                <a:gdLst>
                  <a:gd name="connsiteX0" fmla="*/ 0 w 260434"/>
                  <a:gd name="connsiteY0" fmla="*/ 0 h 240768"/>
                  <a:gd name="connsiteX1" fmla="*/ 130140 w 260434"/>
                  <a:gd name="connsiteY1" fmla="*/ 130294 h 240768"/>
                  <a:gd name="connsiteX2" fmla="*/ 260434 w 260434"/>
                  <a:gd name="connsiteY2" fmla="*/ 0 h 240768"/>
                  <a:gd name="connsiteX3" fmla="*/ 260434 w 260434"/>
                  <a:gd name="connsiteY3" fmla="*/ 110474 h 240768"/>
                  <a:gd name="connsiteX4" fmla="*/ 130140 w 260434"/>
                  <a:gd name="connsiteY4" fmla="*/ 240768 h 240768"/>
                  <a:gd name="connsiteX5" fmla="*/ 0 w 260434"/>
                  <a:gd name="connsiteY5" fmla="*/ 110474 h 24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434" h="240768">
                    <a:moveTo>
                      <a:pt x="0" y="0"/>
                    </a:moveTo>
                    <a:lnTo>
                      <a:pt x="130140" y="130294"/>
                    </a:lnTo>
                    <a:lnTo>
                      <a:pt x="260434" y="0"/>
                    </a:lnTo>
                    <a:lnTo>
                      <a:pt x="260434" y="110474"/>
                    </a:lnTo>
                    <a:lnTo>
                      <a:pt x="130140" y="240768"/>
                    </a:lnTo>
                    <a:lnTo>
                      <a:pt x="0" y="110474"/>
                    </a:lnTo>
                    <a:close/>
                  </a:path>
                </a:pathLst>
              </a:custGeom>
              <a:solidFill>
                <a:srgbClr val="999999"/>
              </a:solidFill>
              <a:ln w="15358" cap="flat">
                <a:noFill/>
                <a:prstDash val="solid"/>
                <a:miter/>
              </a:ln>
            </p:spPr>
            <p:txBody>
              <a:bodyPr rtlCol="0" anchor="ctr"/>
              <a:lstStyle/>
              <a:p>
                <a:endParaRPr lang="en-US"/>
              </a:p>
            </p:txBody>
          </p:sp>
        </p:grpSp>
        <p:grpSp>
          <p:nvGrpSpPr>
            <p:cNvPr id="10" name="Graphic 610">
              <a:extLst>
                <a:ext uri="{FF2B5EF4-FFF2-40B4-BE49-F238E27FC236}">
                  <a16:creationId xmlns:a16="http://schemas.microsoft.com/office/drawing/2014/main" id="{DDDA05B5-C228-0BD8-C0D6-CEFA570CB7CA}"/>
                </a:ext>
              </a:extLst>
            </p:cNvPr>
            <p:cNvGrpSpPr/>
            <p:nvPr/>
          </p:nvGrpSpPr>
          <p:grpSpPr>
            <a:xfrm>
              <a:off x="9975056" y="1164469"/>
              <a:ext cx="984275" cy="984275"/>
              <a:chOff x="9975056" y="1164469"/>
              <a:chExt cx="984275" cy="984275"/>
            </a:xfrm>
            <a:noFill/>
          </p:grpSpPr>
          <p:grpSp>
            <p:nvGrpSpPr>
              <p:cNvPr id="23" name="Graphic 610">
                <a:extLst>
                  <a:ext uri="{FF2B5EF4-FFF2-40B4-BE49-F238E27FC236}">
                    <a16:creationId xmlns:a16="http://schemas.microsoft.com/office/drawing/2014/main" id="{AF66E0D7-8870-3880-B2E6-23445F954D0C}"/>
                  </a:ext>
                </a:extLst>
              </p:cNvPr>
              <p:cNvGrpSpPr/>
              <p:nvPr/>
            </p:nvGrpSpPr>
            <p:grpSpPr>
              <a:xfrm>
                <a:off x="9975056" y="1164469"/>
                <a:ext cx="984275" cy="984275"/>
                <a:chOff x="9975056" y="1164469"/>
                <a:chExt cx="984275" cy="984275"/>
              </a:xfrm>
              <a:noFill/>
            </p:grpSpPr>
            <p:grpSp>
              <p:nvGrpSpPr>
                <p:cNvPr id="25" name="Graphic 610">
                  <a:extLst>
                    <a:ext uri="{FF2B5EF4-FFF2-40B4-BE49-F238E27FC236}">
                      <a16:creationId xmlns:a16="http://schemas.microsoft.com/office/drawing/2014/main" id="{F82E09DC-E0D3-0F10-8078-1B62F196E9F0}"/>
                    </a:ext>
                  </a:extLst>
                </p:cNvPr>
                <p:cNvGrpSpPr/>
                <p:nvPr/>
              </p:nvGrpSpPr>
              <p:grpSpPr>
                <a:xfrm>
                  <a:off x="9975056" y="1164469"/>
                  <a:ext cx="984275" cy="984275"/>
                  <a:chOff x="9975056" y="1164469"/>
                  <a:chExt cx="984275" cy="984275"/>
                </a:xfrm>
                <a:noFill/>
              </p:grpSpPr>
              <p:sp>
                <p:nvSpPr>
                  <p:cNvPr id="42" name="Freeform: Shape 41">
                    <a:extLst>
                      <a:ext uri="{FF2B5EF4-FFF2-40B4-BE49-F238E27FC236}">
                        <a16:creationId xmlns:a16="http://schemas.microsoft.com/office/drawing/2014/main" id="{4704E602-D097-9712-9C48-99DEA121368D}"/>
                      </a:ext>
                    </a:extLst>
                  </p:cNvPr>
                  <p:cNvSpPr/>
                  <p:nvPr/>
                </p:nvSpPr>
                <p:spPr>
                  <a:xfrm>
                    <a:off x="9975057" y="1164469"/>
                    <a:ext cx="23047" cy="23047"/>
                  </a:xfrm>
                  <a:custGeom>
                    <a:avLst/>
                    <a:gdLst>
                      <a:gd name="connsiteX0" fmla="*/ 0 w 23047"/>
                      <a:gd name="connsiteY0" fmla="*/ 23047 h 23047"/>
                      <a:gd name="connsiteX1" fmla="*/ 0 w 23047"/>
                      <a:gd name="connsiteY1" fmla="*/ 0 h 23047"/>
                      <a:gd name="connsiteX2" fmla="*/ 23047 w 23047"/>
                      <a:gd name="connsiteY2" fmla="*/ 0 h 23047"/>
                    </a:gdLst>
                    <a:ahLst/>
                    <a:cxnLst>
                      <a:cxn ang="0">
                        <a:pos x="connsiteX0" y="connsiteY0"/>
                      </a:cxn>
                      <a:cxn ang="0">
                        <a:pos x="connsiteX1" y="connsiteY1"/>
                      </a:cxn>
                      <a:cxn ang="0">
                        <a:pos x="connsiteX2" y="connsiteY2"/>
                      </a:cxn>
                    </a:cxnLst>
                    <a:rect l="l" t="t" r="r" b="b"/>
                    <a:pathLst>
                      <a:path w="23047" h="23047">
                        <a:moveTo>
                          <a:pt x="0" y="23047"/>
                        </a:moveTo>
                        <a:lnTo>
                          <a:pt x="0" y="0"/>
                        </a:lnTo>
                        <a:lnTo>
                          <a:pt x="23047" y="0"/>
                        </a:lnTo>
                      </a:path>
                    </a:pathLst>
                  </a:custGeom>
                  <a:noFill/>
                  <a:ln w="15358" cap="rnd">
                    <a:solidFill>
                      <a:srgbClr val="B3B3B3"/>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264C1AA-0B1D-CB1C-02D6-18E54B12936B}"/>
                      </a:ext>
                    </a:extLst>
                  </p:cNvPr>
                  <p:cNvSpPr/>
                  <p:nvPr/>
                </p:nvSpPr>
                <p:spPr>
                  <a:xfrm>
                    <a:off x="10042816" y="1164469"/>
                    <a:ext cx="871189" cy="15364"/>
                  </a:xfrm>
                  <a:custGeom>
                    <a:avLst/>
                    <a:gdLst>
                      <a:gd name="connsiteX0" fmla="*/ 0 w 871189"/>
                      <a:gd name="connsiteY0" fmla="*/ 0 h 15364"/>
                      <a:gd name="connsiteX1" fmla="*/ 871190 w 871189"/>
                      <a:gd name="connsiteY1" fmla="*/ 0 h 15364"/>
                    </a:gdLst>
                    <a:ahLst/>
                    <a:cxnLst>
                      <a:cxn ang="0">
                        <a:pos x="connsiteX0" y="connsiteY0"/>
                      </a:cxn>
                      <a:cxn ang="0">
                        <a:pos x="connsiteX1" y="connsiteY1"/>
                      </a:cxn>
                    </a:cxnLst>
                    <a:rect l="l" t="t" r="r" b="b"/>
                    <a:pathLst>
                      <a:path w="871189" h="15364">
                        <a:moveTo>
                          <a:pt x="0" y="0"/>
                        </a:moveTo>
                        <a:lnTo>
                          <a:pt x="871190" y="0"/>
                        </a:lnTo>
                      </a:path>
                    </a:pathLst>
                  </a:custGeom>
                  <a:ln w="15358" cap="rnd">
                    <a:solidFill>
                      <a:srgbClr val="B3B3B3"/>
                    </a:solidFill>
                    <a:custDash>
                      <a:ds d="218070" sp="218070"/>
                    </a:custDash>
                    <a:miter/>
                  </a:ln>
                </p:spPr>
                <p:txBody>
                  <a:bodyPr rtlCol="0" anchor="ctr"/>
                  <a:lstStyle/>
                  <a:p>
                    <a:endParaRPr lang="en-US"/>
                  </a:p>
                </p:txBody>
              </p:sp>
              <p:sp>
                <p:nvSpPr>
                  <p:cNvPr id="44" name="Freeform: Shape 43">
                    <a:extLst>
                      <a:ext uri="{FF2B5EF4-FFF2-40B4-BE49-F238E27FC236}">
                        <a16:creationId xmlns:a16="http://schemas.microsoft.com/office/drawing/2014/main" id="{1FC0B940-B38C-B3BA-3144-5E4EBCCC9F3E}"/>
                      </a:ext>
                    </a:extLst>
                  </p:cNvPr>
                  <p:cNvSpPr/>
                  <p:nvPr/>
                </p:nvSpPr>
                <p:spPr>
                  <a:xfrm>
                    <a:off x="10936285" y="1164469"/>
                    <a:ext cx="23047" cy="23047"/>
                  </a:xfrm>
                  <a:custGeom>
                    <a:avLst/>
                    <a:gdLst>
                      <a:gd name="connsiteX0" fmla="*/ 0 w 23047"/>
                      <a:gd name="connsiteY0" fmla="*/ 0 h 23047"/>
                      <a:gd name="connsiteX1" fmla="*/ 23047 w 23047"/>
                      <a:gd name="connsiteY1" fmla="*/ 0 h 23047"/>
                      <a:gd name="connsiteX2" fmla="*/ 23047 w 23047"/>
                      <a:gd name="connsiteY2" fmla="*/ 23047 h 23047"/>
                    </a:gdLst>
                    <a:ahLst/>
                    <a:cxnLst>
                      <a:cxn ang="0">
                        <a:pos x="connsiteX0" y="connsiteY0"/>
                      </a:cxn>
                      <a:cxn ang="0">
                        <a:pos x="connsiteX1" y="connsiteY1"/>
                      </a:cxn>
                      <a:cxn ang="0">
                        <a:pos x="connsiteX2" y="connsiteY2"/>
                      </a:cxn>
                    </a:cxnLst>
                    <a:rect l="l" t="t" r="r" b="b"/>
                    <a:pathLst>
                      <a:path w="23047" h="23047">
                        <a:moveTo>
                          <a:pt x="0" y="0"/>
                        </a:moveTo>
                        <a:lnTo>
                          <a:pt x="23047" y="0"/>
                        </a:lnTo>
                        <a:lnTo>
                          <a:pt x="23047" y="23047"/>
                        </a:lnTo>
                      </a:path>
                    </a:pathLst>
                  </a:custGeom>
                  <a:noFill/>
                  <a:ln w="15358" cap="rnd">
                    <a:solidFill>
                      <a:srgbClr val="B3B3B3"/>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441F22C-D478-AC08-5B50-5DE9003155C9}"/>
                      </a:ext>
                    </a:extLst>
                  </p:cNvPr>
                  <p:cNvSpPr/>
                  <p:nvPr/>
                </p:nvSpPr>
                <p:spPr>
                  <a:xfrm>
                    <a:off x="10959332" y="1232228"/>
                    <a:ext cx="15364" cy="871189"/>
                  </a:xfrm>
                  <a:custGeom>
                    <a:avLst/>
                    <a:gdLst>
                      <a:gd name="connsiteX0" fmla="*/ 0 w 15364"/>
                      <a:gd name="connsiteY0" fmla="*/ 0 h 871189"/>
                      <a:gd name="connsiteX1" fmla="*/ 0 w 15364"/>
                      <a:gd name="connsiteY1" fmla="*/ 871190 h 871189"/>
                    </a:gdLst>
                    <a:ahLst/>
                    <a:cxnLst>
                      <a:cxn ang="0">
                        <a:pos x="connsiteX0" y="connsiteY0"/>
                      </a:cxn>
                      <a:cxn ang="0">
                        <a:pos x="connsiteX1" y="connsiteY1"/>
                      </a:cxn>
                    </a:cxnLst>
                    <a:rect l="l" t="t" r="r" b="b"/>
                    <a:pathLst>
                      <a:path w="15364" h="871189">
                        <a:moveTo>
                          <a:pt x="0" y="0"/>
                        </a:moveTo>
                        <a:lnTo>
                          <a:pt x="0" y="871190"/>
                        </a:lnTo>
                      </a:path>
                    </a:pathLst>
                  </a:custGeom>
                  <a:ln w="15358" cap="rnd">
                    <a:solidFill>
                      <a:srgbClr val="B3B3B3"/>
                    </a:solidFill>
                    <a:custDash>
                      <a:ds d="218070" sp="218070"/>
                    </a:custDash>
                    <a:miter/>
                  </a:ln>
                </p:spPr>
                <p:txBody>
                  <a:bodyPr rtlCol="0" anchor="ctr"/>
                  <a:lstStyle/>
                  <a:p>
                    <a:endParaRPr lang="en-US"/>
                  </a:p>
                </p:txBody>
              </p:sp>
              <p:sp>
                <p:nvSpPr>
                  <p:cNvPr id="46" name="Freeform: Shape 45">
                    <a:extLst>
                      <a:ext uri="{FF2B5EF4-FFF2-40B4-BE49-F238E27FC236}">
                        <a16:creationId xmlns:a16="http://schemas.microsoft.com/office/drawing/2014/main" id="{3FD2EA54-93A0-F247-C106-F704429F66F0}"/>
                      </a:ext>
                    </a:extLst>
                  </p:cNvPr>
                  <p:cNvSpPr/>
                  <p:nvPr/>
                </p:nvSpPr>
                <p:spPr>
                  <a:xfrm>
                    <a:off x="10936285" y="2125697"/>
                    <a:ext cx="23047" cy="23047"/>
                  </a:xfrm>
                  <a:custGeom>
                    <a:avLst/>
                    <a:gdLst>
                      <a:gd name="connsiteX0" fmla="*/ 23047 w 23047"/>
                      <a:gd name="connsiteY0" fmla="*/ 0 h 23047"/>
                      <a:gd name="connsiteX1" fmla="*/ 23047 w 23047"/>
                      <a:gd name="connsiteY1" fmla="*/ 23047 h 23047"/>
                      <a:gd name="connsiteX2" fmla="*/ 0 w 23047"/>
                      <a:gd name="connsiteY2" fmla="*/ 23047 h 23047"/>
                    </a:gdLst>
                    <a:ahLst/>
                    <a:cxnLst>
                      <a:cxn ang="0">
                        <a:pos x="connsiteX0" y="connsiteY0"/>
                      </a:cxn>
                      <a:cxn ang="0">
                        <a:pos x="connsiteX1" y="connsiteY1"/>
                      </a:cxn>
                      <a:cxn ang="0">
                        <a:pos x="connsiteX2" y="connsiteY2"/>
                      </a:cxn>
                    </a:cxnLst>
                    <a:rect l="l" t="t" r="r" b="b"/>
                    <a:pathLst>
                      <a:path w="23047" h="23047">
                        <a:moveTo>
                          <a:pt x="23047" y="0"/>
                        </a:moveTo>
                        <a:lnTo>
                          <a:pt x="23047" y="23047"/>
                        </a:lnTo>
                        <a:lnTo>
                          <a:pt x="0" y="23047"/>
                        </a:lnTo>
                      </a:path>
                    </a:pathLst>
                  </a:custGeom>
                  <a:noFill/>
                  <a:ln w="15358" cap="rnd">
                    <a:solidFill>
                      <a:srgbClr val="B3B3B3"/>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2C43802-25BF-7732-CF68-7DF90B474F33}"/>
                      </a:ext>
                    </a:extLst>
                  </p:cNvPr>
                  <p:cNvSpPr/>
                  <p:nvPr/>
                </p:nvSpPr>
                <p:spPr>
                  <a:xfrm>
                    <a:off x="10020537" y="2148745"/>
                    <a:ext cx="871036" cy="15364"/>
                  </a:xfrm>
                  <a:custGeom>
                    <a:avLst/>
                    <a:gdLst>
                      <a:gd name="connsiteX0" fmla="*/ 871036 w 871036"/>
                      <a:gd name="connsiteY0" fmla="*/ 0 h 15364"/>
                      <a:gd name="connsiteX1" fmla="*/ 0 w 871036"/>
                      <a:gd name="connsiteY1" fmla="*/ 0 h 15364"/>
                    </a:gdLst>
                    <a:ahLst/>
                    <a:cxnLst>
                      <a:cxn ang="0">
                        <a:pos x="connsiteX0" y="connsiteY0"/>
                      </a:cxn>
                      <a:cxn ang="0">
                        <a:pos x="connsiteX1" y="connsiteY1"/>
                      </a:cxn>
                    </a:cxnLst>
                    <a:rect l="l" t="t" r="r" b="b"/>
                    <a:pathLst>
                      <a:path w="871036" h="15364">
                        <a:moveTo>
                          <a:pt x="871036" y="0"/>
                        </a:moveTo>
                        <a:lnTo>
                          <a:pt x="0" y="0"/>
                        </a:lnTo>
                      </a:path>
                    </a:pathLst>
                  </a:custGeom>
                  <a:ln w="15358" cap="rnd">
                    <a:solidFill>
                      <a:srgbClr val="B3B3B3"/>
                    </a:solidFill>
                    <a:custDash>
                      <a:ds d="218070" sp="218070"/>
                    </a:custDash>
                    <a:miter/>
                  </a:ln>
                </p:spPr>
                <p:txBody>
                  <a:bodyPr rtlCol="0" anchor="ctr"/>
                  <a:lstStyle/>
                  <a:p>
                    <a:endParaRPr lang="en-US"/>
                  </a:p>
                </p:txBody>
              </p:sp>
              <p:sp>
                <p:nvSpPr>
                  <p:cNvPr id="48" name="Freeform: Shape 47">
                    <a:extLst>
                      <a:ext uri="{FF2B5EF4-FFF2-40B4-BE49-F238E27FC236}">
                        <a16:creationId xmlns:a16="http://schemas.microsoft.com/office/drawing/2014/main" id="{69C96DB6-4803-F5C2-03F9-897F5BBD8941}"/>
                      </a:ext>
                    </a:extLst>
                  </p:cNvPr>
                  <p:cNvSpPr/>
                  <p:nvPr/>
                </p:nvSpPr>
                <p:spPr>
                  <a:xfrm>
                    <a:off x="9975057" y="2125697"/>
                    <a:ext cx="23047" cy="23047"/>
                  </a:xfrm>
                  <a:custGeom>
                    <a:avLst/>
                    <a:gdLst>
                      <a:gd name="connsiteX0" fmla="*/ 23047 w 23047"/>
                      <a:gd name="connsiteY0" fmla="*/ 23047 h 23047"/>
                      <a:gd name="connsiteX1" fmla="*/ 0 w 23047"/>
                      <a:gd name="connsiteY1" fmla="*/ 23047 h 23047"/>
                      <a:gd name="connsiteX2" fmla="*/ 0 w 23047"/>
                      <a:gd name="connsiteY2" fmla="*/ 0 h 23047"/>
                    </a:gdLst>
                    <a:ahLst/>
                    <a:cxnLst>
                      <a:cxn ang="0">
                        <a:pos x="connsiteX0" y="connsiteY0"/>
                      </a:cxn>
                      <a:cxn ang="0">
                        <a:pos x="connsiteX1" y="connsiteY1"/>
                      </a:cxn>
                      <a:cxn ang="0">
                        <a:pos x="connsiteX2" y="connsiteY2"/>
                      </a:cxn>
                    </a:cxnLst>
                    <a:rect l="l" t="t" r="r" b="b"/>
                    <a:pathLst>
                      <a:path w="23047" h="23047">
                        <a:moveTo>
                          <a:pt x="23047" y="23047"/>
                        </a:moveTo>
                        <a:lnTo>
                          <a:pt x="0" y="23047"/>
                        </a:lnTo>
                        <a:lnTo>
                          <a:pt x="0" y="0"/>
                        </a:lnTo>
                      </a:path>
                    </a:pathLst>
                  </a:custGeom>
                  <a:noFill/>
                  <a:ln w="15358" cap="rnd">
                    <a:solidFill>
                      <a:srgbClr val="B3B3B3"/>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FCBF441-E16A-DC40-D689-E36E9B67A452}"/>
                      </a:ext>
                    </a:extLst>
                  </p:cNvPr>
                  <p:cNvSpPr/>
                  <p:nvPr/>
                </p:nvSpPr>
                <p:spPr>
                  <a:xfrm>
                    <a:off x="9975056" y="1209949"/>
                    <a:ext cx="15364" cy="871189"/>
                  </a:xfrm>
                  <a:custGeom>
                    <a:avLst/>
                    <a:gdLst>
                      <a:gd name="connsiteX0" fmla="*/ 0 w 15364"/>
                      <a:gd name="connsiteY0" fmla="*/ 871190 h 871189"/>
                      <a:gd name="connsiteX1" fmla="*/ 0 w 15364"/>
                      <a:gd name="connsiteY1" fmla="*/ 0 h 871189"/>
                    </a:gdLst>
                    <a:ahLst/>
                    <a:cxnLst>
                      <a:cxn ang="0">
                        <a:pos x="connsiteX0" y="connsiteY0"/>
                      </a:cxn>
                      <a:cxn ang="0">
                        <a:pos x="connsiteX1" y="connsiteY1"/>
                      </a:cxn>
                    </a:cxnLst>
                    <a:rect l="l" t="t" r="r" b="b"/>
                    <a:pathLst>
                      <a:path w="15364" h="871189">
                        <a:moveTo>
                          <a:pt x="0" y="871190"/>
                        </a:moveTo>
                        <a:lnTo>
                          <a:pt x="0" y="0"/>
                        </a:lnTo>
                      </a:path>
                    </a:pathLst>
                  </a:custGeom>
                  <a:ln w="15358" cap="rnd">
                    <a:solidFill>
                      <a:srgbClr val="B3B3B3"/>
                    </a:solidFill>
                    <a:custDash>
                      <a:ds d="218070" sp="218070"/>
                    </a:custDash>
                    <a:miter/>
                  </a:ln>
                </p:spPr>
                <p:txBody>
                  <a:bodyPr rtlCol="0" anchor="ctr"/>
                  <a:lstStyle/>
                  <a:p>
                    <a:endParaRPr lang="en-US"/>
                  </a:p>
                </p:txBody>
              </p:sp>
            </p:grpSp>
            <p:grpSp>
              <p:nvGrpSpPr>
                <p:cNvPr id="26" name="Graphic 610">
                  <a:extLst>
                    <a:ext uri="{FF2B5EF4-FFF2-40B4-BE49-F238E27FC236}">
                      <a16:creationId xmlns:a16="http://schemas.microsoft.com/office/drawing/2014/main" id="{10FC2CAD-B04C-1C53-E7F3-14429B741829}"/>
                    </a:ext>
                  </a:extLst>
                </p:cNvPr>
                <p:cNvGrpSpPr/>
                <p:nvPr/>
              </p:nvGrpSpPr>
              <p:grpSpPr>
                <a:xfrm>
                  <a:off x="9975056" y="1820704"/>
                  <a:ext cx="984275" cy="15364"/>
                  <a:chOff x="9975056" y="1820704"/>
                  <a:chExt cx="984275" cy="15364"/>
                </a:xfrm>
              </p:grpSpPr>
              <p:sp>
                <p:nvSpPr>
                  <p:cNvPr id="39" name="Freeform: Shape 38">
                    <a:extLst>
                      <a:ext uri="{FF2B5EF4-FFF2-40B4-BE49-F238E27FC236}">
                        <a16:creationId xmlns:a16="http://schemas.microsoft.com/office/drawing/2014/main" id="{BFC95DBC-91D0-1825-A49B-32FE17F08093}"/>
                      </a:ext>
                    </a:extLst>
                  </p:cNvPr>
                  <p:cNvSpPr/>
                  <p:nvPr/>
                </p:nvSpPr>
                <p:spPr>
                  <a:xfrm>
                    <a:off x="9975056" y="1820704"/>
                    <a:ext cx="23047" cy="15364"/>
                  </a:xfrm>
                  <a:custGeom>
                    <a:avLst/>
                    <a:gdLst>
                      <a:gd name="connsiteX0" fmla="*/ 0 w 23047"/>
                      <a:gd name="connsiteY0" fmla="*/ 0 h 15364"/>
                      <a:gd name="connsiteX1" fmla="*/ 23048 w 23047"/>
                      <a:gd name="connsiteY1" fmla="*/ 0 h 15364"/>
                    </a:gdLst>
                    <a:ahLst/>
                    <a:cxnLst>
                      <a:cxn ang="0">
                        <a:pos x="connsiteX0" y="connsiteY0"/>
                      </a:cxn>
                      <a:cxn ang="0">
                        <a:pos x="connsiteX1" y="connsiteY1"/>
                      </a:cxn>
                    </a:cxnLst>
                    <a:rect l="l" t="t" r="r" b="b"/>
                    <a:pathLst>
                      <a:path w="23047" h="15364">
                        <a:moveTo>
                          <a:pt x="0" y="0"/>
                        </a:moveTo>
                        <a:lnTo>
                          <a:pt x="23048" y="0"/>
                        </a:lnTo>
                      </a:path>
                    </a:pathLst>
                  </a:custGeom>
                  <a:ln w="15358" cap="rnd">
                    <a:solidFill>
                      <a:srgbClr val="B3B3B3"/>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341FC29-0B12-352C-0C59-22C24190CFCA}"/>
                      </a:ext>
                    </a:extLst>
                  </p:cNvPr>
                  <p:cNvSpPr/>
                  <p:nvPr/>
                </p:nvSpPr>
                <p:spPr>
                  <a:xfrm>
                    <a:off x="10042816" y="1820704"/>
                    <a:ext cx="871189" cy="15364"/>
                  </a:xfrm>
                  <a:custGeom>
                    <a:avLst/>
                    <a:gdLst>
                      <a:gd name="connsiteX0" fmla="*/ 0 w 871189"/>
                      <a:gd name="connsiteY0" fmla="*/ 0 h 15364"/>
                      <a:gd name="connsiteX1" fmla="*/ 871190 w 871189"/>
                      <a:gd name="connsiteY1" fmla="*/ 0 h 15364"/>
                    </a:gdLst>
                    <a:ahLst/>
                    <a:cxnLst>
                      <a:cxn ang="0">
                        <a:pos x="connsiteX0" y="connsiteY0"/>
                      </a:cxn>
                      <a:cxn ang="0">
                        <a:pos x="connsiteX1" y="connsiteY1"/>
                      </a:cxn>
                    </a:cxnLst>
                    <a:rect l="l" t="t" r="r" b="b"/>
                    <a:pathLst>
                      <a:path w="871189" h="15364">
                        <a:moveTo>
                          <a:pt x="0" y="0"/>
                        </a:moveTo>
                        <a:lnTo>
                          <a:pt x="871190" y="0"/>
                        </a:lnTo>
                      </a:path>
                    </a:pathLst>
                  </a:custGeom>
                  <a:ln w="15358" cap="rnd">
                    <a:solidFill>
                      <a:srgbClr val="B3B3B3"/>
                    </a:solidFill>
                    <a:custDash>
                      <a:ds d="218070" sp="218070"/>
                    </a:custDash>
                    <a:miter/>
                  </a:ln>
                </p:spPr>
                <p:txBody>
                  <a:bodyPr rtlCol="0" anchor="ctr"/>
                  <a:lstStyle/>
                  <a:p>
                    <a:endParaRPr lang="en-US"/>
                  </a:p>
                </p:txBody>
              </p:sp>
              <p:sp>
                <p:nvSpPr>
                  <p:cNvPr id="41" name="Freeform: Shape 40">
                    <a:extLst>
                      <a:ext uri="{FF2B5EF4-FFF2-40B4-BE49-F238E27FC236}">
                        <a16:creationId xmlns:a16="http://schemas.microsoft.com/office/drawing/2014/main" id="{05685135-2FFB-CBD1-B6F8-A60503498989}"/>
                      </a:ext>
                    </a:extLst>
                  </p:cNvPr>
                  <p:cNvSpPr/>
                  <p:nvPr/>
                </p:nvSpPr>
                <p:spPr>
                  <a:xfrm>
                    <a:off x="10936285" y="1820704"/>
                    <a:ext cx="23047" cy="15364"/>
                  </a:xfrm>
                  <a:custGeom>
                    <a:avLst/>
                    <a:gdLst>
                      <a:gd name="connsiteX0" fmla="*/ 0 w 23047"/>
                      <a:gd name="connsiteY0" fmla="*/ 0 h 15364"/>
                      <a:gd name="connsiteX1" fmla="*/ 23048 w 23047"/>
                      <a:gd name="connsiteY1" fmla="*/ 0 h 15364"/>
                    </a:gdLst>
                    <a:ahLst/>
                    <a:cxnLst>
                      <a:cxn ang="0">
                        <a:pos x="connsiteX0" y="connsiteY0"/>
                      </a:cxn>
                      <a:cxn ang="0">
                        <a:pos x="connsiteX1" y="connsiteY1"/>
                      </a:cxn>
                    </a:cxnLst>
                    <a:rect l="l" t="t" r="r" b="b"/>
                    <a:pathLst>
                      <a:path w="23047" h="15364">
                        <a:moveTo>
                          <a:pt x="0" y="0"/>
                        </a:moveTo>
                        <a:lnTo>
                          <a:pt x="23048" y="0"/>
                        </a:lnTo>
                      </a:path>
                    </a:pathLst>
                  </a:custGeom>
                  <a:ln w="15358" cap="rnd">
                    <a:solidFill>
                      <a:srgbClr val="B3B3B3"/>
                    </a:solidFill>
                    <a:prstDash val="solid"/>
                    <a:miter/>
                  </a:ln>
                </p:spPr>
                <p:txBody>
                  <a:bodyPr rtlCol="0" anchor="ctr"/>
                  <a:lstStyle/>
                  <a:p>
                    <a:endParaRPr lang="en-US"/>
                  </a:p>
                </p:txBody>
              </p:sp>
            </p:grpSp>
            <p:grpSp>
              <p:nvGrpSpPr>
                <p:cNvPr id="27" name="Graphic 610">
                  <a:extLst>
                    <a:ext uri="{FF2B5EF4-FFF2-40B4-BE49-F238E27FC236}">
                      <a16:creationId xmlns:a16="http://schemas.microsoft.com/office/drawing/2014/main" id="{AFA426F8-15A2-AD12-AFBB-91D6FC6EB3DC}"/>
                    </a:ext>
                  </a:extLst>
                </p:cNvPr>
                <p:cNvGrpSpPr/>
                <p:nvPr/>
              </p:nvGrpSpPr>
              <p:grpSpPr>
                <a:xfrm>
                  <a:off x="9975056" y="1492664"/>
                  <a:ext cx="984275" cy="15364"/>
                  <a:chOff x="9975056" y="1492664"/>
                  <a:chExt cx="984275" cy="15364"/>
                </a:xfrm>
              </p:grpSpPr>
              <p:sp>
                <p:nvSpPr>
                  <p:cNvPr id="36" name="Freeform: Shape 35">
                    <a:extLst>
                      <a:ext uri="{FF2B5EF4-FFF2-40B4-BE49-F238E27FC236}">
                        <a16:creationId xmlns:a16="http://schemas.microsoft.com/office/drawing/2014/main" id="{DCA6296A-B416-BDD8-F1CC-CE387574062B}"/>
                      </a:ext>
                    </a:extLst>
                  </p:cNvPr>
                  <p:cNvSpPr/>
                  <p:nvPr/>
                </p:nvSpPr>
                <p:spPr>
                  <a:xfrm>
                    <a:off x="9975056" y="1492664"/>
                    <a:ext cx="23047" cy="15364"/>
                  </a:xfrm>
                  <a:custGeom>
                    <a:avLst/>
                    <a:gdLst>
                      <a:gd name="connsiteX0" fmla="*/ 0 w 23047"/>
                      <a:gd name="connsiteY0" fmla="*/ 0 h 15364"/>
                      <a:gd name="connsiteX1" fmla="*/ 23048 w 23047"/>
                      <a:gd name="connsiteY1" fmla="*/ 0 h 15364"/>
                    </a:gdLst>
                    <a:ahLst/>
                    <a:cxnLst>
                      <a:cxn ang="0">
                        <a:pos x="connsiteX0" y="connsiteY0"/>
                      </a:cxn>
                      <a:cxn ang="0">
                        <a:pos x="connsiteX1" y="connsiteY1"/>
                      </a:cxn>
                    </a:cxnLst>
                    <a:rect l="l" t="t" r="r" b="b"/>
                    <a:pathLst>
                      <a:path w="23047" h="15364">
                        <a:moveTo>
                          <a:pt x="0" y="0"/>
                        </a:moveTo>
                        <a:lnTo>
                          <a:pt x="23048" y="0"/>
                        </a:lnTo>
                      </a:path>
                    </a:pathLst>
                  </a:custGeom>
                  <a:ln w="15358" cap="rnd">
                    <a:solidFill>
                      <a:srgbClr val="B3B3B3"/>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9137409-CB5B-21D6-925B-B1DF25D7233C}"/>
                      </a:ext>
                    </a:extLst>
                  </p:cNvPr>
                  <p:cNvSpPr/>
                  <p:nvPr/>
                </p:nvSpPr>
                <p:spPr>
                  <a:xfrm>
                    <a:off x="10042816" y="1492664"/>
                    <a:ext cx="871189" cy="15364"/>
                  </a:xfrm>
                  <a:custGeom>
                    <a:avLst/>
                    <a:gdLst>
                      <a:gd name="connsiteX0" fmla="*/ 0 w 871189"/>
                      <a:gd name="connsiteY0" fmla="*/ 0 h 15364"/>
                      <a:gd name="connsiteX1" fmla="*/ 871190 w 871189"/>
                      <a:gd name="connsiteY1" fmla="*/ 0 h 15364"/>
                    </a:gdLst>
                    <a:ahLst/>
                    <a:cxnLst>
                      <a:cxn ang="0">
                        <a:pos x="connsiteX0" y="connsiteY0"/>
                      </a:cxn>
                      <a:cxn ang="0">
                        <a:pos x="connsiteX1" y="connsiteY1"/>
                      </a:cxn>
                    </a:cxnLst>
                    <a:rect l="l" t="t" r="r" b="b"/>
                    <a:pathLst>
                      <a:path w="871189" h="15364">
                        <a:moveTo>
                          <a:pt x="0" y="0"/>
                        </a:moveTo>
                        <a:lnTo>
                          <a:pt x="871190" y="0"/>
                        </a:lnTo>
                      </a:path>
                    </a:pathLst>
                  </a:custGeom>
                  <a:ln w="15358" cap="rnd">
                    <a:solidFill>
                      <a:srgbClr val="B3B3B3"/>
                    </a:solidFill>
                    <a:custDash>
                      <a:ds d="218070" sp="218070"/>
                    </a:custDash>
                    <a:miter/>
                  </a:ln>
                </p:spPr>
                <p:txBody>
                  <a:bodyPr rtlCol="0" anchor="ctr"/>
                  <a:lstStyle/>
                  <a:p>
                    <a:endParaRPr lang="en-US"/>
                  </a:p>
                </p:txBody>
              </p:sp>
              <p:sp>
                <p:nvSpPr>
                  <p:cNvPr id="38" name="Freeform: Shape 37">
                    <a:extLst>
                      <a:ext uri="{FF2B5EF4-FFF2-40B4-BE49-F238E27FC236}">
                        <a16:creationId xmlns:a16="http://schemas.microsoft.com/office/drawing/2014/main" id="{E9606F3D-F410-E6A4-F341-C9694948F6C5}"/>
                      </a:ext>
                    </a:extLst>
                  </p:cNvPr>
                  <p:cNvSpPr/>
                  <p:nvPr/>
                </p:nvSpPr>
                <p:spPr>
                  <a:xfrm>
                    <a:off x="10936285" y="1492664"/>
                    <a:ext cx="23047" cy="15364"/>
                  </a:xfrm>
                  <a:custGeom>
                    <a:avLst/>
                    <a:gdLst>
                      <a:gd name="connsiteX0" fmla="*/ 0 w 23047"/>
                      <a:gd name="connsiteY0" fmla="*/ 0 h 15364"/>
                      <a:gd name="connsiteX1" fmla="*/ 23048 w 23047"/>
                      <a:gd name="connsiteY1" fmla="*/ 0 h 15364"/>
                    </a:gdLst>
                    <a:ahLst/>
                    <a:cxnLst>
                      <a:cxn ang="0">
                        <a:pos x="connsiteX0" y="connsiteY0"/>
                      </a:cxn>
                      <a:cxn ang="0">
                        <a:pos x="connsiteX1" y="connsiteY1"/>
                      </a:cxn>
                    </a:cxnLst>
                    <a:rect l="l" t="t" r="r" b="b"/>
                    <a:pathLst>
                      <a:path w="23047" h="15364">
                        <a:moveTo>
                          <a:pt x="0" y="0"/>
                        </a:moveTo>
                        <a:lnTo>
                          <a:pt x="23048" y="0"/>
                        </a:lnTo>
                      </a:path>
                    </a:pathLst>
                  </a:custGeom>
                  <a:ln w="15358" cap="rnd">
                    <a:solidFill>
                      <a:srgbClr val="B3B3B3"/>
                    </a:solidFill>
                    <a:prstDash val="solid"/>
                    <a:miter/>
                  </a:ln>
                </p:spPr>
                <p:txBody>
                  <a:bodyPr rtlCol="0" anchor="ctr"/>
                  <a:lstStyle/>
                  <a:p>
                    <a:endParaRPr lang="en-US"/>
                  </a:p>
                </p:txBody>
              </p:sp>
            </p:grpSp>
            <p:grpSp>
              <p:nvGrpSpPr>
                <p:cNvPr id="28" name="Graphic 610">
                  <a:extLst>
                    <a:ext uri="{FF2B5EF4-FFF2-40B4-BE49-F238E27FC236}">
                      <a16:creationId xmlns:a16="http://schemas.microsoft.com/office/drawing/2014/main" id="{DE7262E8-BF0A-D725-7F71-73A112B4799D}"/>
                    </a:ext>
                  </a:extLst>
                </p:cNvPr>
                <p:cNvGrpSpPr/>
                <p:nvPr/>
              </p:nvGrpSpPr>
              <p:grpSpPr>
                <a:xfrm>
                  <a:off x="10631291" y="1164469"/>
                  <a:ext cx="15364" cy="984275"/>
                  <a:chOff x="10631291" y="1164469"/>
                  <a:chExt cx="15364" cy="984275"/>
                </a:xfrm>
              </p:grpSpPr>
              <p:sp>
                <p:nvSpPr>
                  <p:cNvPr id="33" name="Freeform: Shape 32">
                    <a:extLst>
                      <a:ext uri="{FF2B5EF4-FFF2-40B4-BE49-F238E27FC236}">
                        <a16:creationId xmlns:a16="http://schemas.microsoft.com/office/drawing/2014/main" id="{D86D9A5B-2433-1C40-3725-EC569CCF9B8D}"/>
                      </a:ext>
                    </a:extLst>
                  </p:cNvPr>
                  <p:cNvSpPr/>
                  <p:nvPr/>
                </p:nvSpPr>
                <p:spPr>
                  <a:xfrm>
                    <a:off x="10631291" y="1164469"/>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769AF9C-B7D3-8E00-F832-0E303B0119F1}"/>
                      </a:ext>
                    </a:extLst>
                  </p:cNvPr>
                  <p:cNvSpPr/>
                  <p:nvPr/>
                </p:nvSpPr>
                <p:spPr>
                  <a:xfrm>
                    <a:off x="10631291" y="1232228"/>
                    <a:ext cx="15364" cy="871189"/>
                  </a:xfrm>
                  <a:custGeom>
                    <a:avLst/>
                    <a:gdLst>
                      <a:gd name="connsiteX0" fmla="*/ 0 w 15364"/>
                      <a:gd name="connsiteY0" fmla="*/ 0 h 871189"/>
                      <a:gd name="connsiteX1" fmla="*/ 0 w 15364"/>
                      <a:gd name="connsiteY1" fmla="*/ 871190 h 871189"/>
                    </a:gdLst>
                    <a:ahLst/>
                    <a:cxnLst>
                      <a:cxn ang="0">
                        <a:pos x="connsiteX0" y="connsiteY0"/>
                      </a:cxn>
                      <a:cxn ang="0">
                        <a:pos x="connsiteX1" y="connsiteY1"/>
                      </a:cxn>
                    </a:cxnLst>
                    <a:rect l="l" t="t" r="r" b="b"/>
                    <a:pathLst>
                      <a:path w="15364" h="871189">
                        <a:moveTo>
                          <a:pt x="0" y="0"/>
                        </a:moveTo>
                        <a:lnTo>
                          <a:pt x="0" y="871190"/>
                        </a:lnTo>
                      </a:path>
                    </a:pathLst>
                  </a:custGeom>
                  <a:ln w="15358" cap="rnd">
                    <a:solidFill>
                      <a:srgbClr val="B3B3B3"/>
                    </a:solidFill>
                    <a:custDash>
                      <a:ds d="218070" sp="218070"/>
                    </a:custDash>
                    <a:miter/>
                  </a:ln>
                </p:spPr>
                <p:txBody>
                  <a:bodyPr rtlCol="0" anchor="ctr"/>
                  <a:lstStyle/>
                  <a:p>
                    <a:endParaRPr lang="en-US"/>
                  </a:p>
                </p:txBody>
              </p:sp>
              <p:sp>
                <p:nvSpPr>
                  <p:cNvPr id="35" name="Freeform: Shape 34">
                    <a:extLst>
                      <a:ext uri="{FF2B5EF4-FFF2-40B4-BE49-F238E27FC236}">
                        <a16:creationId xmlns:a16="http://schemas.microsoft.com/office/drawing/2014/main" id="{3F90519B-A71C-4E76-1FE4-0CE80E2AA3D5}"/>
                      </a:ext>
                    </a:extLst>
                  </p:cNvPr>
                  <p:cNvSpPr/>
                  <p:nvPr/>
                </p:nvSpPr>
                <p:spPr>
                  <a:xfrm>
                    <a:off x="10631291" y="2125697"/>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grpSp>
            <p:grpSp>
              <p:nvGrpSpPr>
                <p:cNvPr id="29" name="Graphic 610">
                  <a:extLst>
                    <a:ext uri="{FF2B5EF4-FFF2-40B4-BE49-F238E27FC236}">
                      <a16:creationId xmlns:a16="http://schemas.microsoft.com/office/drawing/2014/main" id="{C32C4F08-81A9-1391-FBC7-15E3C1B3B436}"/>
                    </a:ext>
                  </a:extLst>
                </p:cNvPr>
                <p:cNvGrpSpPr/>
                <p:nvPr/>
              </p:nvGrpSpPr>
              <p:grpSpPr>
                <a:xfrm>
                  <a:off x="10303097" y="1164469"/>
                  <a:ext cx="15364" cy="984275"/>
                  <a:chOff x="10303097" y="1164469"/>
                  <a:chExt cx="15364" cy="984275"/>
                </a:xfrm>
              </p:grpSpPr>
              <p:sp>
                <p:nvSpPr>
                  <p:cNvPr id="30" name="Freeform: Shape 29">
                    <a:extLst>
                      <a:ext uri="{FF2B5EF4-FFF2-40B4-BE49-F238E27FC236}">
                        <a16:creationId xmlns:a16="http://schemas.microsoft.com/office/drawing/2014/main" id="{59109051-125C-020D-33AC-ECC8387A642B}"/>
                      </a:ext>
                    </a:extLst>
                  </p:cNvPr>
                  <p:cNvSpPr/>
                  <p:nvPr/>
                </p:nvSpPr>
                <p:spPr>
                  <a:xfrm>
                    <a:off x="10303097" y="1164469"/>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FF63807-6865-ACD8-DDB6-3AA71A60ACE2}"/>
                      </a:ext>
                    </a:extLst>
                  </p:cNvPr>
                  <p:cNvSpPr/>
                  <p:nvPr/>
                </p:nvSpPr>
                <p:spPr>
                  <a:xfrm>
                    <a:off x="10303097" y="1232228"/>
                    <a:ext cx="15364" cy="871189"/>
                  </a:xfrm>
                  <a:custGeom>
                    <a:avLst/>
                    <a:gdLst>
                      <a:gd name="connsiteX0" fmla="*/ 0 w 15364"/>
                      <a:gd name="connsiteY0" fmla="*/ 0 h 871189"/>
                      <a:gd name="connsiteX1" fmla="*/ 0 w 15364"/>
                      <a:gd name="connsiteY1" fmla="*/ 871190 h 871189"/>
                    </a:gdLst>
                    <a:ahLst/>
                    <a:cxnLst>
                      <a:cxn ang="0">
                        <a:pos x="connsiteX0" y="connsiteY0"/>
                      </a:cxn>
                      <a:cxn ang="0">
                        <a:pos x="connsiteX1" y="connsiteY1"/>
                      </a:cxn>
                    </a:cxnLst>
                    <a:rect l="l" t="t" r="r" b="b"/>
                    <a:pathLst>
                      <a:path w="15364" h="871189">
                        <a:moveTo>
                          <a:pt x="0" y="0"/>
                        </a:moveTo>
                        <a:lnTo>
                          <a:pt x="0" y="871190"/>
                        </a:lnTo>
                      </a:path>
                    </a:pathLst>
                  </a:custGeom>
                  <a:ln w="15358" cap="rnd">
                    <a:solidFill>
                      <a:srgbClr val="B3B3B3"/>
                    </a:solidFill>
                    <a:custDash>
                      <a:ds d="218070" sp="218070"/>
                    </a:custDash>
                    <a:miter/>
                  </a:ln>
                </p:spPr>
                <p:txBody>
                  <a:bodyPr rtlCol="0" anchor="ctr"/>
                  <a:lstStyle/>
                  <a:p>
                    <a:endParaRPr lang="en-US"/>
                  </a:p>
                </p:txBody>
              </p:sp>
              <p:sp>
                <p:nvSpPr>
                  <p:cNvPr id="32" name="Freeform: Shape 31">
                    <a:extLst>
                      <a:ext uri="{FF2B5EF4-FFF2-40B4-BE49-F238E27FC236}">
                        <a16:creationId xmlns:a16="http://schemas.microsoft.com/office/drawing/2014/main" id="{FADA78D6-A99B-A11A-9375-C395FCF51783}"/>
                      </a:ext>
                    </a:extLst>
                  </p:cNvPr>
                  <p:cNvSpPr/>
                  <p:nvPr/>
                </p:nvSpPr>
                <p:spPr>
                  <a:xfrm>
                    <a:off x="10303097" y="2125697"/>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grpSp>
          </p:grpSp>
          <p:sp>
            <p:nvSpPr>
              <p:cNvPr id="24" name="Freeform: Shape 23">
                <a:extLst>
                  <a:ext uri="{FF2B5EF4-FFF2-40B4-BE49-F238E27FC236}">
                    <a16:creationId xmlns:a16="http://schemas.microsoft.com/office/drawing/2014/main" id="{2C9643DC-C933-9C2E-451A-DFC5DC786038}"/>
                  </a:ext>
                </a:extLst>
              </p:cNvPr>
              <p:cNvSpPr/>
              <p:nvPr/>
            </p:nvSpPr>
            <p:spPr>
              <a:xfrm>
                <a:off x="9975056" y="1164469"/>
                <a:ext cx="984275" cy="984275"/>
              </a:xfrm>
              <a:custGeom>
                <a:avLst/>
                <a:gdLst>
                  <a:gd name="connsiteX0" fmla="*/ 0 w 984275"/>
                  <a:gd name="connsiteY0" fmla="*/ 0 h 984275"/>
                  <a:gd name="connsiteX1" fmla="*/ 984276 w 984275"/>
                  <a:gd name="connsiteY1" fmla="*/ 0 h 984275"/>
                  <a:gd name="connsiteX2" fmla="*/ 984276 w 984275"/>
                  <a:gd name="connsiteY2" fmla="*/ 984276 h 984275"/>
                  <a:gd name="connsiteX3" fmla="*/ 0 w 984275"/>
                  <a:gd name="connsiteY3" fmla="*/ 984276 h 984275"/>
                </a:gdLst>
                <a:ahLst/>
                <a:cxnLst>
                  <a:cxn ang="0">
                    <a:pos x="connsiteX0" y="connsiteY0"/>
                  </a:cxn>
                  <a:cxn ang="0">
                    <a:pos x="connsiteX1" y="connsiteY1"/>
                  </a:cxn>
                  <a:cxn ang="0">
                    <a:pos x="connsiteX2" y="connsiteY2"/>
                  </a:cxn>
                  <a:cxn ang="0">
                    <a:pos x="connsiteX3" y="connsiteY3"/>
                  </a:cxn>
                </a:cxnLst>
                <a:rect l="l" t="t" r="r" b="b"/>
                <a:pathLst>
                  <a:path w="984275" h="984275">
                    <a:moveTo>
                      <a:pt x="0" y="0"/>
                    </a:moveTo>
                    <a:lnTo>
                      <a:pt x="984276" y="0"/>
                    </a:lnTo>
                    <a:lnTo>
                      <a:pt x="984276" y="984276"/>
                    </a:lnTo>
                    <a:lnTo>
                      <a:pt x="0" y="984276"/>
                    </a:lnTo>
                    <a:close/>
                  </a:path>
                </a:pathLst>
              </a:custGeom>
              <a:noFill/>
              <a:ln w="15358" cap="flat">
                <a:solidFill>
                  <a:srgbClr val="808080"/>
                </a:solidFill>
                <a:prstDash val="solid"/>
                <a:miter/>
              </a:ln>
            </p:spPr>
            <p:txBody>
              <a:bodyPr rtlCol="0" anchor="ctr"/>
              <a:lstStyle/>
              <a:p>
                <a:endParaRPr lang="en-US"/>
              </a:p>
            </p:txBody>
          </p:sp>
        </p:grpSp>
        <p:sp>
          <p:nvSpPr>
            <p:cNvPr id="11" name="Freeform: Shape 10">
              <a:extLst>
                <a:ext uri="{FF2B5EF4-FFF2-40B4-BE49-F238E27FC236}">
                  <a16:creationId xmlns:a16="http://schemas.microsoft.com/office/drawing/2014/main" id="{9693136A-0CA1-C108-0790-E6E0809FA91A}"/>
                </a:ext>
              </a:extLst>
            </p:cNvPr>
            <p:cNvSpPr/>
            <p:nvPr/>
          </p:nvSpPr>
          <p:spPr>
            <a:xfrm>
              <a:off x="10811214" y="1993867"/>
              <a:ext cx="104481" cy="104481"/>
            </a:xfrm>
            <a:custGeom>
              <a:avLst/>
              <a:gdLst>
                <a:gd name="connsiteX0" fmla="*/ 104481 w 104481"/>
                <a:gd name="connsiteY0" fmla="*/ 52241 h 104481"/>
                <a:gd name="connsiteX1" fmla="*/ 52240 w 104481"/>
                <a:gd name="connsiteY1" fmla="*/ 104481 h 104481"/>
                <a:gd name="connsiteX2" fmla="*/ -1 w 104481"/>
                <a:gd name="connsiteY2" fmla="*/ 52241 h 104481"/>
                <a:gd name="connsiteX3" fmla="*/ 52240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3" y="104481"/>
                    <a:pt x="52240" y="104481"/>
                  </a:cubicBezTo>
                  <a:cubicBezTo>
                    <a:pt x="23389" y="104481"/>
                    <a:pt x="-1" y="81092"/>
                    <a:pt x="-1" y="52241"/>
                  </a:cubicBezTo>
                  <a:cubicBezTo>
                    <a:pt x="-1" y="23389"/>
                    <a:pt x="23388" y="0"/>
                    <a:pt x="52240" y="0"/>
                  </a:cubicBezTo>
                  <a:cubicBezTo>
                    <a:pt x="81092" y="0"/>
                    <a:pt x="104481" y="23389"/>
                    <a:pt x="104481" y="52241"/>
                  </a:cubicBezTo>
                  <a:close/>
                </a:path>
              </a:pathLst>
            </a:custGeom>
            <a:solidFill>
              <a:srgbClr val="1FB0FF"/>
            </a:solidFill>
            <a:ln w="15358" cap="flat">
              <a:noFill/>
              <a:prstDash val="solid"/>
              <a:miter/>
            </a:ln>
          </p:spPr>
          <p:txBody>
            <a:bodyPr rtlCol="0" anchor="ctr"/>
            <a:lstStyle/>
            <a:p>
              <a:endParaRPr lang="en-US"/>
            </a:p>
          </p:txBody>
        </p:sp>
        <p:grpSp>
          <p:nvGrpSpPr>
            <p:cNvPr id="12" name="Graphic 610">
              <a:extLst>
                <a:ext uri="{FF2B5EF4-FFF2-40B4-BE49-F238E27FC236}">
                  <a16:creationId xmlns:a16="http://schemas.microsoft.com/office/drawing/2014/main" id="{E50E45A8-E25B-F824-22CD-4714B2AEFC57}"/>
                </a:ext>
              </a:extLst>
            </p:cNvPr>
            <p:cNvGrpSpPr/>
            <p:nvPr/>
          </p:nvGrpSpPr>
          <p:grpSpPr>
            <a:xfrm>
              <a:off x="9734134" y="2603392"/>
              <a:ext cx="1466273" cy="851061"/>
              <a:chOff x="9734134" y="2603392"/>
              <a:chExt cx="1466273" cy="851061"/>
            </a:xfrm>
          </p:grpSpPr>
          <p:sp>
            <p:nvSpPr>
              <p:cNvPr id="15" name="Freeform: Shape 14">
                <a:extLst>
                  <a:ext uri="{FF2B5EF4-FFF2-40B4-BE49-F238E27FC236}">
                    <a16:creationId xmlns:a16="http://schemas.microsoft.com/office/drawing/2014/main" id="{C3161078-A844-4241-0A2F-64310888E1DB}"/>
                  </a:ext>
                </a:extLst>
              </p:cNvPr>
              <p:cNvSpPr/>
              <p:nvPr/>
            </p:nvSpPr>
            <p:spPr>
              <a:xfrm>
                <a:off x="9734288" y="2603392"/>
                <a:ext cx="1466119" cy="733059"/>
              </a:xfrm>
              <a:custGeom>
                <a:avLst/>
                <a:gdLst>
                  <a:gd name="connsiteX0" fmla="*/ 0 w 1466119"/>
                  <a:gd name="connsiteY0" fmla="*/ 733060 h 733059"/>
                  <a:gd name="connsiteX1" fmla="*/ 733060 w 1466119"/>
                  <a:gd name="connsiteY1" fmla="*/ 0 h 733059"/>
                  <a:gd name="connsiteX2" fmla="*/ 1466120 w 1466119"/>
                  <a:gd name="connsiteY2" fmla="*/ 733060 h 733059"/>
                </a:gdLst>
                <a:ahLst/>
                <a:cxnLst>
                  <a:cxn ang="0">
                    <a:pos x="connsiteX0" y="connsiteY0"/>
                  </a:cxn>
                  <a:cxn ang="0">
                    <a:pos x="connsiteX1" y="connsiteY1"/>
                  </a:cxn>
                  <a:cxn ang="0">
                    <a:pos x="connsiteX2" y="connsiteY2"/>
                  </a:cxn>
                </a:cxnLst>
                <a:rect l="l" t="t" r="r" b="b"/>
                <a:pathLst>
                  <a:path w="1466119" h="733059">
                    <a:moveTo>
                      <a:pt x="0" y="733060"/>
                    </a:moveTo>
                    <a:cubicBezTo>
                      <a:pt x="0" y="328194"/>
                      <a:pt x="328195" y="0"/>
                      <a:pt x="733060" y="0"/>
                    </a:cubicBezTo>
                    <a:cubicBezTo>
                      <a:pt x="1137925" y="0"/>
                      <a:pt x="1466120" y="328194"/>
                      <a:pt x="1466120" y="733060"/>
                    </a:cubicBezTo>
                  </a:path>
                </a:pathLst>
              </a:custGeom>
              <a:noFill/>
              <a:ln w="17516" cap="rnd">
                <a:solidFill>
                  <a:srgbClr val="666666"/>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5098BA5-74C1-F7F0-DB53-FD48C6DB1AAC}"/>
                  </a:ext>
                </a:extLst>
              </p:cNvPr>
              <p:cNvSpPr/>
              <p:nvPr/>
            </p:nvSpPr>
            <p:spPr>
              <a:xfrm>
                <a:off x="9734134" y="3336452"/>
                <a:ext cx="1466119" cy="118002"/>
              </a:xfrm>
              <a:custGeom>
                <a:avLst/>
                <a:gdLst>
                  <a:gd name="connsiteX0" fmla="*/ 1466120 w 1466119"/>
                  <a:gd name="connsiteY0" fmla="*/ 0 h 118002"/>
                  <a:gd name="connsiteX1" fmla="*/ 733060 w 1466119"/>
                  <a:gd name="connsiteY1" fmla="*/ 118002 h 118002"/>
                  <a:gd name="connsiteX2" fmla="*/ 0 w 1466119"/>
                  <a:gd name="connsiteY2" fmla="*/ 0 h 118002"/>
                </a:gdLst>
                <a:ahLst/>
                <a:cxnLst>
                  <a:cxn ang="0">
                    <a:pos x="connsiteX0" y="connsiteY0"/>
                  </a:cxn>
                  <a:cxn ang="0">
                    <a:pos x="connsiteX1" y="connsiteY1"/>
                  </a:cxn>
                  <a:cxn ang="0">
                    <a:pos x="connsiteX2" y="connsiteY2"/>
                  </a:cxn>
                </a:cxnLst>
                <a:rect l="l" t="t" r="r" b="b"/>
                <a:pathLst>
                  <a:path w="1466119" h="118002">
                    <a:moveTo>
                      <a:pt x="1466120" y="0"/>
                    </a:moveTo>
                    <a:cubicBezTo>
                      <a:pt x="1466120" y="65147"/>
                      <a:pt x="1137925" y="118002"/>
                      <a:pt x="733060" y="118002"/>
                    </a:cubicBezTo>
                    <a:cubicBezTo>
                      <a:pt x="328195" y="118002"/>
                      <a:pt x="0" y="65147"/>
                      <a:pt x="0" y="0"/>
                    </a:cubicBezTo>
                  </a:path>
                </a:pathLst>
              </a:custGeom>
              <a:solidFill>
                <a:srgbClr val="DFE8EF"/>
              </a:solidFill>
              <a:ln w="17516" cap="rnd">
                <a:solidFill>
                  <a:srgbClr val="666666"/>
                </a:solidFill>
                <a:prstDash val="solid"/>
                <a:miter/>
              </a:ln>
            </p:spPr>
            <p:txBody>
              <a:bodyPr rtlCol="0" anchor="ctr"/>
              <a:lstStyle/>
              <a:p>
                <a:endParaRPr lang="en-US"/>
              </a:p>
            </p:txBody>
          </p:sp>
          <p:grpSp>
            <p:nvGrpSpPr>
              <p:cNvPr id="17" name="Graphic 610">
                <a:extLst>
                  <a:ext uri="{FF2B5EF4-FFF2-40B4-BE49-F238E27FC236}">
                    <a16:creationId xmlns:a16="http://schemas.microsoft.com/office/drawing/2014/main" id="{3CD38941-3182-DE90-7635-D1520B88EC91}"/>
                  </a:ext>
                </a:extLst>
              </p:cNvPr>
              <p:cNvGrpSpPr/>
              <p:nvPr/>
            </p:nvGrpSpPr>
            <p:grpSpPr>
              <a:xfrm>
                <a:off x="9734288" y="3218449"/>
                <a:ext cx="1466119" cy="118002"/>
                <a:chOff x="9734288" y="3218449"/>
                <a:chExt cx="1466119" cy="118002"/>
              </a:xfrm>
            </p:grpSpPr>
            <p:sp>
              <p:nvSpPr>
                <p:cNvPr id="18" name="Freeform: Shape 17">
                  <a:extLst>
                    <a:ext uri="{FF2B5EF4-FFF2-40B4-BE49-F238E27FC236}">
                      <a16:creationId xmlns:a16="http://schemas.microsoft.com/office/drawing/2014/main" id="{B2DC2911-597D-8A0D-6BB6-0A2F364D0CEF}"/>
                    </a:ext>
                  </a:extLst>
                </p:cNvPr>
                <p:cNvSpPr/>
                <p:nvPr/>
              </p:nvSpPr>
              <p:spPr>
                <a:xfrm>
                  <a:off x="9734288" y="3218449"/>
                  <a:ext cx="1466119" cy="118002"/>
                </a:xfrm>
                <a:custGeom>
                  <a:avLst/>
                  <a:gdLst>
                    <a:gd name="connsiteX0" fmla="*/ 0 w 1466119"/>
                    <a:gd name="connsiteY0" fmla="*/ 118003 h 118002"/>
                    <a:gd name="connsiteX1" fmla="*/ 733060 w 1466119"/>
                    <a:gd name="connsiteY1" fmla="*/ 0 h 118002"/>
                    <a:gd name="connsiteX2" fmla="*/ 1466120 w 1466119"/>
                    <a:gd name="connsiteY2" fmla="*/ 118003 h 118002"/>
                  </a:gdLst>
                  <a:ahLst/>
                  <a:cxnLst>
                    <a:cxn ang="0">
                      <a:pos x="connsiteX0" y="connsiteY0"/>
                    </a:cxn>
                    <a:cxn ang="0">
                      <a:pos x="connsiteX1" y="connsiteY1"/>
                    </a:cxn>
                    <a:cxn ang="0">
                      <a:pos x="connsiteX2" y="connsiteY2"/>
                    </a:cxn>
                  </a:cxnLst>
                  <a:rect l="l" t="t" r="r" b="b"/>
                  <a:pathLst>
                    <a:path w="1466119" h="118002">
                      <a:moveTo>
                        <a:pt x="0" y="118003"/>
                      </a:moveTo>
                      <a:cubicBezTo>
                        <a:pt x="0" y="52855"/>
                        <a:pt x="328195" y="0"/>
                        <a:pt x="733060" y="0"/>
                      </a:cubicBezTo>
                      <a:cubicBezTo>
                        <a:pt x="1137925" y="0"/>
                        <a:pt x="1466120" y="52855"/>
                        <a:pt x="1466120" y="118003"/>
                      </a:cubicBezTo>
                    </a:path>
                  </a:pathLst>
                </a:custGeom>
                <a:solidFill>
                  <a:srgbClr val="DFE8EF"/>
                </a:solidFill>
                <a:ln w="15358" cap="flat">
                  <a:noFill/>
                  <a:prstDash val="solid"/>
                  <a:miter/>
                </a:ln>
              </p:spPr>
              <p:txBody>
                <a:bodyPr rtlCol="0" anchor="ctr"/>
                <a:lstStyle/>
                <a:p>
                  <a:endParaRPr lang="en-US"/>
                </a:p>
              </p:txBody>
            </p:sp>
            <p:grpSp>
              <p:nvGrpSpPr>
                <p:cNvPr id="19" name="Graphic 610">
                  <a:extLst>
                    <a:ext uri="{FF2B5EF4-FFF2-40B4-BE49-F238E27FC236}">
                      <a16:creationId xmlns:a16="http://schemas.microsoft.com/office/drawing/2014/main" id="{42A38861-6C8A-AABD-63FA-F65526C6C1BE}"/>
                    </a:ext>
                  </a:extLst>
                </p:cNvPr>
                <p:cNvGrpSpPr/>
                <p:nvPr/>
              </p:nvGrpSpPr>
              <p:grpSpPr>
                <a:xfrm>
                  <a:off x="9734288" y="3218449"/>
                  <a:ext cx="1465965" cy="118002"/>
                  <a:chOff x="9734288" y="3218449"/>
                  <a:chExt cx="1465965" cy="118002"/>
                </a:xfrm>
                <a:noFill/>
              </p:grpSpPr>
              <p:sp>
                <p:nvSpPr>
                  <p:cNvPr id="20" name="Freeform: Shape 19">
                    <a:extLst>
                      <a:ext uri="{FF2B5EF4-FFF2-40B4-BE49-F238E27FC236}">
                        <a16:creationId xmlns:a16="http://schemas.microsoft.com/office/drawing/2014/main" id="{B6D0E264-06BD-6E7E-6A09-688D350B51B9}"/>
                      </a:ext>
                    </a:extLst>
                  </p:cNvPr>
                  <p:cNvSpPr/>
                  <p:nvPr/>
                </p:nvSpPr>
                <p:spPr>
                  <a:xfrm>
                    <a:off x="9734288" y="3320626"/>
                    <a:ext cx="6606" cy="15825"/>
                  </a:xfrm>
                  <a:custGeom>
                    <a:avLst/>
                    <a:gdLst>
                      <a:gd name="connsiteX0" fmla="*/ 0 w 6606"/>
                      <a:gd name="connsiteY0" fmla="*/ 15826 h 15825"/>
                      <a:gd name="connsiteX1" fmla="*/ 6607 w 6606"/>
                      <a:gd name="connsiteY1" fmla="*/ 0 h 15825"/>
                    </a:gdLst>
                    <a:ahLst/>
                    <a:cxnLst>
                      <a:cxn ang="0">
                        <a:pos x="connsiteX0" y="connsiteY0"/>
                      </a:cxn>
                      <a:cxn ang="0">
                        <a:pos x="connsiteX1" y="connsiteY1"/>
                      </a:cxn>
                    </a:cxnLst>
                    <a:rect l="l" t="t" r="r" b="b"/>
                    <a:pathLst>
                      <a:path w="6606" h="15825">
                        <a:moveTo>
                          <a:pt x="0" y="15826"/>
                        </a:moveTo>
                        <a:cubicBezTo>
                          <a:pt x="0" y="10448"/>
                          <a:pt x="2305" y="5224"/>
                          <a:pt x="6607" y="0"/>
                        </a:cubicBezTo>
                      </a:path>
                    </a:pathLst>
                  </a:custGeom>
                  <a:noFill/>
                  <a:ln w="17516" cap="rnd">
                    <a:solidFill>
                      <a:srgbClr val="666666"/>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4F22434-E97B-4EFB-E45C-E63975C0462A}"/>
                      </a:ext>
                    </a:extLst>
                  </p:cNvPr>
                  <p:cNvSpPr/>
                  <p:nvPr/>
                </p:nvSpPr>
                <p:spPr>
                  <a:xfrm>
                    <a:off x="9768553" y="3218449"/>
                    <a:ext cx="1412033" cy="90806"/>
                  </a:xfrm>
                  <a:custGeom>
                    <a:avLst/>
                    <a:gdLst>
                      <a:gd name="connsiteX0" fmla="*/ 0 w 1412033"/>
                      <a:gd name="connsiteY0" fmla="*/ 82202 h 90806"/>
                      <a:gd name="connsiteX1" fmla="*/ 698642 w 1412033"/>
                      <a:gd name="connsiteY1" fmla="*/ 0 h 90806"/>
                      <a:gd name="connsiteX2" fmla="*/ 1412034 w 1412033"/>
                      <a:gd name="connsiteY2" fmla="*/ 90807 h 90806"/>
                    </a:gdLst>
                    <a:ahLst/>
                    <a:cxnLst>
                      <a:cxn ang="0">
                        <a:pos x="connsiteX0" y="connsiteY0"/>
                      </a:cxn>
                      <a:cxn ang="0">
                        <a:pos x="connsiteX1" y="connsiteY1"/>
                      </a:cxn>
                      <a:cxn ang="0">
                        <a:pos x="connsiteX2" y="connsiteY2"/>
                      </a:cxn>
                    </a:cxnLst>
                    <a:rect l="l" t="t" r="r" b="b"/>
                    <a:pathLst>
                      <a:path w="1412033" h="90806">
                        <a:moveTo>
                          <a:pt x="0" y="82202"/>
                        </a:moveTo>
                        <a:cubicBezTo>
                          <a:pt x="94187" y="34571"/>
                          <a:pt x="371369" y="0"/>
                          <a:pt x="698642" y="0"/>
                        </a:cubicBezTo>
                        <a:cubicBezTo>
                          <a:pt x="1045428" y="0"/>
                          <a:pt x="1335825" y="38720"/>
                          <a:pt x="1412034" y="90807"/>
                        </a:cubicBezTo>
                      </a:path>
                    </a:pathLst>
                  </a:custGeom>
                  <a:noFill/>
                  <a:ln w="17516" cap="rnd">
                    <a:solidFill>
                      <a:srgbClr val="666666"/>
                    </a:solidFill>
                    <a:custDash>
                      <a:ds d="168308" sp="168308"/>
                    </a:custDash>
                    <a:miter/>
                  </a:ln>
                </p:spPr>
                <p:txBody>
                  <a:bodyPr rtlCol="0" anchor="ctr"/>
                  <a:lstStyle/>
                  <a:p>
                    <a:endParaRPr lang="en-US"/>
                  </a:p>
                </p:txBody>
              </p:sp>
              <p:sp>
                <p:nvSpPr>
                  <p:cNvPr id="22" name="Freeform: Shape 21">
                    <a:extLst>
                      <a:ext uri="{FF2B5EF4-FFF2-40B4-BE49-F238E27FC236}">
                        <a16:creationId xmlns:a16="http://schemas.microsoft.com/office/drawing/2014/main" id="{8427ED27-6191-39A6-20D8-11F3C4064991}"/>
                      </a:ext>
                    </a:extLst>
                  </p:cNvPr>
                  <p:cNvSpPr/>
                  <p:nvPr/>
                </p:nvSpPr>
                <p:spPr>
                  <a:xfrm>
                    <a:off x="11193647" y="3320626"/>
                    <a:ext cx="6606" cy="15825"/>
                  </a:xfrm>
                  <a:custGeom>
                    <a:avLst/>
                    <a:gdLst>
                      <a:gd name="connsiteX0" fmla="*/ 0 w 6606"/>
                      <a:gd name="connsiteY0" fmla="*/ 0 h 15825"/>
                      <a:gd name="connsiteX1" fmla="*/ 6607 w 6606"/>
                      <a:gd name="connsiteY1" fmla="*/ 15826 h 15825"/>
                    </a:gdLst>
                    <a:ahLst/>
                    <a:cxnLst>
                      <a:cxn ang="0">
                        <a:pos x="connsiteX0" y="connsiteY0"/>
                      </a:cxn>
                      <a:cxn ang="0">
                        <a:pos x="connsiteX1" y="connsiteY1"/>
                      </a:cxn>
                    </a:cxnLst>
                    <a:rect l="l" t="t" r="r" b="b"/>
                    <a:pathLst>
                      <a:path w="6606" h="15825">
                        <a:moveTo>
                          <a:pt x="0" y="0"/>
                        </a:moveTo>
                        <a:cubicBezTo>
                          <a:pt x="4302" y="5224"/>
                          <a:pt x="6607" y="10448"/>
                          <a:pt x="6607" y="15826"/>
                        </a:cubicBezTo>
                      </a:path>
                    </a:pathLst>
                  </a:custGeom>
                  <a:noFill/>
                  <a:ln w="17516" cap="rnd">
                    <a:solidFill>
                      <a:srgbClr val="666666"/>
                    </a:solidFill>
                    <a:prstDash val="solid"/>
                    <a:miter/>
                  </a:ln>
                </p:spPr>
                <p:txBody>
                  <a:bodyPr rtlCol="0" anchor="ctr"/>
                  <a:lstStyle/>
                  <a:p>
                    <a:endParaRPr lang="en-US"/>
                  </a:p>
                </p:txBody>
              </p:sp>
            </p:grpSp>
          </p:grpSp>
        </p:grpSp>
        <p:pic>
          <p:nvPicPr>
            <p:cNvPr id="13" name="Picture 12" descr="A picture containing text, map, diagram&#10;&#10;Description automatically generated">
              <a:extLst>
                <a:ext uri="{FF2B5EF4-FFF2-40B4-BE49-F238E27FC236}">
                  <a16:creationId xmlns:a16="http://schemas.microsoft.com/office/drawing/2014/main" id="{68FD58F6-9040-7104-505F-F53AAF3D7DF1}"/>
                </a:ext>
              </a:extLst>
            </p:cNvPr>
            <p:cNvPicPr>
              <a:picLocks noChangeAspect="1"/>
            </p:cNvPicPr>
            <p:nvPr/>
          </p:nvPicPr>
          <p:blipFill rotWithShape="1">
            <a:blip r:embed="rId3">
              <a:extLst>
                <a:ext uri="{28A0092B-C50C-407E-A947-70E740481C1C}">
                  <a14:useLocalDpi xmlns:a14="http://schemas.microsoft.com/office/drawing/2010/main" val="0"/>
                </a:ext>
              </a:extLst>
            </a:blip>
            <a:srcRect l="89178" t="26946" r="2616" b="64991"/>
            <a:stretch/>
          </p:blipFill>
          <p:spPr>
            <a:xfrm>
              <a:off x="10650772" y="2174682"/>
              <a:ext cx="934278" cy="401541"/>
            </a:xfrm>
            <a:prstGeom prst="rect">
              <a:avLst/>
            </a:prstGeom>
          </p:spPr>
        </p:pic>
        <p:pic>
          <p:nvPicPr>
            <p:cNvPr id="14" name="Picture 13" descr="A picture containing text, map, diagram&#10;&#10;Description automatically generated">
              <a:extLst>
                <a:ext uri="{FF2B5EF4-FFF2-40B4-BE49-F238E27FC236}">
                  <a16:creationId xmlns:a16="http://schemas.microsoft.com/office/drawing/2014/main" id="{AEC37C52-9A88-2E9B-A31F-6E73A4BD7503}"/>
                </a:ext>
              </a:extLst>
            </p:cNvPr>
            <p:cNvPicPr>
              <a:picLocks noChangeAspect="1"/>
            </p:cNvPicPr>
            <p:nvPr/>
          </p:nvPicPr>
          <p:blipFill rotWithShape="1">
            <a:blip r:embed="rId3">
              <a:extLst>
                <a:ext uri="{28A0092B-C50C-407E-A947-70E740481C1C}">
                  <a14:useLocalDpi xmlns:a14="http://schemas.microsoft.com/office/drawing/2010/main" val="0"/>
                </a:ext>
              </a:extLst>
            </a:blip>
            <a:srcRect l="84390" t="760" r="8871" b="93971"/>
            <a:stretch/>
          </p:blipFill>
          <p:spPr>
            <a:xfrm>
              <a:off x="10106108" y="870668"/>
              <a:ext cx="767300" cy="262392"/>
            </a:xfrm>
            <a:prstGeom prst="rect">
              <a:avLst/>
            </a:prstGeom>
          </p:spPr>
        </p:pic>
      </p:grpSp>
      <p:grpSp>
        <p:nvGrpSpPr>
          <p:cNvPr id="54" name="Group 53">
            <a:extLst>
              <a:ext uri="{FF2B5EF4-FFF2-40B4-BE49-F238E27FC236}">
                <a16:creationId xmlns:a16="http://schemas.microsoft.com/office/drawing/2014/main" id="{3C9B4629-380B-4535-0536-915828FBFEE7}"/>
              </a:ext>
            </a:extLst>
          </p:cNvPr>
          <p:cNvGrpSpPr/>
          <p:nvPr/>
        </p:nvGrpSpPr>
        <p:grpSpPr>
          <a:xfrm>
            <a:off x="530252" y="1763497"/>
            <a:ext cx="5145397" cy="4832928"/>
            <a:chOff x="530252" y="884060"/>
            <a:chExt cx="5145397" cy="4832928"/>
          </a:xfrm>
        </p:grpSpPr>
        <p:sp>
          <p:nvSpPr>
            <p:cNvPr id="55" name="Freeform: Shape 54">
              <a:extLst>
                <a:ext uri="{FF2B5EF4-FFF2-40B4-BE49-F238E27FC236}">
                  <a16:creationId xmlns:a16="http://schemas.microsoft.com/office/drawing/2014/main" id="{2473C25B-9B2C-4E05-61EF-10D94623DE5B}"/>
                </a:ext>
              </a:extLst>
            </p:cNvPr>
            <p:cNvSpPr/>
            <p:nvPr/>
          </p:nvSpPr>
          <p:spPr>
            <a:xfrm>
              <a:off x="530252" y="884060"/>
              <a:ext cx="5145397" cy="4538177"/>
            </a:xfrm>
            <a:custGeom>
              <a:avLst/>
              <a:gdLst>
                <a:gd name="connsiteX0" fmla="*/ 0 w 5145397"/>
                <a:gd name="connsiteY0" fmla="*/ 0 h 4538177"/>
                <a:gd name="connsiteX1" fmla="*/ 5145398 w 5145397"/>
                <a:gd name="connsiteY1" fmla="*/ 0 h 4538177"/>
                <a:gd name="connsiteX2" fmla="*/ 5145398 w 5145397"/>
                <a:gd name="connsiteY2" fmla="*/ 4538177 h 4538177"/>
                <a:gd name="connsiteX3" fmla="*/ 0 w 5145397"/>
                <a:gd name="connsiteY3" fmla="*/ 4538177 h 4538177"/>
              </a:gdLst>
              <a:ahLst/>
              <a:cxnLst>
                <a:cxn ang="0">
                  <a:pos x="connsiteX0" y="connsiteY0"/>
                </a:cxn>
                <a:cxn ang="0">
                  <a:pos x="connsiteX1" y="connsiteY1"/>
                </a:cxn>
                <a:cxn ang="0">
                  <a:pos x="connsiteX2" y="connsiteY2"/>
                </a:cxn>
                <a:cxn ang="0">
                  <a:pos x="connsiteX3" y="connsiteY3"/>
                </a:cxn>
              </a:cxnLst>
              <a:rect l="l" t="t" r="r" b="b"/>
              <a:pathLst>
                <a:path w="5145397" h="4538177">
                  <a:moveTo>
                    <a:pt x="0" y="0"/>
                  </a:moveTo>
                  <a:lnTo>
                    <a:pt x="5145398" y="0"/>
                  </a:lnTo>
                  <a:lnTo>
                    <a:pt x="5145398" y="4538177"/>
                  </a:lnTo>
                  <a:lnTo>
                    <a:pt x="0" y="4538177"/>
                  </a:lnTo>
                  <a:close/>
                </a:path>
              </a:pathLst>
            </a:custGeom>
            <a:solidFill>
              <a:srgbClr val="F2E3C0">
                <a:alpha val="51000"/>
              </a:srgbClr>
            </a:solidFill>
            <a:ln w="15358" cap="flat">
              <a:noFill/>
              <a:prstDash val="solid"/>
              <a:miter/>
            </a:ln>
          </p:spPr>
          <p:txBody>
            <a:bodyPr rtlCol="0" anchor="ctr"/>
            <a:lstStyle/>
            <a:p>
              <a:endParaRPr lang="en-US"/>
            </a:p>
          </p:txBody>
        </p:sp>
        <p:pic>
          <p:nvPicPr>
            <p:cNvPr id="56" name="Picture 55" descr="A picture containing text, map, diagram&#10;&#10;Description automatically generated">
              <a:extLst>
                <a:ext uri="{FF2B5EF4-FFF2-40B4-BE49-F238E27FC236}">
                  <a16:creationId xmlns:a16="http://schemas.microsoft.com/office/drawing/2014/main" id="{0A31BC1B-E151-8DCF-5EA6-0CA604C5B418}"/>
                </a:ext>
              </a:extLst>
            </p:cNvPr>
            <p:cNvPicPr>
              <a:picLocks noChangeAspect="1"/>
            </p:cNvPicPr>
            <p:nvPr/>
          </p:nvPicPr>
          <p:blipFill rotWithShape="1">
            <a:blip r:embed="rId3">
              <a:extLst>
                <a:ext uri="{28A0092B-C50C-407E-A947-70E740481C1C}">
                  <a14:useLocalDpi xmlns:a14="http://schemas.microsoft.com/office/drawing/2010/main" val="0"/>
                </a:ext>
              </a:extLst>
            </a:blip>
            <a:srcRect l="14451" t="94081" r="67217" b="1928"/>
            <a:stretch/>
          </p:blipFill>
          <p:spPr>
            <a:xfrm>
              <a:off x="2142876" y="5518204"/>
              <a:ext cx="2087217" cy="198784"/>
            </a:xfrm>
            <a:prstGeom prst="rect">
              <a:avLst/>
            </a:prstGeom>
          </p:spPr>
        </p:pic>
      </p:grpSp>
      <p:grpSp>
        <p:nvGrpSpPr>
          <p:cNvPr id="57" name="Group 56">
            <a:extLst>
              <a:ext uri="{FF2B5EF4-FFF2-40B4-BE49-F238E27FC236}">
                <a16:creationId xmlns:a16="http://schemas.microsoft.com/office/drawing/2014/main" id="{0694593E-A66E-14C0-7A1B-7BE51EB77030}"/>
              </a:ext>
            </a:extLst>
          </p:cNvPr>
          <p:cNvGrpSpPr/>
          <p:nvPr/>
        </p:nvGrpSpPr>
        <p:grpSpPr>
          <a:xfrm>
            <a:off x="2782593" y="1757197"/>
            <a:ext cx="6494435" cy="4918458"/>
            <a:chOff x="2782593" y="877760"/>
            <a:chExt cx="6494435" cy="4918458"/>
          </a:xfrm>
        </p:grpSpPr>
        <p:grpSp>
          <p:nvGrpSpPr>
            <p:cNvPr id="58" name="Graphic 610">
              <a:extLst>
                <a:ext uri="{FF2B5EF4-FFF2-40B4-BE49-F238E27FC236}">
                  <a16:creationId xmlns:a16="http://schemas.microsoft.com/office/drawing/2014/main" id="{11BD14CF-7B16-8D45-A820-C2F937BC70CA}"/>
                </a:ext>
              </a:extLst>
            </p:cNvPr>
            <p:cNvGrpSpPr/>
            <p:nvPr/>
          </p:nvGrpSpPr>
          <p:grpSpPr>
            <a:xfrm>
              <a:off x="2782593" y="4268948"/>
              <a:ext cx="2671495" cy="260588"/>
              <a:chOff x="2782593" y="4268948"/>
              <a:chExt cx="2671495" cy="260588"/>
            </a:xfrm>
            <a:solidFill>
              <a:srgbClr val="999999"/>
            </a:solidFill>
          </p:grpSpPr>
          <p:sp>
            <p:nvSpPr>
              <p:cNvPr id="63" name="Freeform: Shape 62">
                <a:extLst>
                  <a:ext uri="{FF2B5EF4-FFF2-40B4-BE49-F238E27FC236}">
                    <a16:creationId xmlns:a16="http://schemas.microsoft.com/office/drawing/2014/main" id="{E1C9B7BD-F24A-F560-EC3D-C6F390B7EFD8}"/>
                  </a:ext>
                </a:extLst>
              </p:cNvPr>
              <p:cNvSpPr/>
              <p:nvPr/>
            </p:nvSpPr>
            <p:spPr>
              <a:xfrm>
                <a:off x="2782593" y="4399242"/>
                <a:ext cx="2583761" cy="15364"/>
              </a:xfrm>
              <a:custGeom>
                <a:avLst/>
                <a:gdLst>
                  <a:gd name="connsiteX0" fmla="*/ 0 w 2583761"/>
                  <a:gd name="connsiteY0" fmla="*/ 0 h 15364"/>
                  <a:gd name="connsiteX1" fmla="*/ 2583762 w 2583761"/>
                  <a:gd name="connsiteY1" fmla="*/ 0 h 15364"/>
                </a:gdLst>
                <a:ahLst/>
                <a:cxnLst>
                  <a:cxn ang="0">
                    <a:pos x="connsiteX0" y="connsiteY0"/>
                  </a:cxn>
                  <a:cxn ang="0">
                    <a:pos x="connsiteX1" y="connsiteY1"/>
                  </a:cxn>
                </a:cxnLst>
                <a:rect l="l" t="t" r="r" b="b"/>
                <a:pathLst>
                  <a:path w="2583761" h="15364">
                    <a:moveTo>
                      <a:pt x="0" y="0"/>
                    </a:moveTo>
                    <a:lnTo>
                      <a:pt x="2583762" y="0"/>
                    </a:lnTo>
                  </a:path>
                </a:pathLst>
              </a:custGeom>
              <a:ln w="76790" cap="flat">
                <a:solidFill>
                  <a:srgbClr val="999999"/>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6347033-133A-9D43-1D3F-628CA38C12B7}"/>
                  </a:ext>
                </a:extLst>
              </p:cNvPr>
              <p:cNvSpPr/>
              <p:nvPr/>
            </p:nvSpPr>
            <p:spPr>
              <a:xfrm>
                <a:off x="5213320" y="4268948"/>
                <a:ext cx="240768" cy="260588"/>
              </a:xfrm>
              <a:custGeom>
                <a:avLst/>
                <a:gdLst>
                  <a:gd name="connsiteX0" fmla="*/ 0 w 240768"/>
                  <a:gd name="connsiteY0" fmla="*/ 260589 h 260588"/>
                  <a:gd name="connsiteX1" fmla="*/ 130295 w 240768"/>
                  <a:gd name="connsiteY1" fmla="*/ 130294 h 260588"/>
                  <a:gd name="connsiteX2" fmla="*/ 0 w 240768"/>
                  <a:gd name="connsiteY2" fmla="*/ 0 h 260588"/>
                  <a:gd name="connsiteX3" fmla="*/ 110627 w 240768"/>
                  <a:gd name="connsiteY3" fmla="*/ 0 h 260588"/>
                  <a:gd name="connsiteX4" fmla="*/ 240768 w 240768"/>
                  <a:gd name="connsiteY4" fmla="*/ 130294 h 260588"/>
                  <a:gd name="connsiteX5" fmla="*/ 110627 w 240768"/>
                  <a:gd name="connsiteY5" fmla="*/ 260589 h 26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768" h="260588">
                    <a:moveTo>
                      <a:pt x="0" y="260589"/>
                    </a:moveTo>
                    <a:lnTo>
                      <a:pt x="130295" y="130294"/>
                    </a:lnTo>
                    <a:lnTo>
                      <a:pt x="0" y="0"/>
                    </a:lnTo>
                    <a:lnTo>
                      <a:pt x="110627" y="0"/>
                    </a:lnTo>
                    <a:lnTo>
                      <a:pt x="240768" y="130294"/>
                    </a:lnTo>
                    <a:lnTo>
                      <a:pt x="110627" y="260589"/>
                    </a:lnTo>
                    <a:close/>
                  </a:path>
                </a:pathLst>
              </a:custGeom>
              <a:solidFill>
                <a:srgbClr val="999999"/>
              </a:solidFill>
              <a:ln w="15358" cap="flat">
                <a:noFill/>
                <a:prstDash val="solid"/>
                <a:miter/>
              </a:ln>
            </p:spPr>
            <p:txBody>
              <a:bodyPr rtlCol="0" anchor="ctr"/>
              <a:lstStyle/>
              <a:p>
                <a:endParaRPr lang="en-US"/>
              </a:p>
            </p:txBody>
          </p:sp>
        </p:grpSp>
        <p:sp>
          <p:nvSpPr>
            <p:cNvPr id="59" name="Freeform: Shape 58">
              <a:extLst>
                <a:ext uri="{FF2B5EF4-FFF2-40B4-BE49-F238E27FC236}">
                  <a16:creationId xmlns:a16="http://schemas.microsoft.com/office/drawing/2014/main" id="{21858B29-D137-AB6C-6EDC-F3F9B5ADF80A}"/>
                </a:ext>
              </a:extLst>
            </p:cNvPr>
            <p:cNvSpPr/>
            <p:nvPr/>
          </p:nvSpPr>
          <p:spPr>
            <a:xfrm>
              <a:off x="5570093" y="877760"/>
              <a:ext cx="3706935" cy="4918458"/>
            </a:xfrm>
            <a:custGeom>
              <a:avLst/>
              <a:gdLst>
                <a:gd name="connsiteX0" fmla="*/ 3635336 w 3706935"/>
                <a:gd name="connsiteY0" fmla="*/ 4918459 h 4918458"/>
                <a:gd name="connsiteX1" fmla="*/ 71600 w 3706935"/>
                <a:gd name="connsiteY1" fmla="*/ 4918459 h 4918458"/>
                <a:gd name="connsiteX2" fmla="*/ 0 w 3706935"/>
                <a:gd name="connsiteY2" fmla="*/ 4846858 h 4918458"/>
                <a:gd name="connsiteX3" fmla="*/ 0 w 3706935"/>
                <a:gd name="connsiteY3" fmla="*/ 71600 h 4918458"/>
                <a:gd name="connsiteX4" fmla="*/ 71600 w 3706935"/>
                <a:gd name="connsiteY4" fmla="*/ 0 h 4918458"/>
                <a:gd name="connsiteX5" fmla="*/ 3635336 w 3706935"/>
                <a:gd name="connsiteY5" fmla="*/ 0 h 4918458"/>
                <a:gd name="connsiteX6" fmla="*/ 3706936 w 3706935"/>
                <a:gd name="connsiteY6" fmla="*/ 71600 h 4918458"/>
                <a:gd name="connsiteX7" fmla="*/ 3706936 w 3706935"/>
                <a:gd name="connsiteY7" fmla="*/ 4846858 h 4918458"/>
                <a:gd name="connsiteX8" fmla="*/ 3635336 w 3706935"/>
                <a:gd name="connsiteY8" fmla="*/ 4918459 h 491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6935" h="4918458">
                  <a:moveTo>
                    <a:pt x="3635336" y="4918459"/>
                  </a:moveTo>
                  <a:lnTo>
                    <a:pt x="71600" y="4918459"/>
                  </a:lnTo>
                  <a:cubicBezTo>
                    <a:pt x="32266" y="4918459"/>
                    <a:pt x="0" y="4886192"/>
                    <a:pt x="0" y="4846858"/>
                  </a:cubicBezTo>
                  <a:lnTo>
                    <a:pt x="0" y="71600"/>
                  </a:lnTo>
                  <a:cubicBezTo>
                    <a:pt x="0" y="32266"/>
                    <a:pt x="32266" y="0"/>
                    <a:pt x="71600" y="0"/>
                  </a:cubicBezTo>
                  <a:lnTo>
                    <a:pt x="3635336" y="0"/>
                  </a:lnTo>
                  <a:cubicBezTo>
                    <a:pt x="3674670" y="0"/>
                    <a:pt x="3706936" y="32266"/>
                    <a:pt x="3706936" y="71600"/>
                  </a:cubicBezTo>
                  <a:lnTo>
                    <a:pt x="3706936" y="4846858"/>
                  </a:lnTo>
                  <a:cubicBezTo>
                    <a:pt x="3706936" y="4886192"/>
                    <a:pt x="3674670" y="4918459"/>
                    <a:pt x="3635336" y="4918459"/>
                  </a:cubicBezTo>
                  <a:close/>
                </a:path>
              </a:pathLst>
            </a:custGeom>
            <a:solidFill>
              <a:srgbClr val="E6E6E6"/>
            </a:solidFill>
            <a:ln w="7679" cap="flat">
              <a:solidFill>
                <a:srgbClr val="000000"/>
              </a:solid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F9399C83-0BC5-17A5-80C3-1227CCAE0802}"/>
                </a:ext>
              </a:extLst>
            </p:cNvPr>
            <p:cNvSpPr/>
            <p:nvPr/>
          </p:nvSpPr>
          <p:spPr>
            <a:xfrm>
              <a:off x="4317854" y="3824595"/>
              <a:ext cx="15364" cy="558975"/>
            </a:xfrm>
            <a:custGeom>
              <a:avLst/>
              <a:gdLst>
                <a:gd name="connsiteX0" fmla="*/ 0 w 15364"/>
                <a:gd name="connsiteY0" fmla="*/ 0 h 558975"/>
                <a:gd name="connsiteX1" fmla="*/ 0 w 15364"/>
                <a:gd name="connsiteY1" fmla="*/ 558975 h 558975"/>
              </a:gdLst>
              <a:ahLst/>
              <a:cxnLst>
                <a:cxn ang="0">
                  <a:pos x="connsiteX0" y="connsiteY0"/>
                </a:cxn>
                <a:cxn ang="0">
                  <a:pos x="connsiteX1" y="connsiteY1"/>
                </a:cxn>
              </a:cxnLst>
              <a:rect l="l" t="t" r="r" b="b"/>
              <a:pathLst>
                <a:path w="15364" h="558975">
                  <a:moveTo>
                    <a:pt x="0" y="0"/>
                  </a:moveTo>
                  <a:lnTo>
                    <a:pt x="0" y="558975"/>
                  </a:lnTo>
                </a:path>
              </a:pathLst>
            </a:custGeom>
            <a:ln w="76790" cap="flat">
              <a:solidFill>
                <a:srgbClr val="999999"/>
              </a:solidFill>
              <a:prstDash val="solid"/>
              <a:miter/>
            </a:ln>
          </p:spPr>
          <p:txBody>
            <a:bodyPr rtlCol="0" anchor="ctr"/>
            <a:lstStyle/>
            <a:p>
              <a:endParaRPr lang="en-US"/>
            </a:p>
          </p:txBody>
        </p:sp>
        <p:pic>
          <p:nvPicPr>
            <p:cNvPr id="61" name="Picture 60" descr="A picture containing text, map, diagram&#10;&#10;Description automatically generated">
              <a:extLst>
                <a:ext uri="{FF2B5EF4-FFF2-40B4-BE49-F238E27FC236}">
                  <a16:creationId xmlns:a16="http://schemas.microsoft.com/office/drawing/2014/main" id="{1E834707-40AC-8970-3E4D-B866900AB2C0}"/>
                </a:ext>
              </a:extLst>
            </p:cNvPr>
            <p:cNvPicPr>
              <a:picLocks noChangeAspect="1"/>
            </p:cNvPicPr>
            <p:nvPr/>
          </p:nvPicPr>
          <p:blipFill rotWithShape="1">
            <a:blip r:embed="rId3">
              <a:extLst>
                <a:ext uri="{28A0092B-C50C-407E-A947-70E740481C1C}">
                  <a14:useLocalDpi xmlns:a14="http://schemas.microsoft.com/office/drawing/2010/main" val="0"/>
                </a:ext>
              </a:extLst>
            </a:blip>
            <a:srcRect l="29188" t="74014" r="66063" b="22046"/>
            <a:stretch/>
          </p:blipFill>
          <p:spPr>
            <a:xfrm>
              <a:off x="3820602" y="4518896"/>
              <a:ext cx="540688" cy="196226"/>
            </a:xfrm>
            <a:prstGeom prst="rect">
              <a:avLst/>
            </a:prstGeom>
          </p:spPr>
        </p:pic>
        <p:pic>
          <p:nvPicPr>
            <p:cNvPr id="62" name="Picture 61" descr="A picture containing text, map, diagram&#10;&#10;Description automatically generated">
              <a:extLst>
                <a:ext uri="{FF2B5EF4-FFF2-40B4-BE49-F238E27FC236}">
                  <a16:creationId xmlns:a16="http://schemas.microsoft.com/office/drawing/2014/main" id="{A88AFC00-CD5E-6EF8-9282-6A20FE595044}"/>
                </a:ext>
              </a:extLst>
            </p:cNvPr>
            <p:cNvPicPr>
              <a:picLocks noChangeAspect="1"/>
            </p:cNvPicPr>
            <p:nvPr/>
          </p:nvPicPr>
          <p:blipFill rotWithShape="1">
            <a:blip r:embed="rId3">
              <a:extLst>
                <a:ext uri="{28A0092B-C50C-407E-A947-70E740481C1C}">
                  <a14:useLocalDpi xmlns:a14="http://schemas.microsoft.com/office/drawing/2010/main" val="0"/>
                </a:ext>
              </a:extLst>
            </a:blip>
            <a:srcRect l="52163" t="82826" r="29505" b="5918"/>
            <a:stretch/>
          </p:blipFill>
          <p:spPr>
            <a:xfrm>
              <a:off x="6436580" y="4957638"/>
              <a:ext cx="2087217" cy="560566"/>
            </a:xfrm>
            <a:prstGeom prst="rect">
              <a:avLst/>
            </a:prstGeom>
          </p:spPr>
        </p:pic>
      </p:grpSp>
      <p:grpSp>
        <p:nvGrpSpPr>
          <p:cNvPr id="65" name="Group 64">
            <a:extLst>
              <a:ext uri="{FF2B5EF4-FFF2-40B4-BE49-F238E27FC236}">
                <a16:creationId xmlns:a16="http://schemas.microsoft.com/office/drawing/2014/main" id="{75BF9E62-CE8A-7BA5-0AC0-0D0F6F98CD45}"/>
              </a:ext>
            </a:extLst>
          </p:cNvPr>
          <p:cNvGrpSpPr/>
          <p:nvPr/>
        </p:nvGrpSpPr>
        <p:grpSpPr>
          <a:xfrm>
            <a:off x="3573994" y="1781910"/>
            <a:ext cx="1864697" cy="2813341"/>
            <a:chOff x="3573994" y="902473"/>
            <a:chExt cx="1864697" cy="2813341"/>
          </a:xfrm>
        </p:grpSpPr>
        <p:grpSp>
          <p:nvGrpSpPr>
            <p:cNvPr id="66" name="Graphic 610">
              <a:extLst>
                <a:ext uri="{FF2B5EF4-FFF2-40B4-BE49-F238E27FC236}">
                  <a16:creationId xmlns:a16="http://schemas.microsoft.com/office/drawing/2014/main" id="{06F6BEE3-2041-0F2A-792F-78A70E31FD19}"/>
                </a:ext>
              </a:extLst>
            </p:cNvPr>
            <p:cNvGrpSpPr/>
            <p:nvPr/>
          </p:nvGrpSpPr>
          <p:grpSpPr>
            <a:xfrm>
              <a:off x="4188789" y="2195761"/>
              <a:ext cx="260435" cy="362918"/>
              <a:chOff x="4188789" y="2195761"/>
              <a:chExt cx="260435" cy="362918"/>
            </a:xfrm>
            <a:solidFill>
              <a:srgbClr val="999999"/>
            </a:solidFill>
          </p:grpSpPr>
          <p:sp>
            <p:nvSpPr>
              <p:cNvPr id="119" name="Freeform: Shape 118">
                <a:extLst>
                  <a:ext uri="{FF2B5EF4-FFF2-40B4-BE49-F238E27FC236}">
                    <a16:creationId xmlns:a16="http://schemas.microsoft.com/office/drawing/2014/main" id="{A19B2171-ED54-AB0E-0E75-8B00CE3FF429}"/>
                  </a:ext>
                </a:extLst>
              </p:cNvPr>
              <p:cNvSpPr/>
              <p:nvPr/>
            </p:nvSpPr>
            <p:spPr>
              <a:xfrm>
                <a:off x="4319083" y="2195761"/>
                <a:ext cx="15364" cy="275185"/>
              </a:xfrm>
              <a:custGeom>
                <a:avLst/>
                <a:gdLst>
                  <a:gd name="connsiteX0" fmla="*/ 0 w 15364"/>
                  <a:gd name="connsiteY0" fmla="*/ 0 h 275185"/>
                  <a:gd name="connsiteX1" fmla="*/ 0 w 15364"/>
                  <a:gd name="connsiteY1" fmla="*/ 275185 h 275185"/>
                </a:gdLst>
                <a:ahLst/>
                <a:cxnLst>
                  <a:cxn ang="0">
                    <a:pos x="connsiteX0" y="connsiteY0"/>
                  </a:cxn>
                  <a:cxn ang="0">
                    <a:pos x="connsiteX1" y="connsiteY1"/>
                  </a:cxn>
                </a:cxnLst>
                <a:rect l="l" t="t" r="r" b="b"/>
                <a:pathLst>
                  <a:path w="15364" h="275185">
                    <a:moveTo>
                      <a:pt x="0" y="0"/>
                    </a:moveTo>
                    <a:lnTo>
                      <a:pt x="0" y="275185"/>
                    </a:lnTo>
                  </a:path>
                </a:pathLst>
              </a:custGeom>
              <a:ln w="76790" cap="flat">
                <a:solidFill>
                  <a:srgbClr val="999999"/>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48931C6C-6172-2778-CA04-69AC0E60D426}"/>
                  </a:ext>
                </a:extLst>
              </p:cNvPr>
              <p:cNvSpPr/>
              <p:nvPr/>
            </p:nvSpPr>
            <p:spPr>
              <a:xfrm>
                <a:off x="4188789" y="2317912"/>
                <a:ext cx="260435" cy="240768"/>
              </a:xfrm>
              <a:custGeom>
                <a:avLst/>
                <a:gdLst>
                  <a:gd name="connsiteX0" fmla="*/ 0 w 260435"/>
                  <a:gd name="connsiteY0" fmla="*/ 0 h 240768"/>
                  <a:gd name="connsiteX1" fmla="*/ 130294 w 260435"/>
                  <a:gd name="connsiteY1" fmla="*/ 130294 h 240768"/>
                  <a:gd name="connsiteX2" fmla="*/ 260435 w 260435"/>
                  <a:gd name="connsiteY2" fmla="*/ 0 h 240768"/>
                  <a:gd name="connsiteX3" fmla="*/ 260435 w 260435"/>
                  <a:gd name="connsiteY3" fmla="*/ 110474 h 240768"/>
                  <a:gd name="connsiteX4" fmla="*/ 130294 w 260435"/>
                  <a:gd name="connsiteY4" fmla="*/ 240768 h 240768"/>
                  <a:gd name="connsiteX5" fmla="*/ 0 w 260435"/>
                  <a:gd name="connsiteY5" fmla="*/ 110474 h 24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435" h="240768">
                    <a:moveTo>
                      <a:pt x="0" y="0"/>
                    </a:moveTo>
                    <a:lnTo>
                      <a:pt x="130294" y="130294"/>
                    </a:lnTo>
                    <a:lnTo>
                      <a:pt x="260435" y="0"/>
                    </a:lnTo>
                    <a:lnTo>
                      <a:pt x="260435" y="110474"/>
                    </a:lnTo>
                    <a:lnTo>
                      <a:pt x="130294" y="240768"/>
                    </a:lnTo>
                    <a:lnTo>
                      <a:pt x="0" y="110474"/>
                    </a:lnTo>
                    <a:close/>
                  </a:path>
                </a:pathLst>
              </a:custGeom>
              <a:solidFill>
                <a:srgbClr val="999999"/>
              </a:solidFill>
              <a:ln w="15358" cap="flat">
                <a:noFill/>
                <a:prstDash val="solid"/>
                <a:miter/>
              </a:ln>
            </p:spPr>
            <p:txBody>
              <a:bodyPr rtlCol="0" anchor="ctr"/>
              <a:lstStyle/>
              <a:p>
                <a:endParaRPr lang="en-US"/>
              </a:p>
            </p:txBody>
          </p:sp>
        </p:grpSp>
        <p:grpSp>
          <p:nvGrpSpPr>
            <p:cNvPr id="67" name="Graphic 610">
              <a:extLst>
                <a:ext uri="{FF2B5EF4-FFF2-40B4-BE49-F238E27FC236}">
                  <a16:creationId xmlns:a16="http://schemas.microsoft.com/office/drawing/2014/main" id="{4C73980F-6298-7754-91BF-926D7C149CAC}"/>
                </a:ext>
              </a:extLst>
            </p:cNvPr>
            <p:cNvGrpSpPr/>
            <p:nvPr/>
          </p:nvGrpSpPr>
          <p:grpSpPr>
            <a:xfrm>
              <a:off x="4188789" y="2195761"/>
              <a:ext cx="260435" cy="362918"/>
              <a:chOff x="4188789" y="2195761"/>
              <a:chExt cx="260435" cy="362918"/>
            </a:xfrm>
            <a:solidFill>
              <a:srgbClr val="999999"/>
            </a:solidFill>
          </p:grpSpPr>
          <p:sp>
            <p:nvSpPr>
              <p:cNvPr id="117" name="Freeform: Shape 116">
                <a:extLst>
                  <a:ext uri="{FF2B5EF4-FFF2-40B4-BE49-F238E27FC236}">
                    <a16:creationId xmlns:a16="http://schemas.microsoft.com/office/drawing/2014/main" id="{3A5C9C51-1DC3-772D-1DD1-575C9EA9451A}"/>
                  </a:ext>
                </a:extLst>
              </p:cNvPr>
              <p:cNvSpPr/>
              <p:nvPr/>
            </p:nvSpPr>
            <p:spPr>
              <a:xfrm>
                <a:off x="4319083" y="2195761"/>
                <a:ext cx="15364" cy="275185"/>
              </a:xfrm>
              <a:custGeom>
                <a:avLst/>
                <a:gdLst>
                  <a:gd name="connsiteX0" fmla="*/ 0 w 15364"/>
                  <a:gd name="connsiteY0" fmla="*/ 0 h 275185"/>
                  <a:gd name="connsiteX1" fmla="*/ 0 w 15364"/>
                  <a:gd name="connsiteY1" fmla="*/ 275185 h 275185"/>
                </a:gdLst>
                <a:ahLst/>
                <a:cxnLst>
                  <a:cxn ang="0">
                    <a:pos x="connsiteX0" y="connsiteY0"/>
                  </a:cxn>
                  <a:cxn ang="0">
                    <a:pos x="connsiteX1" y="connsiteY1"/>
                  </a:cxn>
                </a:cxnLst>
                <a:rect l="l" t="t" r="r" b="b"/>
                <a:pathLst>
                  <a:path w="15364" h="275185">
                    <a:moveTo>
                      <a:pt x="0" y="0"/>
                    </a:moveTo>
                    <a:lnTo>
                      <a:pt x="0" y="275185"/>
                    </a:lnTo>
                  </a:path>
                </a:pathLst>
              </a:custGeom>
              <a:ln w="76790" cap="flat">
                <a:solidFill>
                  <a:srgbClr val="999999"/>
                </a:solid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C6B2A8C-B655-E00E-9602-0D71594081BE}"/>
                  </a:ext>
                </a:extLst>
              </p:cNvPr>
              <p:cNvSpPr/>
              <p:nvPr/>
            </p:nvSpPr>
            <p:spPr>
              <a:xfrm>
                <a:off x="4188789" y="2317912"/>
                <a:ext cx="260435" cy="240768"/>
              </a:xfrm>
              <a:custGeom>
                <a:avLst/>
                <a:gdLst>
                  <a:gd name="connsiteX0" fmla="*/ 0 w 260435"/>
                  <a:gd name="connsiteY0" fmla="*/ 0 h 240768"/>
                  <a:gd name="connsiteX1" fmla="*/ 130294 w 260435"/>
                  <a:gd name="connsiteY1" fmla="*/ 130294 h 240768"/>
                  <a:gd name="connsiteX2" fmla="*/ 260435 w 260435"/>
                  <a:gd name="connsiteY2" fmla="*/ 0 h 240768"/>
                  <a:gd name="connsiteX3" fmla="*/ 260435 w 260435"/>
                  <a:gd name="connsiteY3" fmla="*/ 110474 h 240768"/>
                  <a:gd name="connsiteX4" fmla="*/ 130294 w 260435"/>
                  <a:gd name="connsiteY4" fmla="*/ 240768 h 240768"/>
                  <a:gd name="connsiteX5" fmla="*/ 0 w 260435"/>
                  <a:gd name="connsiteY5" fmla="*/ 110474 h 240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435" h="240768">
                    <a:moveTo>
                      <a:pt x="0" y="0"/>
                    </a:moveTo>
                    <a:lnTo>
                      <a:pt x="130294" y="130294"/>
                    </a:lnTo>
                    <a:lnTo>
                      <a:pt x="260435" y="0"/>
                    </a:lnTo>
                    <a:lnTo>
                      <a:pt x="260435" y="110474"/>
                    </a:lnTo>
                    <a:lnTo>
                      <a:pt x="130294" y="240768"/>
                    </a:lnTo>
                    <a:lnTo>
                      <a:pt x="0" y="110474"/>
                    </a:lnTo>
                    <a:close/>
                  </a:path>
                </a:pathLst>
              </a:custGeom>
              <a:solidFill>
                <a:srgbClr val="999999"/>
              </a:solidFill>
              <a:ln w="15358" cap="flat">
                <a:noFill/>
                <a:prstDash val="solid"/>
                <a:miter/>
              </a:ln>
            </p:spPr>
            <p:txBody>
              <a:bodyPr rtlCol="0" anchor="ctr"/>
              <a:lstStyle/>
              <a:p>
                <a:endParaRPr lang="en-US"/>
              </a:p>
            </p:txBody>
          </p:sp>
        </p:grpSp>
        <p:grpSp>
          <p:nvGrpSpPr>
            <p:cNvPr id="68" name="Graphic 610">
              <a:extLst>
                <a:ext uri="{FF2B5EF4-FFF2-40B4-BE49-F238E27FC236}">
                  <a16:creationId xmlns:a16="http://schemas.microsoft.com/office/drawing/2014/main" id="{5113532C-C59D-323D-AAB0-64A03644D701}"/>
                </a:ext>
              </a:extLst>
            </p:cNvPr>
            <p:cNvGrpSpPr/>
            <p:nvPr/>
          </p:nvGrpSpPr>
          <p:grpSpPr>
            <a:xfrm>
              <a:off x="3825716" y="1164469"/>
              <a:ext cx="984275" cy="984275"/>
              <a:chOff x="3825716" y="1164469"/>
              <a:chExt cx="984275" cy="984275"/>
            </a:xfrm>
            <a:noFill/>
          </p:grpSpPr>
          <p:grpSp>
            <p:nvGrpSpPr>
              <p:cNvPr id="90" name="Graphic 610">
                <a:extLst>
                  <a:ext uri="{FF2B5EF4-FFF2-40B4-BE49-F238E27FC236}">
                    <a16:creationId xmlns:a16="http://schemas.microsoft.com/office/drawing/2014/main" id="{330971DF-C363-34FE-4B89-E35C8F567F9A}"/>
                  </a:ext>
                </a:extLst>
              </p:cNvPr>
              <p:cNvGrpSpPr/>
              <p:nvPr/>
            </p:nvGrpSpPr>
            <p:grpSpPr>
              <a:xfrm>
                <a:off x="3825716" y="1164469"/>
                <a:ext cx="984275" cy="984275"/>
                <a:chOff x="3825716" y="1164469"/>
                <a:chExt cx="984275" cy="984275"/>
              </a:xfrm>
              <a:noFill/>
            </p:grpSpPr>
            <p:grpSp>
              <p:nvGrpSpPr>
                <p:cNvPr id="92" name="Graphic 610">
                  <a:extLst>
                    <a:ext uri="{FF2B5EF4-FFF2-40B4-BE49-F238E27FC236}">
                      <a16:creationId xmlns:a16="http://schemas.microsoft.com/office/drawing/2014/main" id="{5306D720-4741-0028-999A-ED36422CF791}"/>
                    </a:ext>
                  </a:extLst>
                </p:cNvPr>
                <p:cNvGrpSpPr/>
                <p:nvPr/>
              </p:nvGrpSpPr>
              <p:grpSpPr>
                <a:xfrm>
                  <a:off x="3825716" y="1164469"/>
                  <a:ext cx="984275" cy="984275"/>
                  <a:chOff x="3825716" y="1164469"/>
                  <a:chExt cx="984275" cy="984275"/>
                </a:xfrm>
                <a:noFill/>
              </p:grpSpPr>
              <p:sp>
                <p:nvSpPr>
                  <p:cNvPr id="109" name="Freeform: Shape 108">
                    <a:extLst>
                      <a:ext uri="{FF2B5EF4-FFF2-40B4-BE49-F238E27FC236}">
                        <a16:creationId xmlns:a16="http://schemas.microsoft.com/office/drawing/2014/main" id="{8C7B5EC7-DF0C-0791-E31B-3A62AD09B217}"/>
                      </a:ext>
                    </a:extLst>
                  </p:cNvPr>
                  <p:cNvSpPr/>
                  <p:nvPr/>
                </p:nvSpPr>
                <p:spPr>
                  <a:xfrm>
                    <a:off x="3825716" y="1164469"/>
                    <a:ext cx="23047" cy="23047"/>
                  </a:xfrm>
                  <a:custGeom>
                    <a:avLst/>
                    <a:gdLst>
                      <a:gd name="connsiteX0" fmla="*/ 0 w 23047"/>
                      <a:gd name="connsiteY0" fmla="*/ 23047 h 23047"/>
                      <a:gd name="connsiteX1" fmla="*/ 0 w 23047"/>
                      <a:gd name="connsiteY1" fmla="*/ 0 h 23047"/>
                      <a:gd name="connsiteX2" fmla="*/ 23047 w 23047"/>
                      <a:gd name="connsiteY2" fmla="*/ 0 h 23047"/>
                    </a:gdLst>
                    <a:ahLst/>
                    <a:cxnLst>
                      <a:cxn ang="0">
                        <a:pos x="connsiteX0" y="connsiteY0"/>
                      </a:cxn>
                      <a:cxn ang="0">
                        <a:pos x="connsiteX1" y="connsiteY1"/>
                      </a:cxn>
                      <a:cxn ang="0">
                        <a:pos x="connsiteX2" y="connsiteY2"/>
                      </a:cxn>
                    </a:cxnLst>
                    <a:rect l="l" t="t" r="r" b="b"/>
                    <a:pathLst>
                      <a:path w="23047" h="23047">
                        <a:moveTo>
                          <a:pt x="0" y="23047"/>
                        </a:moveTo>
                        <a:lnTo>
                          <a:pt x="0" y="0"/>
                        </a:lnTo>
                        <a:lnTo>
                          <a:pt x="23047" y="0"/>
                        </a:lnTo>
                      </a:path>
                    </a:pathLst>
                  </a:custGeom>
                  <a:noFill/>
                  <a:ln w="15358" cap="rnd">
                    <a:solidFill>
                      <a:srgbClr val="B3B3B3"/>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D2F25BF1-6330-ED56-6694-770DED667D4A}"/>
                      </a:ext>
                    </a:extLst>
                  </p:cNvPr>
                  <p:cNvSpPr/>
                  <p:nvPr/>
                </p:nvSpPr>
                <p:spPr>
                  <a:xfrm>
                    <a:off x="3893322" y="1164469"/>
                    <a:ext cx="871189" cy="15364"/>
                  </a:xfrm>
                  <a:custGeom>
                    <a:avLst/>
                    <a:gdLst>
                      <a:gd name="connsiteX0" fmla="*/ 0 w 871189"/>
                      <a:gd name="connsiteY0" fmla="*/ 0 h 15364"/>
                      <a:gd name="connsiteX1" fmla="*/ 871190 w 871189"/>
                      <a:gd name="connsiteY1" fmla="*/ 0 h 15364"/>
                    </a:gdLst>
                    <a:ahLst/>
                    <a:cxnLst>
                      <a:cxn ang="0">
                        <a:pos x="connsiteX0" y="connsiteY0"/>
                      </a:cxn>
                      <a:cxn ang="0">
                        <a:pos x="connsiteX1" y="connsiteY1"/>
                      </a:cxn>
                    </a:cxnLst>
                    <a:rect l="l" t="t" r="r" b="b"/>
                    <a:pathLst>
                      <a:path w="871189" h="15364">
                        <a:moveTo>
                          <a:pt x="0" y="0"/>
                        </a:moveTo>
                        <a:lnTo>
                          <a:pt x="871190" y="0"/>
                        </a:lnTo>
                      </a:path>
                    </a:pathLst>
                  </a:custGeom>
                  <a:ln w="15358" cap="rnd">
                    <a:solidFill>
                      <a:srgbClr val="B3B3B3"/>
                    </a:solidFill>
                    <a:custDash>
                      <a:ds d="218070" sp="218070"/>
                    </a:custDash>
                    <a:miter/>
                  </a:ln>
                </p:spPr>
                <p:txBody>
                  <a:bodyPr rtlCol="0" anchor="ctr"/>
                  <a:lstStyle/>
                  <a:p>
                    <a:endParaRPr lang="en-US"/>
                  </a:p>
                </p:txBody>
              </p:sp>
              <p:sp>
                <p:nvSpPr>
                  <p:cNvPr id="111" name="Freeform: Shape 110">
                    <a:extLst>
                      <a:ext uri="{FF2B5EF4-FFF2-40B4-BE49-F238E27FC236}">
                        <a16:creationId xmlns:a16="http://schemas.microsoft.com/office/drawing/2014/main" id="{FD4ABC00-FD65-315A-8E34-C5466BBD7A7D}"/>
                      </a:ext>
                    </a:extLst>
                  </p:cNvPr>
                  <p:cNvSpPr/>
                  <p:nvPr/>
                </p:nvSpPr>
                <p:spPr>
                  <a:xfrm>
                    <a:off x="4786944" y="1164469"/>
                    <a:ext cx="23047" cy="23047"/>
                  </a:xfrm>
                  <a:custGeom>
                    <a:avLst/>
                    <a:gdLst>
                      <a:gd name="connsiteX0" fmla="*/ 0 w 23047"/>
                      <a:gd name="connsiteY0" fmla="*/ 0 h 23047"/>
                      <a:gd name="connsiteX1" fmla="*/ 23047 w 23047"/>
                      <a:gd name="connsiteY1" fmla="*/ 0 h 23047"/>
                      <a:gd name="connsiteX2" fmla="*/ 23047 w 23047"/>
                      <a:gd name="connsiteY2" fmla="*/ 23047 h 23047"/>
                    </a:gdLst>
                    <a:ahLst/>
                    <a:cxnLst>
                      <a:cxn ang="0">
                        <a:pos x="connsiteX0" y="connsiteY0"/>
                      </a:cxn>
                      <a:cxn ang="0">
                        <a:pos x="connsiteX1" y="connsiteY1"/>
                      </a:cxn>
                      <a:cxn ang="0">
                        <a:pos x="connsiteX2" y="connsiteY2"/>
                      </a:cxn>
                    </a:cxnLst>
                    <a:rect l="l" t="t" r="r" b="b"/>
                    <a:pathLst>
                      <a:path w="23047" h="23047">
                        <a:moveTo>
                          <a:pt x="0" y="0"/>
                        </a:moveTo>
                        <a:lnTo>
                          <a:pt x="23047" y="0"/>
                        </a:lnTo>
                        <a:lnTo>
                          <a:pt x="23047" y="23047"/>
                        </a:lnTo>
                      </a:path>
                    </a:pathLst>
                  </a:custGeom>
                  <a:noFill/>
                  <a:ln w="15358" cap="rnd">
                    <a:solidFill>
                      <a:srgbClr val="B3B3B3"/>
                    </a:soli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6DE13AEB-2D01-A0BE-B596-E8AB29B6BDF7}"/>
                      </a:ext>
                    </a:extLst>
                  </p:cNvPr>
                  <p:cNvSpPr/>
                  <p:nvPr/>
                </p:nvSpPr>
                <p:spPr>
                  <a:xfrm>
                    <a:off x="4809992" y="1232228"/>
                    <a:ext cx="15364" cy="871189"/>
                  </a:xfrm>
                  <a:custGeom>
                    <a:avLst/>
                    <a:gdLst>
                      <a:gd name="connsiteX0" fmla="*/ 0 w 15364"/>
                      <a:gd name="connsiteY0" fmla="*/ 0 h 871189"/>
                      <a:gd name="connsiteX1" fmla="*/ 0 w 15364"/>
                      <a:gd name="connsiteY1" fmla="*/ 871190 h 871189"/>
                    </a:gdLst>
                    <a:ahLst/>
                    <a:cxnLst>
                      <a:cxn ang="0">
                        <a:pos x="connsiteX0" y="connsiteY0"/>
                      </a:cxn>
                      <a:cxn ang="0">
                        <a:pos x="connsiteX1" y="connsiteY1"/>
                      </a:cxn>
                    </a:cxnLst>
                    <a:rect l="l" t="t" r="r" b="b"/>
                    <a:pathLst>
                      <a:path w="15364" h="871189">
                        <a:moveTo>
                          <a:pt x="0" y="0"/>
                        </a:moveTo>
                        <a:lnTo>
                          <a:pt x="0" y="871190"/>
                        </a:lnTo>
                      </a:path>
                    </a:pathLst>
                  </a:custGeom>
                  <a:ln w="15358" cap="rnd">
                    <a:solidFill>
                      <a:srgbClr val="B3B3B3"/>
                    </a:solidFill>
                    <a:custDash>
                      <a:ds d="218070" sp="218070"/>
                    </a:custDash>
                    <a:miter/>
                  </a:ln>
                </p:spPr>
                <p:txBody>
                  <a:bodyPr rtlCol="0" anchor="ctr"/>
                  <a:lstStyle/>
                  <a:p>
                    <a:endParaRPr lang="en-US"/>
                  </a:p>
                </p:txBody>
              </p:sp>
              <p:sp>
                <p:nvSpPr>
                  <p:cNvPr id="113" name="Freeform: Shape 112">
                    <a:extLst>
                      <a:ext uri="{FF2B5EF4-FFF2-40B4-BE49-F238E27FC236}">
                        <a16:creationId xmlns:a16="http://schemas.microsoft.com/office/drawing/2014/main" id="{946DE203-E47D-A324-20B9-B6283A36190A}"/>
                      </a:ext>
                    </a:extLst>
                  </p:cNvPr>
                  <p:cNvSpPr/>
                  <p:nvPr/>
                </p:nvSpPr>
                <p:spPr>
                  <a:xfrm>
                    <a:off x="4786944" y="2125697"/>
                    <a:ext cx="23047" cy="23047"/>
                  </a:xfrm>
                  <a:custGeom>
                    <a:avLst/>
                    <a:gdLst>
                      <a:gd name="connsiteX0" fmla="*/ 23047 w 23047"/>
                      <a:gd name="connsiteY0" fmla="*/ 0 h 23047"/>
                      <a:gd name="connsiteX1" fmla="*/ 23047 w 23047"/>
                      <a:gd name="connsiteY1" fmla="*/ 23047 h 23047"/>
                      <a:gd name="connsiteX2" fmla="*/ 0 w 23047"/>
                      <a:gd name="connsiteY2" fmla="*/ 23047 h 23047"/>
                    </a:gdLst>
                    <a:ahLst/>
                    <a:cxnLst>
                      <a:cxn ang="0">
                        <a:pos x="connsiteX0" y="connsiteY0"/>
                      </a:cxn>
                      <a:cxn ang="0">
                        <a:pos x="connsiteX1" y="connsiteY1"/>
                      </a:cxn>
                      <a:cxn ang="0">
                        <a:pos x="connsiteX2" y="connsiteY2"/>
                      </a:cxn>
                    </a:cxnLst>
                    <a:rect l="l" t="t" r="r" b="b"/>
                    <a:pathLst>
                      <a:path w="23047" h="23047">
                        <a:moveTo>
                          <a:pt x="23047" y="0"/>
                        </a:moveTo>
                        <a:lnTo>
                          <a:pt x="23047" y="23047"/>
                        </a:lnTo>
                        <a:lnTo>
                          <a:pt x="0" y="23047"/>
                        </a:lnTo>
                      </a:path>
                    </a:pathLst>
                  </a:custGeom>
                  <a:noFill/>
                  <a:ln w="15358" cap="rnd">
                    <a:solidFill>
                      <a:srgbClr val="B3B3B3"/>
                    </a:solid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EC401237-E662-7F40-FEAE-1563BDAA2C8F}"/>
                      </a:ext>
                    </a:extLst>
                  </p:cNvPr>
                  <p:cNvSpPr/>
                  <p:nvPr/>
                </p:nvSpPr>
                <p:spPr>
                  <a:xfrm>
                    <a:off x="3871042" y="2148745"/>
                    <a:ext cx="871189" cy="15364"/>
                  </a:xfrm>
                  <a:custGeom>
                    <a:avLst/>
                    <a:gdLst>
                      <a:gd name="connsiteX0" fmla="*/ 871190 w 871189"/>
                      <a:gd name="connsiteY0" fmla="*/ 0 h 15364"/>
                      <a:gd name="connsiteX1" fmla="*/ 0 w 871189"/>
                      <a:gd name="connsiteY1" fmla="*/ 0 h 15364"/>
                    </a:gdLst>
                    <a:ahLst/>
                    <a:cxnLst>
                      <a:cxn ang="0">
                        <a:pos x="connsiteX0" y="connsiteY0"/>
                      </a:cxn>
                      <a:cxn ang="0">
                        <a:pos x="connsiteX1" y="connsiteY1"/>
                      </a:cxn>
                    </a:cxnLst>
                    <a:rect l="l" t="t" r="r" b="b"/>
                    <a:pathLst>
                      <a:path w="871189" h="15364">
                        <a:moveTo>
                          <a:pt x="871190" y="0"/>
                        </a:moveTo>
                        <a:lnTo>
                          <a:pt x="0" y="0"/>
                        </a:lnTo>
                      </a:path>
                    </a:pathLst>
                  </a:custGeom>
                  <a:ln w="15358" cap="rnd">
                    <a:solidFill>
                      <a:srgbClr val="B3B3B3"/>
                    </a:solidFill>
                    <a:custDash>
                      <a:ds d="218070" sp="218070"/>
                    </a:custDash>
                    <a:miter/>
                  </a:ln>
                </p:spPr>
                <p:txBody>
                  <a:bodyPr rtlCol="0" anchor="ctr"/>
                  <a:lstStyle/>
                  <a:p>
                    <a:endParaRPr lang="en-US"/>
                  </a:p>
                </p:txBody>
              </p:sp>
              <p:sp>
                <p:nvSpPr>
                  <p:cNvPr id="115" name="Freeform: Shape 114">
                    <a:extLst>
                      <a:ext uri="{FF2B5EF4-FFF2-40B4-BE49-F238E27FC236}">
                        <a16:creationId xmlns:a16="http://schemas.microsoft.com/office/drawing/2014/main" id="{F5235CFE-B3D7-2DB5-AF0F-DFE3F65FD98D}"/>
                      </a:ext>
                    </a:extLst>
                  </p:cNvPr>
                  <p:cNvSpPr/>
                  <p:nvPr/>
                </p:nvSpPr>
                <p:spPr>
                  <a:xfrm>
                    <a:off x="3825716" y="2125697"/>
                    <a:ext cx="23047" cy="23047"/>
                  </a:xfrm>
                  <a:custGeom>
                    <a:avLst/>
                    <a:gdLst>
                      <a:gd name="connsiteX0" fmla="*/ 23047 w 23047"/>
                      <a:gd name="connsiteY0" fmla="*/ 23047 h 23047"/>
                      <a:gd name="connsiteX1" fmla="*/ 0 w 23047"/>
                      <a:gd name="connsiteY1" fmla="*/ 23047 h 23047"/>
                      <a:gd name="connsiteX2" fmla="*/ 0 w 23047"/>
                      <a:gd name="connsiteY2" fmla="*/ 0 h 23047"/>
                    </a:gdLst>
                    <a:ahLst/>
                    <a:cxnLst>
                      <a:cxn ang="0">
                        <a:pos x="connsiteX0" y="connsiteY0"/>
                      </a:cxn>
                      <a:cxn ang="0">
                        <a:pos x="connsiteX1" y="connsiteY1"/>
                      </a:cxn>
                      <a:cxn ang="0">
                        <a:pos x="connsiteX2" y="connsiteY2"/>
                      </a:cxn>
                    </a:cxnLst>
                    <a:rect l="l" t="t" r="r" b="b"/>
                    <a:pathLst>
                      <a:path w="23047" h="23047">
                        <a:moveTo>
                          <a:pt x="23047" y="23047"/>
                        </a:moveTo>
                        <a:lnTo>
                          <a:pt x="0" y="23047"/>
                        </a:lnTo>
                        <a:lnTo>
                          <a:pt x="0" y="0"/>
                        </a:lnTo>
                      </a:path>
                    </a:pathLst>
                  </a:custGeom>
                  <a:noFill/>
                  <a:ln w="15358" cap="rnd">
                    <a:solidFill>
                      <a:srgbClr val="B3B3B3"/>
                    </a:solid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57D9E24C-DB6F-A4D7-E9B6-33492E018F04}"/>
                      </a:ext>
                    </a:extLst>
                  </p:cNvPr>
                  <p:cNvSpPr/>
                  <p:nvPr/>
                </p:nvSpPr>
                <p:spPr>
                  <a:xfrm>
                    <a:off x="3825716" y="1209949"/>
                    <a:ext cx="15364" cy="871189"/>
                  </a:xfrm>
                  <a:custGeom>
                    <a:avLst/>
                    <a:gdLst>
                      <a:gd name="connsiteX0" fmla="*/ 0 w 15364"/>
                      <a:gd name="connsiteY0" fmla="*/ 871190 h 871189"/>
                      <a:gd name="connsiteX1" fmla="*/ 0 w 15364"/>
                      <a:gd name="connsiteY1" fmla="*/ 0 h 871189"/>
                    </a:gdLst>
                    <a:ahLst/>
                    <a:cxnLst>
                      <a:cxn ang="0">
                        <a:pos x="connsiteX0" y="connsiteY0"/>
                      </a:cxn>
                      <a:cxn ang="0">
                        <a:pos x="connsiteX1" y="connsiteY1"/>
                      </a:cxn>
                    </a:cxnLst>
                    <a:rect l="l" t="t" r="r" b="b"/>
                    <a:pathLst>
                      <a:path w="15364" h="871189">
                        <a:moveTo>
                          <a:pt x="0" y="871190"/>
                        </a:moveTo>
                        <a:lnTo>
                          <a:pt x="0" y="0"/>
                        </a:lnTo>
                      </a:path>
                    </a:pathLst>
                  </a:custGeom>
                  <a:ln w="15358" cap="rnd">
                    <a:solidFill>
                      <a:srgbClr val="B3B3B3"/>
                    </a:solidFill>
                    <a:custDash>
                      <a:ds d="218070" sp="218070"/>
                    </a:custDash>
                    <a:miter/>
                  </a:ln>
                </p:spPr>
                <p:txBody>
                  <a:bodyPr rtlCol="0" anchor="ctr"/>
                  <a:lstStyle/>
                  <a:p>
                    <a:endParaRPr lang="en-US"/>
                  </a:p>
                </p:txBody>
              </p:sp>
            </p:grpSp>
            <p:grpSp>
              <p:nvGrpSpPr>
                <p:cNvPr id="93" name="Graphic 610">
                  <a:extLst>
                    <a:ext uri="{FF2B5EF4-FFF2-40B4-BE49-F238E27FC236}">
                      <a16:creationId xmlns:a16="http://schemas.microsoft.com/office/drawing/2014/main" id="{428CCE09-38B1-8943-BED7-783102A71A73}"/>
                    </a:ext>
                  </a:extLst>
                </p:cNvPr>
                <p:cNvGrpSpPr/>
                <p:nvPr/>
              </p:nvGrpSpPr>
              <p:grpSpPr>
                <a:xfrm>
                  <a:off x="3825716" y="1820704"/>
                  <a:ext cx="984275" cy="15364"/>
                  <a:chOff x="3825716" y="1820704"/>
                  <a:chExt cx="984275" cy="15364"/>
                </a:xfrm>
              </p:grpSpPr>
              <p:sp>
                <p:nvSpPr>
                  <p:cNvPr id="106" name="Freeform: Shape 105">
                    <a:extLst>
                      <a:ext uri="{FF2B5EF4-FFF2-40B4-BE49-F238E27FC236}">
                        <a16:creationId xmlns:a16="http://schemas.microsoft.com/office/drawing/2014/main" id="{F9672054-219A-00C5-8555-54EF514284C6}"/>
                      </a:ext>
                    </a:extLst>
                  </p:cNvPr>
                  <p:cNvSpPr/>
                  <p:nvPr/>
                </p:nvSpPr>
                <p:spPr>
                  <a:xfrm>
                    <a:off x="3825716" y="1820704"/>
                    <a:ext cx="23047" cy="15364"/>
                  </a:xfrm>
                  <a:custGeom>
                    <a:avLst/>
                    <a:gdLst>
                      <a:gd name="connsiteX0" fmla="*/ 0 w 23047"/>
                      <a:gd name="connsiteY0" fmla="*/ 0 h 15364"/>
                      <a:gd name="connsiteX1" fmla="*/ 23047 w 23047"/>
                      <a:gd name="connsiteY1" fmla="*/ 0 h 15364"/>
                    </a:gdLst>
                    <a:ahLst/>
                    <a:cxnLst>
                      <a:cxn ang="0">
                        <a:pos x="connsiteX0" y="connsiteY0"/>
                      </a:cxn>
                      <a:cxn ang="0">
                        <a:pos x="connsiteX1" y="connsiteY1"/>
                      </a:cxn>
                    </a:cxnLst>
                    <a:rect l="l" t="t" r="r" b="b"/>
                    <a:pathLst>
                      <a:path w="23047" h="15364">
                        <a:moveTo>
                          <a:pt x="0" y="0"/>
                        </a:moveTo>
                        <a:lnTo>
                          <a:pt x="23047" y="0"/>
                        </a:lnTo>
                      </a:path>
                    </a:pathLst>
                  </a:custGeom>
                  <a:ln w="15358" cap="rnd">
                    <a:solidFill>
                      <a:srgbClr val="B3B3B3"/>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2143DCE-58A5-AAA5-8CE7-5D995900CE2E}"/>
                      </a:ext>
                    </a:extLst>
                  </p:cNvPr>
                  <p:cNvSpPr/>
                  <p:nvPr/>
                </p:nvSpPr>
                <p:spPr>
                  <a:xfrm>
                    <a:off x="3893322" y="1820704"/>
                    <a:ext cx="871189" cy="15364"/>
                  </a:xfrm>
                  <a:custGeom>
                    <a:avLst/>
                    <a:gdLst>
                      <a:gd name="connsiteX0" fmla="*/ 0 w 871189"/>
                      <a:gd name="connsiteY0" fmla="*/ 0 h 15364"/>
                      <a:gd name="connsiteX1" fmla="*/ 871190 w 871189"/>
                      <a:gd name="connsiteY1" fmla="*/ 0 h 15364"/>
                    </a:gdLst>
                    <a:ahLst/>
                    <a:cxnLst>
                      <a:cxn ang="0">
                        <a:pos x="connsiteX0" y="connsiteY0"/>
                      </a:cxn>
                      <a:cxn ang="0">
                        <a:pos x="connsiteX1" y="connsiteY1"/>
                      </a:cxn>
                    </a:cxnLst>
                    <a:rect l="l" t="t" r="r" b="b"/>
                    <a:pathLst>
                      <a:path w="871189" h="15364">
                        <a:moveTo>
                          <a:pt x="0" y="0"/>
                        </a:moveTo>
                        <a:lnTo>
                          <a:pt x="871190" y="0"/>
                        </a:lnTo>
                      </a:path>
                    </a:pathLst>
                  </a:custGeom>
                  <a:ln w="15358" cap="rnd">
                    <a:solidFill>
                      <a:srgbClr val="B3B3B3"/>
                    </a:solidFill>
                    <a:custDash>
                      <a:ds d="218070" sp="218070"/>
                    </a:custDash>
                    <a:miter/>
                  </a:ln>
                </p:spPr>
                <p:txBody>
                  <a:bodyPr rtlCol="0" anchor="ctr"/>
                  <a:lstStyle/>
                  <a:p>
                    <a:endParaRPr lang="en-US"/>
                  </a:p>
                </p:txBody>
              </p:sp>
              <p:sp>
                <p:nvSpPr>
                  <p:cNvPr id="108" name="Freeform: Shape 107">
                    <a:extLst>
                      <a:ext uri="{FF2B5EF4-FFF2-40B4-BE49-F238E27FC236}">
                        <a16:creationId xmlns:a16="http://schemas.microsoft.com/office/drawing/2014/main" id="{A5974929-68FF-E949-240D-47FCC8BA8DF2}"/>
                      </a:ext>
                    </a:extLst>
                  </p:cNvPr>
                  <p:cNvSpPr/>
                  <p:nvPr/>
                </p:nvSpPr>
                <p:spPr>
                  <a:xfrm>
                    <a:off x="4786944" y="1820704"/>
                    <a:ext cx="23047" cy="15364"/>
                  </a:xfrm>
                  <a:custGeom>
                    <a:avLst/>
                    <a:gdLst>
                      <a:gd name="connsiteX0" fmla="*/ 0 w 23047"/>
                      <a:gd name="connsiteY0" fmla="*/ 0 h 15364"/>
                      <a:gd name="connsiteX1" fmla="*/ 23047 w 23047"/>
                      <a:gd name="connsiteY1" fmla="*/ 0 h 15364"/>
                    </a:gdLst>
                    <a:ahLst/>
                    <a:cxnLst>
                      <a:cxn ang="0">
                        <a:pos x="connsiteX0" y="connsiteY0"/>
                      </a:cxn>
                      <a:cxn ang="0">
                        <a:pos x="connsiteX1" y="connsiteY1"/>
                      </a:cxn>
                    </a:cxnLst>
                    <a:rect l="l" t="t" r="r" b="b"/>
                    <a:pathLst>
                      <a:path w="23047" h="15364">
                        <a:moveTo>
                          <a:pt x="0" y="0"/>
                        </a:moveTo>
                        <a:lnTo>
                          <a:pt x="23047" y="0"/>
                        </a:lnTo>
                      </a:path>
                    </a:pathLst>
                  </a:custGeom>
                  <a:ln w="15358" cap="rnd">
                    <a:solidFill>
                      <a:srgbClr val="B3B3B3"/>
                    </a:solidFill>
                    <a:prstDash val="solid"/>
                    <a:miter/>
                  </a:ln>
                </p:spPr>
                <p:txBody>
                  <a:bodyPr rtlCol="0" anchor="ctr"/>
                  <a:lstStyle/>
                  <a:p>
                    <a:endParaRPr lang="en-US"/>
                  </a:p>
                </p:txBody>
              </p:sp>
            </p:grpSp>
            <p:grpSp>
              <p:nvGrpSpPr>
                <p:cNvPr id="94" name="Graphic 610">
                  <a:extLst>
                    <a:ext uri="{FF2B5EF4-FFF2-40B4-BE49-F238E27FC236}">
                      <a16:creationId xmlns:a16="http://schemas.microsoft.com/office/drawing/2014/main" id="{BA078EEA-0F28-C1A8-3484-C8B073D8A0DC}"/>
                    </a:ext>
                  </a:extLst>
                </p:cNvPr>
                <p:cNvGrpSpPr/>
                <p:nvPr/>
              </p:nvGrpSpPr>
              <p:grpSpPr>
                <a:xfrm>
                  <a:off x="3825716" y="1492664"/>
                  <a:ext cx="984275" cy="15364"/>
                  <a:chOff x="3825716" y="1492664"/>
                  <a:chExt cx="984275" cy="15364"/>
                </a:xfrm>
              </p:grpSpPr>
              <p:sp>
                <p:nvSpPr>
                  <p:cNvPr id="103" name="Freeform: Shape 102">
                    <a:extLst>
                      <a:ext uri="{FF2B5EF4-FFF2-40B4-BE49-F238E27FC236}">
                        <a16:creationId xmlns:a16="http://schemas.microsoft.com/office/drawing/2014/main" id="{378DA34A-C55D-C9D2-50A5-DBE9D73B6193}"/>
                      </a:ext>
                    </a:extLst>
                  </p:cNvPr>
                  <p:cNvSpPr/>
                  <p:nvPr/>
                </p:nvSpPr>
                <p:spPr>
                  <a:xfrm>
                    <a:off x="3825716" y="1492664"/>
                    <a:ext cx="23047" cy="15364"/>
                  </a:xfrm>
                  <a:custGeom>
                    <a:avLst/>
                    <a:gdLst>
                      <a:gd name="connsiteX0" fmla="*/ 0 w 23047"/>
                      <a:gd name="connsiteY0" fmla="*/ 0 h 15364"/>
                      <a:gd name="connsiteX1" fmla="*/ 23047 w 23047"/>
                      <a:gd name="connsiteY1" fmla="*/ 0 h 15364"/>
                    </a:gdLst>
                    <a:ahLst/>
                    <a:cxnLst>
                      <a:cxn ang="0">
                        <a:pos x="connsiteX0" y="connsiteY0"/>
                      </a:cxn>
                      <a:cxn ang="0">
                        <a:pos x="connsiteX1" y="connsiteY1"/>
                      </a:cxn>
                    </a:cxnLst>
                    <a:rect l="l" t="t" r="r" b="b"/>
                    <a:pathLst>
                      <a:path w="23047" h="15364">
                        <a:moveTo>
                          <a:pt x="0" y="0"/>
                        </a:moveTo>
                        <a:lnTo>
                          <a:pt x="23047" y="0"/>
                        </a:lnTo>
                      </a:path>
                    </a:pathLst>
                  </a:custGeom>
                  <a:ln w="15358" cap="rnd">
                    <a:solidFill>
                      <a:srgbClr val="B3B3B3"/>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A61FBFC-84D1-8EE6-5262-510623DACE47}"/>
                      </a:ext>
                    </a:extLst>
                  </p:cNvPr>
                  <p:cNvSpPr/>
                  <p:nvPr/>
                </p:nvSpPr>
                <p:spPr>
                  <a:xfrm>
                    <a:off x="3893322" y="1492664"/>
                    <a:ext cx="871189" cy="15364"/>
                  </a:xfrm>
                  <a:custGeom>
                    <a:avLst/>
                    <a:gdLst>
                      <a:gd name="connsiteX0" fmla="*/ 0 w 871189"/>
                      <a:gd name="connsiteY0" fmla="*/ 0 h 15364"/>
                      <a:gd name="connsiteX1" fmla="*/ 871190 w 871189"/>
                      <a:gd name="connsiteY1" fmla="*/ 0 h 15364"/>
                    </a:gdLst>
                    <a:ahLst/>
                    <a:cxnLst>
                      <a:cxn ang="0">
                        <a:pos x="connsiteX0" y="connsiteY0"/>
                      </a:cxn>
                      <a:cxn ang="0">
                        <a:pos x="connsiteX1" y="connsiteY1"/>
                      </a:cxn>
                    </a:cxnLst>
                    <a:rect l="l" t="t" r="r" b="b"/>
                    <a:pathLst>
                      <a:path w="871189" h="15364">
                        <a:moveTo>
                          <a:pt x="0" y="0"/>
                        </a:moveTo>
                        <a:lnTo>
                          <a:pt x="871190" y="0"/>
                        </a:lnTo>
                      </a:path>
                    </a:pathLst>
                  </a:custGeom>
                  <a:ln w="15358" cap="rnd">
                    <a:solidFill>
                      <a:srgbClr val="B3B3B3"/>
                    </a:solidFill>
                    <a:custDash>
                      <a:ds d="218070" sp="218070"/>
                    </a:custDash>
                    <a:miter/>
                  </a:ln>
                </p:spPr>
                <p:txBody>
                  <a:bodyPr rtlCol="0" anchor="ctr"/>
                  <a:lstStyle/>
                  <a:p>
                    <a:endParaRPr lang="en-US"/>
                  </a:p>
                </p:txBody>
              </p:sp>
              <p:sp>
                <p:nvSpPr>
                  <p:cNvPr id="105" name="Freeform: Shape 104">
                    <a:extLst>
                      <a:ext uri="{FF2B5EF4-FFF2-40B4-BE49-F238E27FC236}">
                        <a16:creationId xmlns:a16="http://schemas.microsoft.com/office/drawing/2014/main" id="{078D2207-3042-39C3-1091-6CBA40F535A4}"/>
                      </a:ext>
                    </a:extLst>
                  </p:cNvPr>
                  <p:cNvSpPr/>
                  <p:nvPr/>
                </p:nvSpPr>
                <p:spPr>
                  <a:xfrm>
                    <a:off x="4786944" y="1492664"/>
                    <a:ext cx="23047" cy="15364"/>
                  </a:xfrm>
                  <a:custGeom>
                    <a:avLst/>
                    <a:gdLst>
                      <a:gd name="connsiteX0" fmla="*/ 0 w 23047"/>
                      <a:gd name="connsiteY0" fmla="*/ 0 h 15364"/>
                      <a:gd name="connsiteX1" fmla="*/ 23047 w 23047"/>
                      <a:gd name="connsiteY1" fmla="*/ 0 h 15364"/>
                    </a:gdLst>
                    <a:ahLst/>
                    <a:cxnLst>
                      <a:cxn ang="0">
                        <a:pos x="connsiteX0" y="connsiteY0"/>
                      </a:cxn>
                      <a:cxn ang="0">
                        <a:pos x="connsiteX1" y="connsiteY1"/>
                      </a:cxn>
                    </a:cxnLst>
                    <a:rect l="l" t="t" r="r" b="b"/>
                    <a:pathLst>
                      <a:path w="23047" h="15364">
                        <a:moveTo>
                          <a:pt x="0" y="0"/>
                        </a:moveTo>
                        <a:lnTo>
                          <a:pt x="23047" y="0"/>
                        </a:lnTo>
                      </a:path>
                    </a:pathLst>
                  </a:custGeom>
                  <a:ln w="15358" cap="rnd">
                    <a:solidFill>
                      <a:srgbClr val="B3B3B3"/>
                    </a:solidFill>
                    <a:prstDash val="solid"/>
                    <a:miter/>
                  </a:ln>
                </p:spPr>
                <p:txBody>
                  <a:bodyPr rtlCol="0" anchor="ctr"/>
                  <a:lstStyle/>
                  <a:p>
                    <a:endParaRPr lang="en-US"/>
                  </a:p>
                </p:txBody>
              </p:sp>
            </p:grpSp>
            <p:grpSp>
              <p:nvGrpSpPr>
                <p:cNvPr id="95" name="Graphic 610">
                  <a:extLst>
                    <a:ext uri="{FF2B5EF4-FFF2-40B4-BE49-F238E27FC236}">
                      <a16:creationId xmlns:a16="http://schemas.microsoft.com/office/drawing/2014/main" id="{DF7390DD-0A07-6B76-8C9D-34817E486D92}"/>
                    </a:ext>
                  </a:extLst>
                </p:cNvPr>
                <p:cNvGrpSpPr/>
                <p:nvPr/>
              </p:nvGrpSpPr>
              <p:grpSpPr>
                <a:xfrm>
                  <a:off x="4481797" y="1164469"/>
                  <a:ext cx="15364" cy="984275"/>
                  <a:chOff x="4481797" y="1164469"/>
                  <a:chExt cx="15364" cy="984275"/>
                </a:xfrm>
              </p:grpSpPr>
              <p:sp>
                <p:nvSpPr>
                  <p:cNvPr id="100" name="Freeform: Shape 99">
                    <a:extLst>
                      <a:ext uri="{FF2B5EF4-FFF2-40B4-BE49-F238E27FC236}">
                        <a16:creationId xmlns:a16="http://schemas.microsoft.com/office/drawing/2014/main" id="{16373268-3663-F28A-3223-423C258B0A57}"/>
                      </a:ext>
                    </a:extLst>
                  </p:cNvPr>
                  <p:cNvSpPr/>
                  <p:nvPr/>
                </p:nvSpPr>
                <p:spPr>
                  <a:xfrm>
                    <a:off x="4481797" y="1164469"/>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9362002C-8AA7-3CFD-6314-526A3A78AF3A}"/>
                      </a:ext>
                    </a:extLst>
                  </p:cNvPr>
                  <p:cNvSpPr/>
                  <p:nvPr/>
                </p:nvSpPr>
                <p:spPr>
                  <a:xfrm>
                    <a:off x="4481797" y="1232228"/>
                    <a:ext cx="15364" cy="871189"/>
                  </a:xfrm>
                  <a:custGeom>
                    <a:avLst/>
                    <a:gdLst>
                      <a:gd name="connsiteX0" fmla="*/ 0 w 15364"/>
                      <a:gd name="connsiteY0" fmla="*/ 0 h 871189"/>
                      <a:gd name="connsiteX1" fmla="*/ 0 w 15364"/>
                      <a:gd name="connsiteY1" fmla="*/ 871190 h 871189"/>
                    </a:gdLst>
                    <a:ahLst/>
                    <a:cxnLst>
                      <a:cxn ang="0">
                        <a:pos x="connsiteX0" y="connsiteY0"/>
                      </a:cxn>
                      <a:cxn ang="0">
                        <a:pos x="connsiteX1" y="connsiteY1"/>
                      </a:cxn>
                    </a:cxnLst>
                    <a:rect l="l" t="t" r="r" b="b"/>
                    <a:pathLst>
                      <a:path w="15364" h="871189">
                        <a:moveTo>
                          <a:pt x="0" y="0"/>
                        </a:moveTo>
                        <a:lnTo>
                          <a:pt x="0" y="871190"/>
                        </a:lnTo>
                      </a:path>
                    </a:pathLst>
                  </a:custGeom>
                  <a:ln w="15358" cap="rnd">
                    <a:solidFill>
                      <a:srgbClr val="B3B3B3"/>
                    </a:solidFill>
                    <a:custDash>
                      <a:ds d="218070" sp="218070"/>
                    </a:custDash>
                    <a:miter/>
                  </a:ln>
                </p:spPr>
                <p:txBody>
                  <a:bodyPr rtlCol="0" anchor="ctr"/>
                  <a:lstStyle/>
                  <a:p>
                    <a:endParaRPr lang="en-US"/>
                  </a:p>
                </p:txBody>
              </p:sp>
              <p:sp>
                <p:nvSpPr>
                  <p:cNvPr id="102" name="Freeform: Shape 101">
                    <a:extLst>
                      <a:ext uri="{FF2B5EF4-FFF2-40B4-BE49-F238E27FC236}">
                        <a16:creationId xmlns:a16="http://schemas.microsoft.com/office/drawing/2014/main" id="{F29815B1-FBC0-B25B-F750-8ED5D4FE3E74}"/>
                      </a:ext>
                    </a:extLst>
                  </p:cNvPr>
                  <p:cNvSpPr/>
                  <p:nvPr/>
                </p:nvSpPr>
                <p:spPr>
                  <a:xfrm>
                    <a:off x="4481797" y="2125697"/>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grpSp>
            <p:grpSp>
              <p:nvGrpSpPr>
                <p:cNvPr id="96" name="Graphic 610">
                  <a:extLst>
                    <a:ext uri="{FF2B5EF4-FFF2-40B4-BE49-F238E27FC236}">
                      <a16:creationId xmlns:a16="http://schemas.microsoft.com/office/drawing/2014/main" id="{858BB59E-3BA6-6AF1-6F6B-89322E66CA9E}"/>
                    </a:ext>
                  </a:extLst>
                </p:cNvPr>
                <p:cNvGrpSpPr/>
                <p:nvPr/>
              </p:nvGrpSpPr>
              <p:grpSpPr>
                <a:xfrm>
                  <a:off x="4153757" y="1164469"/>
                  <a:ext cx="15364" cy="984275"/>
                  <a:chOff x="4153757" y="1164469"/>
                  <a:chExt cx="15364" cy="984275"/>
                </a:xfrm>
              </p:grpSpPr>
              <p:sp>
                <p:nvSpPr>
                  <p:cNvPr id="97" name="Freeform: Shape 96">
                    <a:extLst>
                      <a:ext uri="{FF2B5EF4-FFF2-40B4-BE49-F238E27FC236}">
                        <a16:creationId xmlns:a16="http://schemas.microsoft.com/office/drawing/2014/main" id="{7D4C4DB2-96A4-86A3-E5E6-8D9BA2A24BAF}"/>
                      </a:ext>
                    </a:extLst>
                  </p:cNvPr>
                  <p:cNvSpPr/>
                  <p:nvPr/>
                </p:nvSpPr>
                <p:spPr>
                  <a:xfrm>
                    <a:off x="4153757" y="1164469"/>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366EB4B0-A660-CDC5-CD82-22CCDFD7D64F}"/>
                      </a:ext>
                    </a:extLst>
                  </p:cNvPr>
                  <p:cNvSpPr/>
                  <p:nvPr/>
                </p:nvSpPr>
                <p:spPr>
                  <a:xfrm>
                    <a:off x="4153757" y="1232228"/>
                    <a:ext cx="15364" cy="871189"/>
                  </a:xfrm>
                  <a:custGeom>
                    <a:avLst/>
                    <a:gdLst>
                      <a:gd name="connsiteX0" fmla="*/ 0 w 15364"/>
                      <a:gd name="connsiteY0" fmla="*/ 0 h 871189"/>
                      <a:gd name="connsiteX1" fmla="*/ 0 w 15364"/>
                      <a:gd name="connsiteY1" fmla="*/ 871190 h 871189"/>
                    </a:gdLst>
                    <a:ahLst/>
                    <a:cxnLst>
                      <a:cxn ang="0">
                        <a:pos x="connsiteX0" y="connsiteY0"/>
                      </a:cxn>
                      <a:cxn ang="0">
                        <a:pos x="connsiteX1" y="connsiteY1"/>
                      </a:cxn>
                    </a:cxnLst>
                    <a:rect l="l" t="t" r="r" b="b"/>
                    <a:pathLst>
                      <a:path w="15364" h="871189">
                        <a:moveTo>
                          <a:pt x="0" y="0"/>
                        </a:moveTo>
                        <a:lnTo>
                          <a:pt x="0" y="871190"/>
                        </a:lnTo>
                      </a:path>
                    </a:pathLst>
                  </a:custGeom>
                  <a:ln w="15358" cap="rnd">
                    <a:solidFill>
                      <a:srgbClr val="B3B3B3"/>
                    </a:solidFill>
                    <a:custDash>
                      <a:ds d="218070" sp="218070"/>
                    </a:custDash>
                    <a:miter/>
                  </a:ln>
                </p:spPr>
                <p:txBody>
                  <a:bodyPr rtlCol="0" anchor="ctr"/>
                  <a:lstStyle/>
                  <a:p>
                    <a:endParaRPr lang="en-US"/>
                  </a:p>
                </p:txBody>
              </p:sp>
              <p:sp>
                <p:nvSpPr>
                  <p:cNvPr id="99" name="Freeform: Shape 98">
                    <a:extLst>
                      <a:ext uri="{FF2B5EF4-FFF2-40B4-BE49-F238E27FC236}">
                        <a16:creationId xmlns:a16="http://schemas.microsoft.com/office/drawing/2014/main" id="{FB5F9667-3BDF-1E09-8169-142F04967883}"/>
                      </a:ext>
                    </a:extLst>
                  </p:cNvPr>
                  <p:cNvSpPr/>
                  <p:nvPr/>
                </p:nvSpPr>
                <p:spPr>
                  <a:xfrm>
                    <a:off x="4153757" y="2125697"/>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grpSp>
          </p:grpSp>
          <p:sp>
            <p:nvSpPr>
              <p:cNvPr id="91" name="Freeform: Shape 90">
                <a:extLst>
                  <a:ext uri="{FF2B5EF4-FFF2-40B4-BE49-F238E27FC236}">
                    <a16:creationId xmlns:a16="http://schemas.microsoft.com/office/drawing/2014/main" id="{C2DDD6CD-BE11-DFD4-9FED-8D2116D24302}"/>
                  </a:ext>
                </a:extLst>
              </p:cNvPr>
              <p:cNvSpPr/>
              <p:nvPr/>
            </p:nvSpPr>
            <p:spPr>
              <a:xfrm>
                <a:off x="3825716" y="1164469"/>
                <a:ext cx="984275" cy="984275"/>
              </a:xfrm>
              <a:custGeom>
                <a:avLst/>
                <a:gdLst>
                  <a:gd name="connsiteX0" fmla="*/ 0 w 984275"/>
                  <a:gd name="connsiteY0" fmla="*/ 0 h 984275"/>
                  <a:gd name="connsiteX1" fmla="*/ 984275 w 984275"/>
                  <a:gd name="connsiteY1" fmla="*/ 0 h 984275"/>
                  <a:gd name="connsiteX2" fmla="*/ 984275 w 984275"/>
                  <a:gd name="connsiteY2" fmla="*/ 984276 h 984275"/>
                  <a:gd name="connsiteX3" fmla="*/ 0 w 984275"/>
                  <a:gd name="connsiteY3" fmla="*/ 984276 h 984275"/>
                </a:gdLst>
                <a:ahLst/>
                <a:cxnLst>
                  <a:cxn ang="0">
                    <a:pos x="connsiteX0" y="connsiteY0"/>
                  </a:cxn>
                  <a:cxn ang="0">
                    <a:pos x="connsiteX1" y="connsiteY1"/>
                  </a:cxn>
                  <a:cxn ang="0">
                    <a:pos x="connsiteX2" y="connsiteY2"/>
                  </a:cxn>
                  <a:cxn ang="0">
                    <a:pos x="connsiteX3" y="connsiteY3"/>
                  </a:cxn>
                </a:cxnLst>
                <a:rect l="l" t="t" r="r" b="b"/>
                <a:pathLst>
                  <a:path w="984275" h="984275">
                    <a:moveTo>
                      <a:pt x="0" y="0"/>
                    </a:moveTo>
                    <a:lnTo>
                      <a:pt x="984275" y="0"/>
                    </a:lnTo>
                    <a:lnTo>
                      <a:pt x="984275" y="984276"/>
                    </a:lnTo>
                    <a:lnTo>
                      <a:pt x="0" y="984276"/>
                    </a:lnTo>
                    <a:close/>
                  </a:path>
                </a:pathLst>
              </a:custGeom>
              <a:noFill/>
              <a:ln w="15358" cap="flat">
                <a:solidFill>
                  <a:srgbClr val="808080"/>
                </a:solidFill>
                <a:prstDash val="solid"/>
                <a:miter/>
              </a:ln>
            </p:spPr>
            <p:txBody>
              <a:bodyPr rtlCol="0" anchor="ctr"/>
              <a:lstStyle/>
              <a:p>
                <a:endParaRPr lang="en-US"/>
              </a:p>
            </p:txBody>
          </p:sp>
        </p:grpSp>
        <p:sp>
          <p:nvSpPr>
            <p:cNvPr id="69" name="Freeform: Shape 68">
              <a:extLst>
                <a:ext uri="{FF2B5EF4-FFF2-40B4-BE49-F238E27FC236}">
                  <a16:creationId xmlns:a16="http://schemas.microsoft.com/office/drawing/2014/main" id="{5C569A0B-B281-5FD8-8362-A99CEC89BEC9}"/>
                </a:ext>
              </a:extLst>
            </p:cNvPr>
            <p:cNvSpPr/>
            <p:nvPr/>
          </p:nvSpPr>
          <p:spPr>
            <a:xfrm>
              <a:off x="3935421" y="1275097"/>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2" y="104481"/>
                    <a:pt x="52241" y="104481"/>
                  </a:cubicBezTo>
                  <a:cubicBezTo>
                    <a:pt x="23389" y="104481"/>
                    <a:pt x="0" y="81092"/>
                    <a:pt x="0" y="52241"/>
                  </a:cubicBezTo>
                  <a:cubicBezTo>
                    <a:pt x="0" y="23389"/>
                    <a:pt x="23389" y="0"/>
                    <a:pt x="52241" y="0"/>
                  </a:cubicBezTo>
                  <a:cubicBezTo>
                    <a:pt x="81092"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DE10AFB-C391-25AA-AB99-CBB2A5E0C1F9}"/>
                </a:ext>
              </a:extLst>
            </p:cNvPr>
            <p:cNvSpPr/>
            <p:nvPr/>
          </p:nvSpPr>
          <p:spPr>
            <a:xfrm>
              <a:off x="4331221" y="1318272"/>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3" y="104481"/>
                    <a:pt x="52241" y="104481"/>
                  </a:cubicBezTo>
                  <a:cubicBezTo>
                    <a:pt x="23389" y="104481"/>
                    <a:pt x="0" y="81092"/>
                    <a:pt x="0" y="52241"/>
                  </a:cubicBezTo>
                  <a:cubicBezTo>
                    <a:pt x="0" y="23389"/>
                    <a:pt x="23389" y="0"/>
                    <a:pt x="52241" y="0"/>
                  </a:cubicBezTo>
                  <a:cubicBezTo>
                    <a:pt x="81093"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808D066-A94A-CB96-5F86-8A68DEC5BC95}"/>
                </a:ext>
              </a:extLst>
            </p:cNvPr>
            <p:cNvSpPr/>
            <p:nvPr/>
          </p:nvSpPr>
          <p:spPr>
            <a:xfrm>
              <a:off x="4563385" y="1222856"/>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3" y="104481"/>
                    <a:pt x="52241" y="104481"/>
                  </a:cubicBezTo>
                  <a:cubicBezTo>
                    <a:pt x="23389" y="104481"/>
                    <a:pt x="0" y="81092"/>
                    <a:pt x="0" y="52241"/>
                  </a:cubicBezTo>
                  <a:cubicBezTo>
                    <a:pt x="0" y="23389"/>
                    <a:pt x="23389" y="0"/>
                    <a:pt x="52241" y="0"/>
                  </a:cubicBezTo>
                  <a:cubicBezTo>
                    <a:pt x="81093"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30EB0D6-B6EA-5561-EDAC-F7263DA3A690}"/>
                </a:ext>
              </a:extLst>
            </p:cNvPr>
            <p:cNvSpPr/>
            <p:nvPr/>
          </p:nvSpPr>
          <p:spPr>
            <a:xfrm>
              <a:off x="4645587" y="1657990"/>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3" y="104481"/>
                    <a:pt x="52241" y="104481"/>
                  </a:cubicBezTo>
                  <a:cubicBezTo>
                    <a:pt x="23389" y="104481"/>
                    <a:pt x="0" y="81092"/>
                    <a:pt x="0" y="52241"/>
                  </a:cubicBezTo>
                  <a:cubicBezTo>
                    <a:pt x="0" y="23389"/>
                    <a:pt x="23389" y="0"/>
                    <a:pt x="52241" y="0"/>
                  </a:cubicBezTo>
                  <a:cubicBezTo>
                    <a:pt x="81093"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68D7B37-F647-B2A3-5A1A-BB82118B90EF}"/>
                </a:ext>
              </a:extLst>
            </p:cNvPr>
            <p:cNvSpPr/>
            <p:nvPr/>
          </p:nvSpPr>
          <p:spPr>
            <a:xfrm>
              <a:off x="4317854" y="1563035"/>
              <a:ext cx="104481" cy="104481"/>
            </a:xfrm>
            <a:custGeom>
              <a:avLst/>
              <a:gdLst>
                <a:gd name="connsiteX0" fmla="*/ 104482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2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2" y="52241"/>
                  </a:moveTo>
                  <a:cubicBezTo>
                    <a:pt x="104482" y="81092"/>
                    <a:pt x="81093" y="104481"/>
                    <a:pt x="52241" y="104481"/>
                  </a:cubicBezTo>
                  <a:cubicBezTo>
                    <a:pt x="23389" y="104481"/>
                    <a:pt x="0" y="81092"/>
                    <a:pt x="0" y="52241"/>
                  </a:cubicBezTo>
                  <a:cubicBezTo>
                    <a:pt x="0" y="23389"/>
                    <a:pt x="23389" y="0"/>
                    <a:pt x="52241" y="0"/>
                  </a:cubicBezTo>
                  <a:cubicBezTo>
                    <a:pt x="81093" y="0"/>
                    <a:pt x="104482" y="23389"/>
                    <a:pt x="104482" y="52241"/>
                  </a:cubicBezTo>
                  <a:close/>
                </a:path>
              </a:pathLst>
            </a:custGeom>
            <a:solidFill>
              <a:srgbClr val="F2D680"/>
            </a:solidFill>
            <a:ln w="1535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01A59DB-163D-EEAC-EE1D-0D8AD59F9CCC}"/>
                </a:ext>
              </a:extLst>
            </p:cNvPr>
            <p:cNvSpPr/>
            <p:nvPr/>
          </p:nvSpPr>
          <p:spPr>
            <a:xfrm>
              <a:off x="3891939" y="1657990"/>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2" y="104481"/>
                    <a:pt x="52241" y="104481"/>
                  </a:cubicBezTo>
                  <a:cubicBezTo>
                    <a:pt x="23389" y="104481"/>
                    <a:pt x="0" y="81092"/>
                    <a:pt x="0" y="52241"/>
                  </a:cubicBezTo>
                  <a:cubicBezTo>
                    <a:pt x="0" y="23389"/>
                    <a:pt x="23389" y="0"/>
                    <a:pt x="52241" y="0"/>
                  </a:cubicBezTo>
                  <a:cubicBezTo>
                    <a:pt x="81092"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061CAFE-74C5-954D-02B8-D41727BF17F9}"/>
                </a:ext>
              </a:extLst>
            </p:cNvPr>
            <p:cNvSpPr/>
            <p:nvPr/>
          </p:nvSpPr>
          <p:spPr>
            <a:xfrm>
              <a:off x="3963693" y="1896760"/>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2" y="104481"/>
                    <a:pt x="52241" y="104481"/>
                  </a:cubicBezTo>
                  <a:cubicBezTo>
                    <a:pt x="23389" y="104481"/>
                    <a:pt x="0" y="81092"/>
                    <a:pt x="0" y="52241"/>
                  </a:cubicBezTo>
                  <a:cubicBezTo>
                    <a:pt x="0" y="23389"/>
                    <a:pt x="23389" y="0"/>
                    <a:pt x="52241" y="0"/>
                  </a:cubicBezTo>
                  <a:cubicBezTo>
                    <a:pt x="81092"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217E0A5-1DC9-4695-9CC2-10B18246AE64}"/>
                </a:ext>
              </a:extLst>
            </p:cNvPr>
            <p:cNvSpPr/>
            <p:nvPr/>
          </p:nvSpPr>
          <p:spPr>
            <a:xfrm>
              <a:off x="4229506" y="1973431"/>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2" y="104481"/>
                    <a:pt x="52241" y="104481"/>
                  </a:cubicBezTo>
                  <a:cubicBezTo>
                    <a:pt x="23389" y="104481"/>
                    <a:pt x="0" y="81092"/>
                    <a:pt x="0" y="52241"/>
                  </a:cubicBezTo>
                  <a:cubicBezTo>
                    <a:pt x="0" y="23389"/>
                    <a:pt x="23389" y="0"/>
                    <a:pt x="52241" y="0"/>
                  </a:cubicBezTo>
                  <a:cubicBezTo>
                    <a:pt x="81092"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9BDEDF0D-58FA-659E-27A2-8C2247DAD2B3}"/>
                </a:ext>
              </a:extLst>
            </p:cNvPr>
            <p:cNvSpPr/>
            <p:nvPr/>
          </p:nvSpPr>
          <p:spPr>
            <a:xfrm>
              <a:off x="4544486" y="1896760"/>
              <a:ext cx="104481" cy="104481"/>
            </a:xfrm>
            <a:custGeom>
              <a:avLst/>
              <a:gdLst>
                <a:gd name="connsiteX0" fmla="*/ 104482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2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2" y="52241"/>
                  </a:moveTo>
                  <a:cubicBezTo>
                    <a:pt x="104482" y="81092"/>
                    <a:pt x="81093" y="104481"/>
                    <a:pt x="52241" y="104481"/>
                  </a:cubicBezTo>
                  <a:cubicBezTo>
                    <a:pt x="23389" y="104481"/>
                    <a:pt x="0" y="81092"/>
                    <a:pt x="0" y="52241"/>
                  </a:cubicBezTo>
                  <a:cubicBezTo>
                    <a:pt x="0" y="23389"/>
                    <a:pt x="23389" y="0"/>
                    <a:pt x="52241" y="0"/>
                  </a:cubicBezTo>
                  <a:cubicBezTo>
                    <a:pt x="81093" y="0"/>
                    <a:pt x="104482" y="23389"/>
                    <a:pt x="104482" y="52241"/>
                  </a:cubicBezTo>
                  <a:close/>
                </a:path>
              </a:pathLst>
            </a:custGeom>
            <a:solidFill>
              <a:srgbClr val="F2D680"/>
            </a:solidFill>
            <a:ln w="15358" cap="flat">
              <a:noFill/>
              <a:prstDash val="solid"/>
              <a:miter/>
            </a:ln>
          </p:spPr>
          <p:txBody>
            <a:bodyPr rtlCol="0" anchor="ctr"/>
            <a:lstStyle/>
            <a:p>
              <a:endParaRPr lang="en-US"/>
            </a:p>
          </p:txBody>
        </p:sp>
        <p:grpSp>
          <p:nvGrpSpPr>
            <p:cNvPr id="78" name="Graphic 610">
              <a:extLst>
                <a:ext uri="{FF2B5EF4-FFF2-40B4-BE49-F238E27FC236}">
                  <a16:creationId xmlns:a16="http://schemas.microsoft.com/office/drawing/2014/main" id="{890F80B8-3A3D-AD10-B91F-5C8B7366B78D}"/>
                </a:ext>
              </a:extLst>
            </p:cNvPr>
            <p:cNvGrpSpPr/>
            <p:nvPr/>
          </p:nvGrpSpPr>
          <p:grpSpPr>
            <a:xfrm>
              <a:off x="3589865" y="2603392"/>
              <a:ext cx="1466272" cy="851061"/>
              <a:chOff x="3589865" y="2603392"/>
              <a:chExt cx="1466272" cy="851061"/>
            </a:xfrm>
          </p:grpSpPr>
          <p:sp>
            <p:nvSpPr>
              <p:cNvPr id="82" name="Freeform: Shape 81">
                <a:extLst>
                  <a:ext uri="{FF2B5EF4-FFF2-40B4-BE49-F238E27FC236}">
                    <a16:creationId xmlns:a16="http://schemas.microsoft.com/office/drawing/2014/main" id="{2B17C375-D002-6CA7-F81A-A5EAA1114A7F}"/>
                  </a:ext>
                </a:extLst>
              </p:cNvPr>
              <p:cNvSpPr/>
              <p:nvPr/>
            </p:nvSpPr>
            <p:spPr>
              <a:xfrm>
                <a:off x="3590018" y="2603392"/>
                <a:ext cx="1466119" cy="733059"/>
              </a:xfrm>
              <a:custGeom>
                <a:avLst/>
                <a:gdLst>
                  <a:gd name="connsiteX0" fmla="*/ 0 w 1466119"/>
                  <a:gd name="connsiteY0" fmla="*/ 733060 h 733059"/>
                  <a:gd name="connsiteX1" fmla="*/ 733060 w 1466119"/>
                  <a:gd name="connsiteY1" fmla="*/ 0 h 733059"/>
                  <a:gd name="connsiteX2" fmla="*/ 1466119 w 1466119"/>
                  <a:gd name="connsiteY2" fmla="*/ 733060 h 733059"/>
                </a:gdLst>
                <a:ahLst/>
                <a:cxnLst>
                  <a:cxn ang="0">
                    <a:pos x="connsiteX0" y="connsiteY0"/>
                  </a:cxn>
                  <a:cxn ang="0">
                    <a:pos x="connsiteX1" y="connsiteY1"/>
                  </a:cxn>
                  <a:cxn ang="0">
                    <a:pos x="connsiteX2" y="connsiteY2"/>
                  </a:cxn>
                </a:cxnLst>
                <a:rect l="l" t="t" r="r" b="b"/>
                <a:pathLst>
                  <a:path w="1466119" h="733059">
                    <a:moveTo>
                      <a:pt x="0" y="733060"/>
                    </a:moveTo>
                    <a:cubicBezTo>
                      <a:pt x="0" y="328194"/>
                      <a:pt x="328194" y="0"/>
                      <a:pt x="733060" y="0"/>
                    </a:cubicBezTo>
                    <a:cubicBezTo>
                      <a:pt x="1137925" y="0"/>
                      <a:pt x="1466119" y="328194"/>
                      <a:pt x="1466119" y="733060"/>
                    </a:cubicBezTo>
                  </a:path>
                </a:pathLst>
              </a:custGeom>
              <a:noFill/>
              <a:ln w="17516" cap="rnd">
                <a:solidFill>
                  <a:srgbClr val="666666"/>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69A7501F-41D2-029E-B9C2-759930DFE45A}"/>
                  </a:ext>
                </a:extLst>
              </p:cNvPr>
              <p:cNvSpPr/>
              <p:nvPr/>
            </p:nvSpPr>
            <p:spPr>
              <a:xfrm>
                <a:off x="3589865" y="3336452"/>
                <a:ext cx="1466118" cy="118002"/>
              </a:xfrm>
              <a:custGeom>
                <a:avLst/>
                <a:gdLst>
                  <a:gd name="connsiteX0" fmla="*/ 1466119 w 1466118"/>
                  <a:gd name="connsiteY0" fmla="*/ 0 h 118002"/>
                  <a:gd name="connsiteX1" fmla="*/ 733059 w 1466118"/>
                  <a:gd name="connsiteY1" fmla="*/ 118002 h 118002"/>
                  <a:gd name="connsiteX2" fmla="*/ 0 w 1466118"/>
                  <a:gd name="connsiteY2" fmla="*/ 0 h 118002"/>
                </a:gdLst>
                <a:ahLst/>
                <a:cxnLst>
                  <a:cxn ang="0">
                    <a:pos x="connsiteX0" y="connsiteY0"/>
                  </a:cxn>
                  <a:cxn ang="0">
                    <a:pos x="connsiteX1" y="connsiteY1"/>
                  </a:cxn>
                  <a:cxn ang="0">
                    <a:pos x="connsiteX2" y="connsiteY2"/>
                  </a:cxn>
                </a:cxnLst>
                <a:rect l="l" t="t" r="r" b="b"/>
                <a:pathLst>
                  <a:path w="1466118" h="118002">
                    <a:moveTo>
                      <a:pt x="1466119" y="0"/>
                    </a:moveTo>
                    <a:cubicBezTo>
                      <a:pt x="1466119" y="65147"/>
                      <a:pt x="1137924" y="118002"/>
                      <a:pt x="733059" y="118002"/>
                    </a:cubicBezTo>
                    <a:cubicBezTo>
                      <a:pt x="328194" y="118002"/>
                      <a:pt x="0" y="65147"/>
                      <a:pt x="0" y="0"/>
                    </a:cubicBezTo>
                  </a:path>
                </a:pathLst>
              </a:custGeom>
              <a:solidFill>
                <a:srgbClr val="EFE8DA"/>
              </a:solidFill>
              <a:ln w="17516" cap="rnd">
                <a:solidFill>
                  <a:srgbClr val="666666"/>
                </a:solidFill>
                <a:prstDash val="solid"/>
                <a:miter/>
              </a:ln>
            </p:spPr>
            <p:txBody>
              <a:bodyPr rtlCol="0" anchor="ctr"/>
              <a:lstStyle/>
              <a:p>
                <a:endParaRPr lang="en-US"/>
              </a:p>
            </p:txBody>
          </p:sp>
          <p:grpSp>
            <p:nvGrpSpPr>
              <p:cNvPr id="84" name="Graphic 610">
                <a:extLst>
                  <a:ext uri="{FF2B5EF4-FFF2-40B4-BE49-F238E27FC236}">
                    <a16:creationId xmlns:a16="http://schemas.microsoft.com/office/drawing/2014/main" id="{B66A5F23-C3F8-4D9D-5A7D-5D62DD8BB474}"/>
                  </a:ext>
                </a:extLst>
              </p:cNvPr>
              <p:cNvGrpSpPr/>
              <p:nvPr/>
            </p:nvGrpSpPr>
            <p:grpSpPr>
              <a:xfrm>
                <a:off x="3590018" y="3218449"/>
                <a:ext cx="1466119" cy="118002"/>
                <a:chOff x="3590018" y="3218449"/>
                <a:chExt cx="1466119" cy="118002"/>
              </a:xfrm>
            </p:grpSpPr>
            <p:sp>
              <p:nvSpPr>
                <p:cNvPr id="85" name="Freeform: Shape 84">
                  <a:extLst>
                    <a:ext uri="{FF2B5EF4-FFF2-40B4-BE49-F238E27FC236}">
                      <a16:creationId xmlns:a16="http://schemas.microsoft.com/office/drawing/2014/main" id="{6053CFD4-1D5C-BD10-C265-A6A2AB0FC13C}"/>
                    </a:ext>
                  </a:extLst>
                </p:cNvPr>
                <p:cNvSpPr/>
                <p:nvPr/>
              </p:nvSpPr>
              <p:spPr>
                <a:xfrm>
                  <a:off x="3590018" y="3218449"/>
                  <a:ext cx="1466119" cy="118002"/>
                </a:xfrm>
                <a:custGeom>
                  <a:avLst/>
                  <a:gdLst>
                    <a:gd name="connsiteX0" fmla="*/ 0 w 1466119"/>
                    <a:gd name="connsiteY0" fmla="*/ 118003 h 118002"/>
                    <a:gd name="connsiteX1" fmla="*/ 733060 w 1466119"/>
                    <a:gd name="connsiteY1" fmla="*/ 0 h 118002"/>
                    <a:gd name="connsiteX2" fmla="*/ 1466119 w 1466119"/>
                    <a:gd name="connsiteY2" fmla="*/ 118003 h 118002"/>
                  </a:gdLst>
                  <a:ahLst/>
                  <a:cxnLst>
                    <a:cxn ang="0">
                      <a:pos x="connsiteX0" y="connsiteY0"/>
                    </a:cxn>
                    <a:cxn ang="0">
                      <a:pos x="connsiteX1" y="connsiteY1"/>
                    </a:cxn>
                    <a:cxn ang="0">
                      <a:pos x="connsiteX2" y="connsiteY2"/>
                    </a:cxn>
                  </a:cxnLst>
                  <a:rect l="l" t="t" r="r" b="b"/>
                  <a:pathLst>
                    <a:path w="1466119" h="118002">
                      <a:moveTo>
                        <a:pt x="0" y="118003"/>
                      </a:moveTo>
                      <a:cubicBezTo>
                        <a:pt x="0" y="52855"/>
                        <a:pt x="328194" y="0"/>
                        <a:pt x="733060" y="0"/>
                      </a:cubicBezTo>
                      <a:cubicBezTo>
                        <a:pt x="1137925" y="0"/>
                        <a:pt x="1466119" y="52855"/>
                        <a:pt x="1466119" y="118003"/>
                      </a:cubicBezTo>
                    </a:path>
                  </a:pathLst>
                </a:custGeom>
                <a:solidFill>
                  <a:srgbClr val="EFE8DA"/>
                </a:solidFill>
                <a:ln w="15358" cap="flat">
                  <a:noFill/>
                  <a:prstDash val="solid"/>
                  <a:miter/>
                </a:ln>
              </p:spPr>
              <p:txBody>
                <a:bodyPr rtlCol="0" anchor="ctr"/>
                <a:lstStyle/>
                <a:p>
                  <a:endParaRPr lang="en-US"/>
                </a:p>
              </p:txBody>
            </p:sp>
            <p:grpSp>
              <p:nvGrpSpPr>
                <p:cNvPr id="86" name="Graphic 610">
                  <a:extLst>
                    <a:ext uri="{FF2B5EF4-FFF2-40B4-BE49-F238E27FC236}">
                      <a16:creationId xmlns:a16="http://schemas.microsoft.com/office/drawing/2014/main" id="{0A7246AA-EB9C-E95D-2EE2-872D87504D0C}"/>
                    </a:ext>
                  </a:extLst>
                </p:cNvPr>
                <p:cNvGrpSpPr/>
                <p:nvPr/>
              </p:nvGrpSpPr>
              <p:grpSpPr>
                <a:xfrm>
                  <a:off x="3590018" y="3218449"/>
                  <a:ext cx="1465965" cy="118002"/>
                  <a:chOff x="3590018" y="3218449"/>
                  <a:chExt cx="1465965" cy="118002"/>
                </a:xfrm>
                <a:noFill/>
              </p:grpSpPr>
              <p:sp>
                <p:nvSpPr>
                  <p:cNvPr id="87" name="Freeform: Shape 86">
                    <a:extLst>
                      <a:ext uri="{FF2B5EF4-FFF2-40B4-BE49-F238E27FC236}">
                        <a16:creationId xmlns:a16="http://schemas.microsoft.com/office/drawing/2014/main" id="{EECD007B-9A08-B5E7-841F-D9FB2677D700}"/>
                      </a:ext>
                    </a:extLst>
                  </p:cNvPr>
                  <p:cNvSpPr/>
                  <p:nvPr/>
                </p:nvSpPr>
                <p:spPr>
                  <a:xfrm>
                    <a:off x="3590018" y="3320626"/>
                    <a:ext cx="6607" cy="15825"/>
                  </a:xfrm>
                  <a:custGeom>
                    <a:avLst/>
                    <a:gdLst>
                      <a:gd name="connsiteX0" fmla="*/ 0 w 6607"/>
                      <a:gd name="connsiteY0" fmla="*/ 15826 h 15825"/>
                      <a:gd name="connsiteX1" fmla="*/ 6607 w 6607"/>
                      <a:gd name="connsiteY1" fmla="*/ 0 h 15825"/>
                    </a:gdLst>
                    <a:ahLst/>
                    <a:cxnLst>
                      <a:cxn ang="0">
                        <a:pos x="connsiteX0" y="connsiteY0"/>
                      </a:cxn>
                      <a:cxn ang="0">
                        <a:pos x="connsiteX1" y="connsiteY1"/>
                      </a:cxn>
                    </a:cxnLst>
                    <a:rect l="l" t="t" r="r" b="b"/>
                    <a:pathLst>
                      <a:path w="6607" h="15825">
                        <a:moveTo>
                          <a:pt x="0" y="15826"/>
                        </a:moveTo>
                        <a:cubicBezTo>
                          <a:pt x="0" y="10448"/>
                          <a:pt x="2305" y="5224"/>
                          <a:pt x="6607" y="0"/>
                        </a:cubicBezTo>
                      </a:path>
                    </a:pathLst>
                  </a:custGeom>
                  <a:noFill/>
                  <a:ln w="17516" cap="rnd">
                    <a:solidFill>
                      <a:srgbClr val="666666"/>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E6FE9D5-4E96-1B44-E08E-E320453144F6}"/>
                      </a:ext>
                    </a:extLst>
                  </p:cNvPr>
                  <p:cNvSpPr/>
                  <p:nvPr/>
                </p:nvSpPr>
                <p:spPr>
                  <a:xfrm>
                    <a:off x="3624436" y="3218449"/>
                    <a:ext cx="1412034" cy="90806"/>
                  </a:xfrm>
                  <a:custGeom>
                    <a:avLst/>
                    <a:gdLst>
                      <a:gd name="connsiteX0" fmla="*/ 0 w 1412034"/>
                      <a:gd name="connsiteY0" fmla="*/ 82202 h 90806"/>
                      <a:gd name="connsiteX1" fmla="*/ 698642 w 1412034"/>
                      <a:gd name="connsiteY1" fmla="*/ 0 h 90806"/>
                      <a:gd name="connsiteX2" fmla="*/ 1412035 w 1412034"/>
                      <a:gd name="connsiteY2" fmla="*/ 90807 h 90806"/>
                    </a:gdLst>
                    <a:ahLst/>
                    <a:cxnLst>
                      <a:cxn ang="0">
                        <a:pos x="connsiteX0" y="connsiteY0"/>
                      </a:cxn>
                      <a:cxn ang="0">
                        <a:pos x="connsiteX1" y="connsiteY1"/>
                      </a:cxn>
                      <a:cxn ang="0">
                        <a:pos x="connsiteX2" y="connsiteY2"/>
                      </a:cxn>
                    </a:cxnLst>
                    <a:rect l="l" t="t" r="r" b="b"/>
                    <a:pathLst>
                      <a:path w="1412034" h="90806">
                        <a:moveTo>
                          <a:pt x="0" y="82202"/>
                        </a:moveTo>
                        <a:cubicBezTo>
                          <a:pt x="94187" y="34571"/>
                          <a:pt x="371370" y="0"/>
                          <a:pt x="698642" y="0"/>
                        </a:cubicBezTo>
                        <a:cubicBezTo>
                          <a:pt x="1045428" y="0"/>
                          <a:pt x="1335824" y="38720"/>
                          <a:pt x="1412035" y="90807"/>
                        </a:cubicBezTo>
                      </a:path>
                    </a:pathLst>
                  </a:custGeom>
                  <a:noFill/>
                  <a:ln w="17516" cap="rnd">
                    <a:solidFill>
                      <a:srgbClr val="666666"/>
                    </a:solidFill>
                    <a:custDash>
                      <a:ds d="168308" sp="168308"/>
                    </a:custDash>
                    <a:miter/>
                  </a:ln>
                </p:spPr>
                <p:txBody>
                  <a:bodyPr rtlCol="0" anchor="ctr"/>
                  <a:lstStyle/>
                  <a:p>
                    <a:endParaRPr lang="en-US"/>
                  </a:p>
                </p:txBody>
              </p:sp>
              <p:sp>
                <p:nvSpPr>
                  <p:cNvPr id="89" name="Freeform: Shape 88">
                    <a:extLst>
                      <a:ext uri="{FF2B5EF4-FFF2-40B4-BE49-F238E27FC236}">
                        <a16:creationId xmlns:a16="http://schemas.microsoft.com/office/drawing/2014/main" id="{E22A09D2-2A3C-FCD1-002C-2EA2B34479F9}"/>
                      </a:ext>
                    </a:extLst>
                  </p:cNvPr>
                  <p:cNvSpPr/>
                  <p:nvPr/>
                </p:nvSpPr>
                <p:spPr>
                  <a:xfrm>
                    <a:off x="5049377" y="3320626"/>
                    <a:ext cx="6606" cy="15825"/>
                  </a:xfrm>
                  <a:custGeom>
                    <a:avLst/>
                    <a:gdLst>
                      <a:gd name="connsiteX0" fmla="*/ 0 w 6606"/>
                      <a:gd name="connsiteY0" fmla="*/ 0 h 15825"/>
                      <a:gd name="connsiteX1" fmla="*/ 6607 w 6606"/>
                      <a:gd name="connsiteY1" fmla="*/ 15826 h 15825"/>
                    </a:gdLst>
                    <a:ahLst/>
                    <a:cxnLst>
                      <a:cxn ang="0">
                        <a:pos x="connsiteX0" y="connsiteY0"/>
                      </a:cxn>
                      <a:cxn ang="0">
                        <a:pos x="connsiteX1" y="connsiteY1"/>
                      </a:cxn>
                    </a:cxnLst>
                    <a:rect l="l" t="t" r="r" b="b"/>
                    <a:pathLst>
                      <a:path w="6606" h="15825">
                        <a:moveTo>
                          <a:pt x="0" y="0"/>
                        </a:moveTo>
                        <a:cubicBezTo>
                          <a:pt x="4302" y="5224"/>
                          <a:pt x="6607" y="10448"/>
                          <a:pt x="6607" y="15826"/>
                        </a:cubicBezTo>
                      </a:path>
                    </a:pathLst>
                  </a:custGeom>
                  <a:noFill/>
                  <a:ln w="17516" cap="rnd">
                    <a:solidFill>
                      <a:srgbClr val="666666"/>
                    </a:solidFill>
                    <a:prstDash val="solid"/>
                    <a:miter/>
                  </a:ln>
                </p:spPr>
                <p:txBody>
                  <a:bodyPr rtlCol="0" anchor="ctr"/>
                  <a:lstStyle/>
                  <a:p>
                    <a:endParaRPr lang="en-US"/>
                  </a:p>
                </p:txBody>
              </p:sp>
            </p:grpSp>
          </p:grpSp>
        </p:grpSp>
        <p:pic>
          <p:nvPicPr>
            <p:cNvPr id="79" name="Picture 78" descr="A picture containing text, map, diagram&#10;&#10;Description automatically generated">
              <a:extLst>
                <a:ext uri="{FF2B5EF4-FFF2-40B4-BE49-F238E27FC236}">
                  <a16:creationId xmlns:a16="http://schemas.microsoft.com/office/drawing/2014/main" id="{E41A7ABB-4514-3F45-0B78-7131DB1DA58A}"/>
                </a:ext>
              </a:extLst>
            </p:cNvPr>
            <p:cNvPicPr>
              <a:picLocks noChangeAspect="1"/>
            </p:cNvPicPr>
            <p:nvPr/>
          </p:nvPicPr>
          <p:blipFill rotWithShape="1">
            <a:blip r:embed="rId3">
              <a:extLst>
                <a:ext uri="{28A0092B-C50C-407E-A947-70E740481C1C}">
                  <a14:useLocalDpi xmlns:a14="http://schemas.microsoft.com/office/drawing/2010/main" val="0"/>
                </a:ext>
              </a:extLst>
            </a:blip>
            <a:srcRect l="35682" t="26942" r="56601" b="65554"/>
            <a:stretch/>
          </p:blipFill>
          <p:spPr>
            <a:xfrm>
              <a:off x="4560072" y="2174682"/>
              <a:ext cx="878619" cy="373711"/>
            </a:xfrm>
            <a:prstGeom prst="rect">
              <a:avLst/>
            </a:prstGeom>
          </p:spPr>
        </p:pic>
        <p:pic>
          <p:nvPicPr>
            <p:cNvPr id="80" name="Picture 79" descr="A picture containing text, map, diagram&#10;&#10;Description automatically generated">
              <a:extLst>
                <a:ext uri="{FF2B5EF4-FFF2-40B4-BE49-F238E27FC236}">
                  <a16:creationId xmlns:a16="http://schemas.microsoft.com/office/drawing/2014/main" id="{2CD48903-0D6D-18DF-91F9-FD49F2F2074D}"/>
                </a:ext>
              </a:extLst>
            </p:cNvPr>
            <p:cNvPicPr>
              <a:picLocks noChangeAspect="1"/>
            </p:cNvPicPr>
            <p:nvPr/>
          </p:nvPicPr>
          <p:blipFill rotWithShape="1">
            <a:blip r:embed="rId3">
              <a:extLst>
                <a:ext uri="{28A0092B-C50C-407E-A947-70E740481C1C}">
                  <a14:useLocalDpi xmlns:a14="http://schemas.microsoft.com/office/drawing/2010/main" val="0"/>
                </a:ext>
              </a:extLst>
            </a:blip>
            <a:srcRect l="27022" t="53949" r="58905" b="42112"/>
            <a:stretch/>
          </p:blipFill>
          <p:spPr>
            <a:xfrm>
              <a:off x="3573994" y="3519588"/>
              <a:ext cx="1602304" cy="196226"/>
            </a:xfrm>
            <a:prstGeom prst="rect">
              <a:avLst/>
            </a:prstGeom>
          </p:spPr>
        </p:pic>
        <p:pic>
          <p:nvPicPr>
            <p:cNvPr id="81" name="Picture 80" descr="A picture containing text, map, diagram&#10;&#10;Description automatically generated">
              <a:extLst>
                <a:ext uri="{FF2B5EF4-FFF2-40B4-BE49-F238E27FC236}">
                  <a16:creationId xmlns:a16="http://schemas.microsoft.com/office/drawing/2014/main" id="{4175466F-61CC-12C1-C3E6-788CC8BBB2B4}"/>
                </a:ext>
              </a:extLst>
            </p:cNvPr>
            <p:cNvPicPr>
              <a:picLocks noChangeAspect="1"/>
            </p:cNvPicPr>
            <p:nvPr/>
          </p:nvPicPr>
          <p:blipFill rotWithShape="1">
            <a:blip r:embed="rId3">
              <a:extLst>
                <a:ext uri="{28A0092B-C50C-407E-A947-70E740481C1C}">
                  <a14:useLocalDpi xmlns:a14="http://schemas.microsoft.com/office/drawing/2010/main" val="0"/>
                </a:ext>
              </a:extLst>
            </a:blip>
            <a:srcRect l="30269" t="1400" r="62363" b="93970"/>
            <a:stretch/>
          </p:blipFill>
          <p:spPr>
            <a:xfrm>
              <a:off x="3943846" y="902473"/>
              <a:ext cx="838863" cy="230587"/>
            </a:xfrm>
            <a:prstGeom prst="rect">
              <a:avLst/>
            </a:prstGeom>
          </p:spPr>
        </p:pic>
      </p:grpSp>
      <p:pic>
        <p:nvPicPr>
          <p:cNvPr id="121" name="Picture 120">
            <a:extLst>
              <a:ext uri="{FF2B5EF4-FFF2-40B4-BE49-F238E27FC236}">
                <a16:creationId xmlns:a16="http://schemas.microsoft.com/office/drawing/2014/main" id="{BC676B54-E2B1-6284-DB94-C2823AB54EBE}"/>
              </a:ext>
            </a:extLst>
          </p:cNvPr>
          <p:cNvPicPr>
            <a:picLocks noChangeAspect="1"/>
          </p:cNvPicPr>
          <p:nvPr/>
        </p:nvPicPr>
        <p:blipFill>
          <a:blip r:embed="rId4"/>
          <a:stretch>
            <a:fillRect/>
          </a:stretch>
        </p:blipFill>
        <p:spPr>
          <a:xfrm>
            <a:off x="9516645" y="4432027"/>
            <a:ext cx="1974574" cy="1974574"/>
          </a:xfrm>
          <a:custGeom>
            <a:avLst/>
            <a:gdLst>
              <a:gd name="connsiteX0" fmla="*/ 141 w 1974574"/>
              <a:gd name="connsiteY0" fmla="*/ -266 h 1974574"/>
              <a:gd name="connsiteX1" fmla="*/ 1974715 w 1974574"/>
              <a:gd name="connsiteY1" fmla="*/ -266 h 1974574"/>
              <a:gd name="connsiteX2" fmla="*/ 1974715 w 1974574"/>
              <a:gd name="connsiteY2" fmla="*/ 1974308 h 1974574"/>
              <a:gd name="connsiteX3" fmla="*/ 141 w 1974574"/>
              <a:gd name="connsiteY3" fmla="*/ 1974308 h 1974574"/>
            </a:gdLst>
            <a:ahLst/>
            <a:cxnLst>
              <a:cxn ang="0">
                <a:pos x="connsiteX0" y="connsiteY0"/>
              </a:cxn>
              <a:cxn ang="0">
                <a:pos x="connsiteX1" y="connsiteY1"/>
              </a:cxn>
              <a:cxn ang="0">
                <a:pos x="connsiteX2" y="connsiteY2"/>
              </a:cxn>
              <a:cxn ang="0">
                <a:pos x="connsiteX3" y="connsiteY3"/>
              </a:cxn>
            </a:cxnLst>
            <a:rect l="l" t="t" r="r" b="b"/>
            <a:pathLst>
              <a:path w="1974574" h="1974574">
                <a:moveTo>
                  <a:pt x="141" y="-266"/>
                </a:moveTo>
                <a:lnTo>
                  <a:pt x="1974715" y="-266"/>
                </a:lnTo>
                <a:lnTo>
                  <a:pt x="1974715" y="1974308"/>
                </a:lnTo>
                <a:lnTo>
                  <a:pt x="141" y="1974308"/>
                </a:lnTo>
                <a:close/>
              </a:path>
            </a:pathLst>
          </a:custGeom>
        </p:spPr>
      </p:pic>
      <p:grpSp>
        <p:nvGrpSpPr>
          <p:cNvPr id="122" name="Group 121">
            <a:extLst>
              <a:ext uri="{FF2B5EF4-FFF2-40B4-BE49-F238E27FC236}">
                <a16:creationId xmlns:a16="http://schemas.microsoft.com/office/drawing/2014/main" id="{F5D2CC2F-9C4C-961F-0CA7-217481FEE55A}"/>
              </a:ext>
            </a:extLst>
          </p:cNvPr>
          <p:cNvGrpSpPr/>
          <p:nvPr/>
        </p:nvGrpSpPr>
        <p:grpSpPr>
          <a:xfrm>
            <a:off x="3660082" y="3500960"/>
            <a:ext cx="1341509" cy="813724"/>
            <a:chOff x="3660082" y="2621523"/>
            <a:chExt cx="1341509" cy="813724"/>
          </a:xfrm>
        </p:grpSpPr>
        <p:grpSp>
          <p:nvGrpSpPr>
            <p:cNvPr id="123" name="Graphic 610">
              <a:extLst>
                <a:ext uri="{FF2B5EF4-FFF2-40B4-BE49-F238E27FC236}">
                  <a16:creationId xmlns:a16="http://schemas.microsoft.com/office/drawing/2014/main" id="{86B91795-DBF6-9061-D612-021A9A609129}"/>
                </a:ext>
              </a:extLst>
            </p:cNvPr>
            <p:cNvGrpSpPr/>
            <p:nvPr/>
          </p:nvGrpSpPr>
          <p:grpSpPr>
            <a:xfrm>
              <a:off x="4269454" y="2621523"/>
              <a:ext cx="107246" cy="729679"/>
              <a:chOff x="4269454" y="2621523"/>
              <a:chExt cx="107246" cy="729679"/>
            </a:xfrm>
            <a:solidFill>
              <a:srgbClr val="F2D680"/>
            </a:solidFill>
          </p:grpSpPr>
          <p:sp>
            <p:nvSpPr>
              <p:cNvPr id="148" name="Freeform: Shape 147">
                <a:extLst>
                  <a:ext uri="{FF2B5EF4-FFF2-40B4-BE49-F238E27FC236}">
                    <a16:creationId xmlns:a16="http://schemas.microsoft.com/office/drawing/2014/main" id="{EBA19E15-1FB2-45E4-3F3A-00117F41B227}"/>
                  </a:ext>
                </a:extLst>
              </p:cNvPr>
              <p:cNvSpPr/>
              <p:nvPr/>
            </p:nvSpPr>
            <p:spPr>
              <a:xfrm>
                <a:off x="4323078" y="2698808"/>
                <a:ext cx="15364" cy="652393"/>
              </a:xfrm>
              <a:custGeom>
                <a:avLst/>
                <a:gdLst>
                  <a:gd name="connsiteX0" fmla="*/ 0 w 15364"/>
                  <a:gd name="connsiteY0" fmla="*/ 652394 h 652393"/>
                  <a:gd name="connsiteX1" fmla="*/ 0 w 15364"/>
                  <a:gd name="connsiteY1" fmla="*/ 0 h 652393"/>
                </a:gdLst>
                <a:ahLst/>
                <a:cxnLst>
                  <a:cxn ang="0">
                    <a:pos x="connsiteX0" y="connsiteY0"/>
                  </a:cxn>
                  <a:cxn ang="0">
                    <a:pos x="connsiteX1" y="connsiteY1"/>
                  </a:cxn>
                </a:cxnLst>
                <a:rect l="l" t="t" r="r" b="b"/>
                <a:pathLst>
                  <a:path w="15364" h="652393">
                    <a:moveTo>
                      <a:pt x="0" y="652394"/>
                    </a:moveTo>
                    <a:lnTo>
                      <a:pt x="0" y="0"/>
                    </a:lnTo>
                  </a:path>
                </a:pathLst>
              </a:custGeom>
              <a:ln w="30716" cap="rnd">
                <a:solidFill>
                  <a:srgbClr val="F2D680"/>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7EFC3F88-ADC3-C7F9-E1F2-B1A0F4CC9921}"/>
                  </a:ext>
                </a:extLst>
              </p:cNvPr>
              <p:cNvSpPr/>
              <p:nvPr/>
            </p:nvSpPr>
            <p:spPr>
              <a:xfrm>
                <a:off x="4269454" y="2621523"/>
                <a:ext cx="107246" cy="92957"/>
              </a:xfrm>
              <a:custGeom>
                <a:avLst/>
                <a:gdLst>
                  <a:gd name="connsiteX0" fmla="*/ 107247 w 107246"/>
                  <a:gd name="connsiteY0" fmla="*/ 92958 h 92957"/>
                  <a:gd name="connsiteX1" fmla="*/ 53624 w 107246"/>
                  <a:gd name="connsiteY1" fmla="*/ 0 h 92957"/>
                  <a:gd name="connsiteX2" fmla="*/ 0 w 107246"/>
                  <a:gd name="connsiteY2" fmla="*/ 92958 h 92957"/>
                </a:gdLst>
                <a:ahLst/>
                <a:cxnLst>
                  <a:cxn ang="0">
                    <a:pos x="connsiteX0" y="connsiteY0"/>
                  </a:cxn>
                  <a:cxn ang="0">
                    <a:pos x="connsiteX1" y="connsiteY1"/>
                  </a:cxn>
                  <a:cxn ang="0">
                    <a:pos x="connsiteX2" y="connsiteY2"/>
                  </a:cxn>
                </a:cxnLst>
                <a:rect l="l" t="t" r="r" b="b"/>
                <a:pathLst>
                  <a:path w="107246" h="92957">
                    <a:moveTo>
                      <a:pt x="107247" y="92958"/>
                    </a:moveTo>
                    <a:lnTo>
                      <a:pt x="53624" y="0"/>
                    </a:lnTo>
                    <a:lnTo>
                      <a:pt x="0" y="92958"/>
                    </a:lnTo>
                    <a:close/>
                  </a:path>
                </a:pathLst>
              </a:custGeom>
              <a:solidFill>
                <a:srgbClr val="F2D680"/>
              </a:solidFill>
              <a:ln w="15358" cap="flat">
                <a:noFill/>
                <a:prstDash val="solid"/>
                <a:miter/>
              </a:ln>
            </p:spPr>
            <p:txBody>
              <a:bodyPr rtlCol="0" anchor="ctr"/>
              <a:lstStyle/>
              <a:p>
                <a:endParaRPr lang="en-US"/>
              </a:p>
            </p:txBody>
          </p:sp>
        </p:grpSp>
        <p:grpSp>
          <p:nvGrpSpPr>
            <p:cNvPr id="124" name="Graphic 610">
              <a:extLst>
                <a:ext uri="{FF2B5EF4-FFF2-40B4-BE49-F238E27FC236}">
                  <a16:creationId xmlns:a16="http://schemas.microsoft.com/office/drawing/2014/main" id="{3DB3594B-4D9D-FAF1-602E-BA1A9A497B02}"/>
                </a:ext>
              </a:extLst>
            </p:cNvPr>
            <p:cNvGrpSpPr/>
            <p:nvPr/>
          </p:nvGrpSpPr>
          <p:grpSpPr>
            <a:xfrm>
              <a:off x="3955242" y="3074173"/>
              <a:ext cx="367682" cy="277029"/>
              <a:chOff x="3955242" y="3074173"/>
              <a:chExt cx="367682" cy="277029"/>
            </a:xfrm>
            <a:solidFill>
              <a:srgbClr val="F2D680"/>
            </a:solidFill>
          </p:grpSpPr>
          <p:sp>
            <p:nvSpPr>
              <p:cNvPr id="146" name="Freeform: Shape 145">
                <a:extLst>
                  <a:ext uri="{FF2B5EF4-FFF2-40B4-BE49-F238E27FC236}">
                    <a16:creationId xmlns:a16="http://schemas.microsoft.com/office/drawing/2014/main" id="{0EE12884-5207-92FF-317D-FA8B9E3840D1}"/>
                  </a:ext>
                </a:extLst>
              </p:cNvPr>
              <p:cNvSpPr/>
              <p:nvPr/>
            </p:nvSpPr>
            <p:spPr>
              <a:xfrm>
                <a:off x="4016855" y="3120575"/>
                <a:ext cx="306068" cy="230627"/>
              </a:xfrm>
              <a:custGeom>
                <a:avLst/>
                <a:gdLst>
                  <a:gd name="connsiteX0" fmla="*/ 306069 w 306068"/>
                  <a:gd name="connsiteY0" fmla="*/ 230627 h 230627"/>
                  <a:gd name="connsiteX1" fmla="*/ 0 w 306068"/>
                  <a:gd name="connsiteY1" fmla="*/ 0 h 230627"/>
                </a:gdLst>
                <a:ahLst/>
                <a:cxnLst>
                  <a:cxn ang="0">
                    <a:pos x="connsiteX0" y="connsiteY0"/>
                  </a:cxn>
                  <a:cxn ang="0">
                    <a:pos x="connsiteX1" y="connsiteY1"/>
                  </a:cxn>
                </a:cxnLst>
                <a:rect l="l" t="t" r="r" b="b"/>
                <a:pathLst>
                  <a:path w="306068" h="230627">
                    <a:moveTo>
                      <a:pt x="306069" y="230627"/>
                    </a:moveTo>
                    <a:lnTo>
                      <a:pt x="0" y="0"/>
                    </a:lnTo>
                  </a:path>
                </a:pathLst>
              </a:custGeom>
              <a:ln w="30716" cap="rnd">
                <a:solidFill>
                  <a:srgbClr val="F2D680"/>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965CF292-D1FE-9FAD-1478-2B796D892A4E}"/>
                  </a:ext>
                </a:extLst>
              </p:cNvPr>
              <p:cNvSpPr/>
              <p:nvPr/>
            </p:nvSpPr>
            <p:spPr>
              <a:xfrm>
                <a:off x="3955242" y="3074173"/>
                <a:ext cx="106478" cy="98642"/>
              </a:xfrm>
              <a:custGeom>
                <a:avLst/>
                <a:gdLst>
                  <a:gd name="connsiteX0" fmla="*/ 106479 w 106478"/>
                  <a:gd name="connsiteY0" fmla="*/ 13060 h 98642"/>
                  <a:gd name="connsiteX1" fmla="*/ 0 w 106478"/>
                  <a:gd name="connsiteY1" fmla="*/ 0 h 98642"/>
                  <a:gd name="connsiteX2" fmla="*/ 41946 w 106478"/>
                  <a:gd name="connsiteY2" fmla="*/ 98643 h 98642"/>
                </a:gdLst>
                <a:ahLst/>
                <a:cxnLst>
                  <a:cxn ang="0">
                    <a:pos x="connsiteX0" y="connsiteY0"/>
                  </a:cxn>
                  <a:cxn ang="0">
                    <a:pos x="connsiteX1" y="connsiteY1"/>
                  </a:cxn>
                  <a:cxn ang="0">
                    <a:pos x="connsiteX2" y="connsiteY2"/>
                  </a:cxn>
                </a:cxnLst>
                <a:rect l="l" t="t" r="r" b="b"/>
                <a:pathLst>
                  <a:path w="106478" h="98642">
                    <a:moveTo>
                      <a:pt x="106479" y="13060"/>
                    </a:moveTo>
                    <a:lnTo>
                      <a:pt x="0" y="0"/>
                    </a:lnTo>
                    <a:lnTo>
                      <a:pt x="41946" y="98643"/>
                    </a:lnTo>
                    <a:close/>
                  </a:path>
                </a:pathLst>
              </a:custGeom>
              <a:solidFill>
                <a:srgbClr val="F2D680"/>
              </a:solidFill>
              <a:ln w="15358" cap="flat">
                <a:noFill/>
                <a:prstDash val="solid"/>
                <a:miter/>
              </a:ln>
            </p:spPr>
            <p:txBody>
              <a:bodyPr rtlCol="0" anchor="ctr"/>
              <a:lstStyle/>
              <a:p>
                <a:endParaRPr lang="en-US"/>
              </a:p>
            </p:txBody>
          </p:sp>
        </p:grpSp>
        <p:grpSp>
          <p:nvGrpSpPr>
            <p:cNvPr id="125" name="Graphic 610">
              <a:extLst>
                <a:ext uri="{FF2B5EF4-FFF2-40B4-BE49-F238E27FC236}">
                  <a16:creationId xmlns:a16="http://schemas.microsoft.com/office/drawing/2014/main" id="{8DE96612-575E-42F6-D4B7-6B9F7E5FDBEF}"/>
                </a:ext>
              </a:extLst>
            </p:cNvPr>
            <p:cNvGrpSpPr/>
            <p:nvPr/>
          </p:nvGrpSpPr>
          <p:grpSpPr>
            <a:xfrm>
              <a:off x="4017470" y="2683290"/>
              <a:ext cx="305454" cy="667912"/>
              <a:chOff x="4017470" y="2683290"/>
              <a:chExt cx="305454" cy="667912"/>
            </a:xfrm>
            <a:solidFill>
              <a:srgbClr val="F2D680"/>
            </a:solidFill>
          </p:grpSpPr>
          <p:sp>
            <p:nvSpPr>
              <p:cNvPr id="144" name="Freeform: Shape 143">
                <a:extLst>
                  <a:ext uri="{FF2B5EF4-FFF2-40B4-BE49-F238E27FC236}">
                    <a16:creationId xmlns:a16="http://schemas.microsoft.com/office/drawing/2014/main" id="{9922F5C7-BEAD-892A-3FC5-4DE030AC1148}"/>
                  </a:ext>
                </a:extLst>
              </p:cNvPr>
              <p:cNvSpPr/>
              <p:nvPr/>
            </p:nvSpPr>
            <p:spPr>
              <a:xfrm>
                <a:off x="4060184" y="2753968"/>
                <a:ext cx="262739" cy="597233"/>
              </a:xfrm>
              <a:custGeom>
                <a:avLst/>
                <a:gdLst>
                  <a:gd name="connsiteX0" fmla="*/ 262740 w 262739"/>
                  <a:gd name="connsiteY0" fmla="*/ 597234 h 597233"/>
                  <a:gd name="connsiteX1" fmla="*/ 0 w 262739"/>
                  <a:gd name="connsiteY1" fmla="*/ 0 h 597233"/>
                </a:gdLst>
                <a:ahLst/>
                <a:cxnLst>
                  <a:cxn ang="0">
                    <a:pos x="connsiteX0" y="connsiteY0"/>
                  </a:cxn>
                  <a:cxn ang="0">
                    <a:pos x="connsiteX1" y="connsiteY1"/>
                  </a:cxn>
                </a:cxnLst>
                <a:rect l="l" t="t" r="r" b="b"/>
                <a:pathLst>
                  <a:path w="262739" h="597233">
                    <a:moveTo>
                      <a:pt x="262740" y="597234"/>
                    </a:moveTo>
                    <a:lnTo>
                      <a:pt x="0" y="0"/>
                    </a:lnTo>
                  </a:path>
                </a:pathLst>
              </a:custGeom>
              <a:ln w="30716" cap="rnd">
                <a:solidFill>
                  <a:srgbClr val="F2D680"/>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E9399015-74FA-F471-74E3-350A2519A3B5}"/>
                  </a:ext>
                </a:extLst>
              </p:cNvPr>
              <p:cNvSpPr/>
              <p:nvPr/>
            </p:nvSpPr>
            <p:spPr>
              <a:xfrm>
                <a:off x="4017470" y="2683290"/>
                <a:ext cx="98027" cy="106632"/>
              </a:xfrm>
              <a:custGeom>
                <a:avLst/>
                <a:gdLst>
                  <a:gd name="connsiteX0" fmla="*/ 98028 w 98027"/>
                  <a:gd name="connsiteY0" fmla="*/ 63457 h 106632"/>
                  <a:gd name="connsiteX1" fmla="*/ 11677 w 98027"/>
                  <a:gd name="connsiteY1" fmla="*/ 0 h 106632"/>
                  <a:gd name="connsiteX2" fmla="*/ 0 w 98027"/>
                  <a:gd name="connsiteY2" fmla="*/ 106632 h 106632"/>
                </a:gdLst>
                <a:ahLst/>
                <a:cxnLst>
                  <a:cxn ang="0">
                    <a:pos x="connsiteX0" y="connsiteY0"/>
                  </a:cxn>
                  <a:cxn ang="0">
                    <a:pos x="connsiteX1" y="connsiteY1"/>
                  </a:cxn>
                  <a:cxn ang="0">
                    <a:pos x="connsiteX2" y="connsiteY2"/>
                  </a:cxn>
                </a:cxnLst>
                <a:rect l="l" t="t" r="r" b="b"/>
                <a:pathLst>
                  <a:path w="98027" h="106632">
                    <a:moveTo>
                      <a:pt x="98028" y="63457"/>
                    </a:moveTo>
                    <a:lnTo>
                      <a:pt x="11677" y="0"/>
                    </a:lnTo>
                    <a:lnTo>
                      <a:pt x="0" y="106632"/>
                    </a:lnTo>
                    <a:close/>
                  </a:path>
                </a:pathLst>
              </a:custGeom>
              <a:solidFill>
                <a:srgbClr val="F2D680"/>
              </a:solidFill>
              <a:ln w="15358" cap="flat">
                <a:noFill/>
                <a:prstDash val="solid"/>
                <a:miter/>
              </a:ln>
            </p:spPr>
            <p:txBody>
              <a:bodyPr rtlCol="0" anchor="ctr"/>
              <a:lstStyle/>
              <a:p>
                <a:endParaRPr lang="en-US"/>
              </a:p>
            </p:txBody>
          </p:sp>
        </p:grpSp>
        <p:grpSp>
          <p:nvGrpSpPr>
            <p:cNvPr id="126" name="Graphic 610">
              <a:extLst>
                <a:ext uri="{FF2B5EF4-FFF2-40B4-BE49-F238E27FC236}">
                  <a16:creationId xmlns:a16="http://schemas.microsoft.com/office/drawing/2014/main" id="{A255E38B-5E26-7AC5-B6A9-3DFAA8DB5949}"/>
                </a:ext>
              </a:extLst>
            </p:cNvPr>
            <p:cNvGrpSpPr/>
            <p:nvPr/>
          </p:nvGrpSpPr>
          <p:grpSpPr>
            <a:xfrm>
              <a:off x="4323078" y="2834788"/>
              <a:ext cx="230780" cy="516414"/>
              <a:chOff x="4323078" y="2834788"/>
              <a:chExt cx="230780" cy="516414"/>
            </a:xfrm>
            <a:solidFill>
              <a:srgbClr val="F2D680"/>
            </a:solidFill>
          </p:grpSpPr>
          <p:sp>
            <p:nvSpPr>
              <p:cNvPr id="142" name="Freeform: Shape 141">
                <a:extLst>
                  <a:ext uri="{FF2B5EF4-FFF2-40B4-BE49-F238E27FC236}">
                    <a16:creationId xmlns:a16="http://schemas.microsoft.com/office/drawing/2014/main" id="{216A9349-FF4B-8938-F9DF-3E327929ACA1}"/>
                  </a:ext>
                </a:extLst>
              </p:cNvPr>
              <p:cNvSpPr/>
              <p:nvPr/>
            </p:nvSpPr>
            <p:spPr>
              <a:xfrm>
                <a:off x="4323078" y="2905927"/>
                <a:ext cx="187451" cy="445274"/>
              </a:xfrm>
              <a:custGeom>
                <a:avLst/>
                <a:gdLst>
                  <a:gd name="connsiteX0" fmla="*/ 0 w 187451"/>
                  <a:gd name="connsiteY0" fmla="*/ 445275 h 445274"/>
                  <a:gd name="connsiteX1" fmla="*/ 187452 w 187451"/>
                  <a:gd name="connsiteY1" fmla="*/ 0 h 445274"/>
                </a:gdLst>
                <a:ahLst/>
                <a:cxnLst>
                  <a:cxn ang="0">
                    <a:pos x="connsiteX0" y="connsiteY0"/>
                  </a:cxn>
                  <a:cxn ang="0">
                    <a:pos x="connsiteX1" y="connsiteY1"/>
                  </a:cxn>
                </a:cxnLst>
                <a:rect l="l" t="t" r="r" b="b"/>
                <a:pathLst>
                  <a:path w="187451" h="445274">
                    <a:moveTo>
                      <a:pt x="0" y="445275"/>
                    </a:moveTo>
                    <a:lnTo>
                      <a:pt x="187452" y="0"/>
                    </a:lnTo>
                  </a:path>
                </a:pathLst>
              </a:custGeom>
              <a:ln w="30716" cap="rnd">
                <a:solidFill>
                  <a:srgbClr val="F2D680"/>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EB89A1CA-4543-CE17-D10F-FDD1C631C943}"/>
                  </a:ext>
                </a:extLst>
              </p:cNvPr>
              <p:cNvSpPr/>
              <p:nvPr/>
            </p:nvSpPr>
            <p:spPr>
              <a:xfrm>
                <a:off x="4455062" y="2834788"/>
                <a:ext cx="98796" cy="106325"/>
              </a:xfrm>
              <a:custGeom>
                <a:avLst/>
                <a:gdLst>
                  <a:gd name="connsiteX0" fmla="*/ 98797 w 98796"/>
                  <a:gd name="connsiteY0" fmla="*/ 106325 h 106325"/>
                  <a:gd name="connsiteX1" fmla="*/ 85429 w 98796"/>
                  <a:gd name="connsiteY1" fmla="*/ 0 h 106325"/>
                  <a:gd name="connsiteX2" fmla="*/ 0 w 98796"/>
                  <a:gd name="connsiteY2" fmla="*/ 64686 h 106325"/>
                </a:gdLst>
                <a:ahLst/>
                <a:cxnLst>
                  <a:cxn ang="0">
                    <a:pos x="connsiteX0" y="connsiteY0"/>
                  </a:cxn>
                  <a:cxn ang="0">
                    <a:pos x="connsiteX1" y="connsiteY1"/>
                  </a:cxn>
                  <a:cxn ang="0">
                    <a:pos x="connsiteX2" y="connsiteY2"/>
                  </a:cxn>
                </a:cxnLst>
                <a:rect l="l" t="t" r="r" b="b"/>
                <a:pathLst>
                  <a:path w="98796" h="106325">
                    <a:moveTo>
                      <a:pt x="98797" y="106325"/>
                    </a:moveTo>
                    <a:lnTo>
                      <a:pt x="85429" y="0"/>
                    </a:lnTo>
                    <a:lnTo>
                      <a:pt x="0" y="64686"/>
                    </a:lnTo>
                    <a:close/>
                  </a:path>
                </a:pathLst>
              </a:custGeom>
              <a:solidFill>
                <a:srgbClr val="F2D680"/>
              </a:solidFill>
              <a:ln w="15358" cap="flat">
                <a:noFill/>
                <a:prstDash val="solid"/>
                <a:miter/>
              </a:ln>
            </p:spPr>
            <p:txBody>
              <a:bodyPr rtlCol="0" anchor="ctr"/>
              <a:lstStyle/>
              <a:p>
                <a:endParaRPr lang="en-US"/>
              </a:p>
            </p:txBody>
          </p:sp>
        </p:grpSp>
        <p:grpSp>
          <p:nvGrpSpPr>
            <p:cNvPr id="127" name="Graphic 610">
              <a:extLst>
                <a:ext uri="{FF2B5EF4-FFF2-40B4-BE49-F238E27FC236}">
                  <a16:creationId xmlns:a16="http://schemas.microsoft.com/office/drawing/2014/main" id="{C16A82DF-C120-C2A5-C3DF-7FC317D7095E}"/>
                </a:ext>
              </a:extLst>
            </p:cNvPr>
            <p:cNvGrpSpPr/>
            <p:nvPr/>
          </p:nvGrpSpPr>
          <p:grpSpPr>
            <a:xfrm>
              <a:off x="4329070" y="2748898"/>
              <a:ext cx="405787" cy="588014"/>
              <a:chOff x="4329070" y="2748898"/>
              <a:chExt cx="405787" cy="588014"/>
            </a:xfrm>
            <a:solidFill>
              <a:srgbClr val="F2D680"/>
            </a:solidFill>
          </p:grpSpPr>
          <p:sp>
            <p:nvSpPr>
              <p:cNvPr id="140" name="Freeform: Shape 139">
                <a:extLst>
                  <a:ext uri="{FF2B5EF4-FFF2-40B4-BE49-F238E27FC236}">
                    <a16:creationId xmlns:a16="http://schemas.microsoft.com/office/drawing/2014/main" id="{BC5A88BE-CF00-1D6C-89DF-EA33060FC562}"/>
                  </a:ext>
                </a:extLst>
              </p:cNvPr>
              <p:cNvSpPr/>
              <p:nvPr/>
            </p:nvSpPr>
            <p:spPr>
              <a:xfrm>
                <a:off x="4329070" y="2812355"/>
                <a:ext cx="361997" cy="524557"/>
              </a:xfrm>
              <a:custGeom>
                <a:avLst/>
                <a:gdLst>
                  <a:gd name="connsiteX0" fmla="*/ 0 w 361997"/>
                  <a:gd name="connsiteY0" fmla="*/ 524558 h 524557"/>
                  <a:gd name="connsiteX1" fmla="*/ 361997 w 361997"/>
                  <a:gd name="connsiteY1" fmla="*/ 0 h 524557"/>
                </a:gdLst>
                <a:ahLst/>
                <a:cxnLst>
                  <a:cxn ang="0">
                    <a:pos x="connsiteX0" y="connsiteY0"/>
                  </a:cxn>
                  <a:cxn ang="0">
                    <a:pos x="connsiteX1" y="connsiteY1"/>
                  </a:cxn>
                </a:cxnLst>
                <a:rect l="l" t="t" r="r" b="b"/>
                <a:pathLst>
                  <a:path w="361997" h="524557">
                    <a:moveTo>
                      <a:pt x="0" y="524558"/>
                    </a:moveTo>
                    <a:lnTo>
                      <a:pt x="361997" y="0"/>
                    </a:lnTo>
                  </a:path>
                </a:pathLst>
              </a:custGeom>
              <a:ln w="30716" cap="rnd">
                <a:solidFill>
                  <a:srgbClr val="F2D680"/>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A49A1153-8D8B-55E6-7C3F-3CAA6D38C862}"/>
                  </a:ext>
                </a:extLst>
              </p:cNvPr>
              <p:cNvSpPr/>
              <p:nvPr/>
            </p:nvSpPr>
            <p:spPr>
              <a:xfrm>
                <a:off x="4637905" y="2748898"/>
                <a:ext cx="96952" cy="106939"/>
              </a:xfrm>
              <a:custGeom>
                <a:avLst/>
                <a:gdLst>
                  <a:gd name="connsiteX0" fmla="*/ 88348 w 96952"/>
                  <a:gd name="connsiteY0" fmla="*/ 106940 h 106939"/>
                  <a:gd name="connsiteX1" fmla="*/ 96952 w 96952"/>
                  <a:gd name="connsiteY1" fmla="*/ 0 h 106939"/>
                  <a:gd name="connsiteX2" fmla="*/ 0 w 96952"/>
                  <a:gd name="connsiteY2" fmla="*/ 45941 h 106939"/>
                </a:gdLst>
                <a:ahLst/>
                <a:cxnLst>
                  <a:cxn ang="0">
                    <a:pos x="connsiteX0" y="connsiteY0"/>
                  </a:cxn>
                  <a:cxn ang="0">
                    <a:pos x="connsiteX1" y="connsiteY1"/>
                  </a:cxn>
                  <a:cxn ang="0">
                    <a:pos x="connsiteX2" y="connsiteY2"/>
                  </a:cxn>
                </a:cxnLst>
                <a:rect l="l" t="t" r="r" b="b"/>
                <a:pathLst>
                  <a:path w="96952" h="106939">
                    <a:moveTo>
                      <a:pt x="88348" y="106940"/>
                    </a:moveTo>
                    <a:lnTo>
                      <a:pt x="96952" y="0"/>
                    </a:lnTo>
                    <a:lnTo>
                      <a:pt x="0" y="45941"/>
                    </a:lnTo>
                    <a:close/>
                  </a:path>
                </a:pathLst>
              </a:custGeom>
              <a:solidFill>
                <a:srgbClr val="F2D680"/>
              </a:solidFill>
              <a:ln w="15358" cap="flat">
                <a:noFill/>
                <a:prstDash val="solid"/>
                <a:miter/>
              </a:ln>
            </p:spPr>
            <p:txBody>
              <a:bodyPr rtlCol="0" anchor="ctr"/>
              <a:lstStyle/>
              <a:p>
                <a:endParaRPr lang="en-US"/>
              </a:p>
            </p:txBody>
          </p:sp>
        </p:grpSp>
        <p:grpSp>
          <p:nvGrpSpPr>
            <p:cNvPr id="128" name="Graphic 610">
              <a:extLst>
                <a:ext uri="{FF2B5EF4-FFF2-40B4-BE49-F238E27FC236}">
                  <a16:creationId xmlns:a16="http://schemas.microsoft.com/office/drawing/2014/main" id="{C4108F5C-12CA-CA43-5E09-F670E47F94AE}"/>
                </a:ext>
              </a:extLst>
            </p:cNvPr>
            <p:cNvGrpSpPr/>
            <p:nvPr/>
          </p:nvGrpSpPr>
          <p:grpSpPr>
            <a:xfrm>
              <a:off x="4323078" y="3106746"/>
              <a:ext cx="678513" cy="245377"/>
              <a:chOff x="4323078" y="3106746"/>
              <a:chExt cx="678513" cy="245377"/>
            </a:xfrm>
            <a:solidFill>
              <a:srgbClr val="F2D680"/>
            </a:solidFill>
          </p:grpSpPr>
          <p:sp>
            <p:nvSpPr>
              <p:cNvPr id="138" name="Freeform: Shape 137">
                <a:extLst>
                  <a:ext uri="{FF2B5EF4-FFF2-40B4-BE49-F238E27FC236}">
                    <a16:creationId xmlns:a16="http://schemas.microsoft.com/office/drawing/2014/main" id="{E55BBFB7-0D2F-F1C1-FCD3-5885C1ED217C}"/>
                  </a:ext>
                </a:extLst>
              </p:cNvPr>
              <p:cNvSpPr/>
              <p:nvPr/>
            </p:nvSpPr>
            <p:spPr>
              <a:xfrm>
                <a:off x="4323078" y="3152687"/>
                <a:ext cx="605223" cy="199436"/>
              </a:xfrm>
              <a:custGeom>
                <a:avLst/>
                <a:gdLst>
                  <a:gd name="connsiteX0" fmla="*/ 0 w 605223"/>
                  <a:gd name="connsiteY0" fmla="*/ 199436 h 199436"/>
                  <a:gd name="connsiteX1" fmla="*/ 605224 w 605223"/>
                  <a:gd name="connsiteY1" fmla="*/ 0 h 199436"/>
                </a:gdLst>
                <a:ahLst/>
                <a:cxnLst>
                  <a:cxn ang="0">
                    <a:pos x="connsiteX0" y="connsiteY0"/>
                  </a:cxn>
                  <a:cxn ang="0">
                    <a:pos x="connsiteX1" y="connsiteY1"/>
                  </a:cxn>
                </a:cxnLst>
                <a:rect l="l" t="t" r="r" b="b"/>
                <a:pathLst>
                  <a:path w="605223" h="199436">
                    <a:moveTo>
                      <a:pt x="0" y="199436"/>
                    </a:moveTo>
                    <a:lnTo>
                      <a:pt x="605224" y="0"/>
                    </a:lnTo>
                  </a:path>
                </a:pathLst>
              </a:custGeom>
              <a:ln w="30716" cap="rnd">
                <a:solidFill>
                  <a:srgbClr val="F2D680"/>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66C31A5-48B0-4E08-F2B2-4871131AEB34}"/>
                  </a:ext>
                </a:extLst>
              </p:cNvPr>
              <p:cNvSpPr/>
              <p:nvPr/>
            </p:nvSpPr>
            <p:spPr>
              <a:xfrm>
                <a:off x="4896496" y="3106746"/>
                <a:ext cx="105095" cy="101869"/>
              </a:xfrm>
              <a:custGeom>
                <a:avLst/>
                <a:gdLst>
                  <a:gd name="connsiteX0" fmla="*/ 33649 w 105095"/>
                  <a:gd name="connsiteY0" fmla="*/ 101869 h 101869"/>
                  <a:gd name="connsiteX1" fmla="*/ 105096 w 105095"/>
                  <a:gd name="connsiteY1" fmla="*/ 21818 h 101869"/>
                  <a:gd name="connsiteX2" fmla="*/ 0 w 105095"/>
                  <a:gd name="connsiteY2" fmla="*/ 0 h 101869"/>
                </a:gdLst>
                <a:ahLst/>
                <a:cxnLst>
                  <a:cxn ang="0">
                    <a:pos x="connsiteX0" y="connsiteY0"/>
                  </a:cxn>
                  <a:cxn ang="0">
                    <a:pos x="connsiteX1" y="connsiteY1"/>
                  </a:cxn>
                  <a:cxn ang="0">
                    <a:pos x="connsiteX2" y="connsiteY2"/>
                  </a:cxn>
                </a:cxnLst>
                <a:rect l="l" t="t" r="r" b="b"/>
                <a:pathLst>
                  <a:path w="105095" h="101869">
                    <a:moveTo>
                      <a:pt x="33649" y="101869"/>
                    </a:moveTo>
                    <a:lnTo>
                      <a:pt x="105096" y="21818"/>
                    </a:lnTo>
                    <a:lnTo>
                      <a:pt x="0" y="0"/>
                    </a:lnTo>
                    <a:close/>
                  </a:path>
                </a:pathLst>
              </a:custGeom>
              <a:solidFill>
                <a:srgbClr val="F2D680"/>
              </a:solidFill>
              <a:ln w="15358" cap="flat">
                <a:noFill/>
                <a:prstDash val="solid"/>
                <a:miter/>
              </a:ln>
            </p:spPr>
            <p:txBody>
              <a:bodyPr rtlCol="0" anchor="ctr"/>
              <a:lstStyle/>
              <a:p>
                <a:endParaRPr lang="en-US"/>
              </a:p>
            </p:txBody>
          </p:sp>
        </p:grpSp>
        <p:grpSp>
          <p:nvGrpSpPr>
            <p:cNvPr id="129" name="Graphic 610">
              <a:extLst>
                <a:ext uri="{FF2B5EF4-FFF2-40B4-BE49-F238E27FC236}">
                  <a16:creationId xmlns:a16="http://schemas.microsoft.com/office/drawing/2014/main" id="{E2AACCE1-5BF4-32B1-5005-9DEA7F10DBEB}"/>
                </a:ext>
              </a:extLst>
            </p:cNvPr>
            <p:cNvGrpSpPr/>
            <p:nvPr/>
          </p:nvGrpSpPr>
          <p:grpSpPr>
            <a:xfrm>
              <a:off x="3965998" y="3328615"/>
              <a:ext cx="357080" cy="106632"/>
              <a:chOff x="3965998" y="3328615"/>
              <a:chExt cx="357080" cy="106632"/>
            </a:xfrm>
            <a:solidFill>
              <a:srgbClr val="F2D680"/>
            </a:solidFill>
          </p:grpSpPr>
          <p:sp>
            <p:nvSpPr>
              <p:cNvPr id="136" name="Freeform: Shape 135">
                <a:extLst>
                  <a:ext uri="{FF2B5EF4-FFF2-40B4-BE49-F238E27FC236}">
                    <a16:creationId xmlns:a16="http://schemas.microsoft.com/office/drawing/2014/main" id="{78347BF2-5DA0-06C1-E82D-62688EFCB069}"/>
                  </a:ext>
                </a:extLst>
              </p:cNvPr>
              <p:cNvSpPr/>
              <p:nvPr/>
            </p:nvSpPr>
            <p:spPr>
              <a:xfrm>
                <a:off x="4042668" y="3351202"/>
                <a:ext cx="280409" cy="32573"/>
              </a:xfrm>
              <a:custGeom>
                <a:avLst/>
                <a:gdLst>
                  <a:gd name="connsiteX0" fmla="*/ 280410 w 280409"/>
                  <a:gd name="connsiteY0" fmla="*/ 0 h 32573"/>
                  <a:gd name="connsiteX1" fmla="*/ 0 w 280409"/>
                  <a:gd name="connsiteY1" fmla="*/ 32574 h 32573"/>
                </a:gdLst>
                <a:ahLst/>
                <a:cxnLst>
                  <a:cxn ang="0">
                    <a:pos x="connsiteX0" y="connsiteY0"/>
                  </a:cxn>
                  <a:cxn ang="0">
                    <a:pos x="connsiteX1" y="connsiteY1"/>
                  </a:cxn>
                </a:cxnLst>
                <a:rect l="l" t="t" r="r" b="b"/>
                <a:pathLst>
                  <a:path w="280409" h="32573">
                    <a:moveTo>
                      <a:pt x="280410" y="0"/>
                    </a:moveTo>
                    <a:lnTo>
                      <a:pt x="0" y="32574"/>
                    </a:lnTo>
                  </a:path>
                </a:pathLst>
              </a:custGeom>
              <a:ln w="30716" cap="rnd">
                <a:solidFill>
                  <a:srgbClr val="F2D680"/>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6BC818D-6884-DD4C-84E7-0C57BEC2C2C6}"/>
                  </a:ext>
                </a:extLst>
              </p:cNvPr>
              <p:cNvSpPr/>
              <p:nvPr/>
            </p:nvSpPr>
            <p:spPr>
              <a:xfrm>
                <a:off x="3965998" y="3328615"/>
                <a:ext cx="98489" cy="106632"/>
              </a:xfrm>
              <a:custGeom>
                <a:avLst/>
                <a:gdLst>
                  <a:gd name="connsiteX0" fmla="*/ 86044 w 98489"/>
                  <a:gd name="connsiteY0" fmla="*/ 0 h 106632"/>
                  <a:gd name="connsiteX1" fmla="*/ 0 w 98489"/>
                  <a:gd name="connsiteY1" fmla="*/ 64072 h 106632"/>
                  <a:gd name="connsiteX2" fmla="*/ 98489 w 98489"/>
                  <a:gd name="connsiteY2" fmla="*/ 106632 h 106632"/>
                </a:gdLst>
                <a:ahLst/>
                <a:cxnLst>
                  <a:cxn ang="0">
                    <a:pos x="connsiteX0" y="connsiteY0"/>
                  </a:cxn>
                  <a:cxn ang="0">
                    <a:pos x="connsiteX1" y="connsiteY1"/>
                  </a:cxn>
                  <a:cxn ang="0">
                    <a:pos x="connsiteX2" y="connsiteY2"/>
                  </a:cxn>
                </a:cxnLst>
                <a:rect l="l" t="t" r="r" b="b"/>
                <a:pathLst>
                  <a:path w="98489" h="106632">
                    <a:moveTo>
                      <a:pt x="86044" y="0"/>
                    </a:moveTo>
                    <a:lnTo>
                      <a:pt x="0" y="64072"/>
                    </a:lnTo>
                    <a:lnTo>
                      <a:pt x="98489" y="106632"/>
                    </a:lnTo>
                    <a:close/>
                  </a:path>
                </a:pathLst>
              </a:custGeom>
              <a:solidFill>
                <a:srgbClr val="F2D680"/>
              </a:solidFill>
              <a:ln w="15358" cap="flat">
                <a:noFill/>
                <a:prstDash val="solid"/>
                <a:miter/>
              </a:ln>
            </p:spPr>
            <p:txBody>
              <a:bodyPr rtlCol="0" anchor="ctr"/>
              <a:lstStyle/>
              <a:p>
                <a:endParaRPr lang="en-US"/>
              </a:p>
            </p:txBody>
          </p:sp>
        </p:grpSp>
        <p:grpSp>
          <p:nvGrpSpPr>
            <p:cNvPr id="130" name="Graphic 610">
              <a:extLst>
                <a:ext uri="{FF2B5EF4-FFF2-40B4-BE49-F238E27FC236}">
                  <a16:creationId xmlns:a16="http://schemas.microsoft.com/office/drawing/2014/main" id="{24034B1F-646F-3068-0B73-DA88C491B1B8}"/>
                </a:ext>
              </a:extLst>
            </p:cNvPr>
            <p:cNvGrpSpPr/>
            <p:nvPr/>
          </p:nvGrpSpPr>
          <p:grpSpPr>
            <a:xfrm>
              <a:off x="3660082" y="3085850"/>
              <a:ext cx="657771" cy="265351"/>
              <a:chOff x="3660082" y="3085850"/>
              <a:chExt cx="657771" cy="265351"/>
            </a:xfrm>
            <a:solidFill>
              <a:srgbClr val="F2D680"/>
            </a:solidFill>
          </p:grpSpPr>
          <p:sp>
            <p:nvSpPr>
              <p:cNvPr id="134" name="Freeform: Shape 133">
                <a:extLst>
                  <a:ext uri="{FF2B5EF4-FFF2-40B4-BE49-F238E27FC236}">
                    <a16:creationId xmlns:a16="http://schemas.microsoft.com/office/drawing/2014/main" id="{EBE1D438-2CE5-21D9-1D99-AE4D9F90A080}"/>
                  </a:ext>
                </a:extLst>
              </p:cNvPr>
              <p:cNvSpPr/>
              <p:nvPr/>
            </p:nvSpPr>
            <p:spPr>
              <a:xfrm>
                <a:off x="3732297" y="3130562"/>
                <a:ext cx="585556" cy="220639"/>
              </a:xfrm>
              <a:custGeom>
                <a:avLst/>
                <a:gdLst>
                  <a:gd name="connsiteX0" fmla="*/ 585556 w 585556"/>
                  <a:gd name="connsiteY0" fmla="*/ 220640 h 220639"/>
                  <a:gd name="connsiteX1" fmla="*/ 0 w 585556"/>
                  <a:gd name="connsiteY1" fmla="*/ 0 h 220639"/>
                </a:gdLst>
                <a:ahLst/>
                <a:cxnLst>
                  <a:cxn ang="0">
                    <a:pos x="connsiteX0" y="connsiteY0"/>
                  </a:cxn>
                  <a:cxn ang="0">
                    <a:pos x="connsiteX1" y="connsiteY1"/>
                  </a:cxn>
                </a:cxnLst>
                <a:rect l="l" t="t" r="r" b="b"/>
                <a:pathLst>
                  <a:path w="585556" h="220639">
                    <a:moveTo>
                      <a:pt x="585556" y="220640"/>
                    </a:moveTo>
                    <a:lnTo>
                      <a:pt x="0" y="0"/>
                    </a:lnTo>
                  </a:path>
                </a:pathLst>
              </a:custGeom>
              <a:ln w="30716" cap="rnd">
                <a:solidFill>
                  <a:srgbClr val="F2D680"/>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C9C59E37-2BB4-B0C1-CC13-8E76180E7034}"/>
                  </a:ext>
                </a:extLst>
              </p:cNvPr>
              <p:cNvSpPr/>
              <p:nvPr/>
            </p:nvSpPr>
            <p:spPr>
              <a:xfrm>
                <a:off x="3660082" y="3085850"/>
                <a:ext cx="105864" cy="100332"/>
              </a:xfrm>
              <a:custGeom>
                <a:avLst/>
                <a:gdLst>
                  <a:gd name="connsiteX0" fmla="*/ 105864 w 105864"/>
                  <a:gd name="connsiteY0" fmla="*/ 0 h 100332"/>
                  <a:gd name="connsiteX1" fmla="*/ 0 w 105864"/>
                  <a:gd name="connsiteY1" fmla="*/ 17516 h 100332"/>
                  <a:gd name="connsiteX2" fmla="*/ 68067 w 105864"/>
                  <a:gd name="connsiteY2" fmla="*/ 100333 h 100332"/>
                </a:gdLst>
                <a:ahLst/>
                <a:cxnLst>
                  <a:cxn ang="0">
                    <a:pos x="connsiteX0" y="connsiteY0"/>
                  </a:cxn>
                  <a:cxn ang="0">
                    <a:pos x="connsiteX1" y="connsiteY1"/>
                  </a:cxn>
                  <a:cxn ang="0">
                    <a:pos x="connsiteX2" y="connsiteY2"/>
                  </a:cxn>
                </a:cxnLst>
                <a:rect l="l" t="t" r="r" b="b"/>
                <a:pathLst>
                  <a:path w="105864" h="100332">
                    <a:moveTo>
                      <a:pt x="105864" y="0"/>
                    </a:moveTo>
                    <a:lnTo>
                      <a:pt x="0" y="17516"/>
                    </a:lnTo>
                    <a:lnTo>
                      <a:pt x="68067" y="100333"/>
                    </a:lnTo>
                    <a:close/>
                  </a:path>
                </a:pathLst>
              </a:custGeom>
              <a:solidFill>
                <a:srgbClr val="F2D680"/>
              </a:solidFill>
              <a:ln w="15358" cap="flat">
                <a:noFill/>
                <a:prstDash val="solid"/>
                <a:miter/>
              </a:ln>
            </p:spPr>
            <p:txBody>
              <a:bodyPr rtlCol="0" anchor="ctr"/>
              <a:lstStyle/>
              <a:p>
                <a:endParaRPr lang="en-US"/>
              </a:p>
            </p:txBody>
          </p:sp>
        </p:grpSp>
        <p:grpSp>
          <p:nvGrpSpPr>
            <p:cNvPr id="131" name="Graphic 610">
              <a:extLst>
                <a:ext uri="{FF2B5EF4-FFF2-40B4-BE49-F238E27FC236}">
                  <a16:creationId xmlns:a16="http://schemas.microsoft.com/office/drawing/2014/main" id="{0D0DB72C-D6BC-9D66-E679-A11E15A3922E}"/>
                </a:ext>
              </a:extLst>
            </p:cNvPr>
            <p:cNvGrpSpPr/>
            <p:nvPr/>
          </p:nvGrpSpPr>
          <p:grpSpPr>
            <a:xfrm>
              <a:off x="4325997" y="3323084"/>
              <a:ext cx="450345" cy="107093"/>
              <a:chOff x="4325997" y="3323084"/>
              <a:chExt cx="450345" cy="107093"/>
            </a:xfrm>
            <a:solidFill>
              <a:srgbClr val="F2D680"/>
            </a:solidFill>
          </p:grpSpPr>
          <p:sp>
            <p:nvSpPr>
              <p:cNvPr id="132" name="Freeform: Shape 131">
                <a:extLst>
                  <a:ext uri="{FF2B5EF4-FFF2-40B4-BE49-F238E27FC236}">
                    <a16:creationId xmlns:a16="http://schemas.microsoft.com/office/drawing/2014/main" id="{2ABA1366-C447-441D-4ADB-6BDCF61A0869}"/>
                  </a:ext>
                </a:extLst>
              </p:cNvPr>
              <p:cNvSpPr/>
              <p:nvPr/>
            </p:nvSpPr>
            <p:spPr>
              <a:xfrm>
                <a:off x="4325997" y="3351202"/>
                <a:ext cx="373367" cy="26581"/>
              </a:xfrm>
              <a:custGeom>
                <a:avLst/>
                <a:gdLst>
                  <a:gd name="connsiteX0" fmla="*/ 0 w 373367"/>
                  <a:gd name="connsiteY0" fmla="*/ 0 h 26581"/>
                  <a:gd name="connsiteX1" fmla="*/ 373367 w 373367"/>
                  <a:gd name="connsiteY1" fmla="*/ 26581 h 26581"/>
                </a:gdLst>
                <a:ahLst/>
                <a:cxnLst>
                  <a:cxn ang="0">
                    <a:pos x="connsiteX0" y="connsiteY0"/>
                  </a:cxn>
                  <a:cxn ang="0">
                    <a:pos x="connsiteX1" y="connsiteY1"/>
                  </a:cxn>
                </a:cxnLst>
                <a:rect l="l" t="t" r="r" b="b"/>
                <a:pathLst>
                  <a:path w="373367" h="26581">
                    <a:moveTo>
                      <a:pt x="0" y="0"/>
                    </a:moveTo>
                    <a:lnTo>
                      <a:pt x="373367" y="26581"/>
                    </a:lnTo>
                  </a:path>
                </a:pathLst>
              </a:custGeom>
              <a:ln w="30716" cap="rnd">
                <a:solidFill>
                  <a:srgbClr val="F2D680"/>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7672DAB1-3057-63EE-2C94-59FD567D8281}"/>
                  </a:ext>
                </a:extLst>
              </p:cNvPr>
              <p:cNvSpPr/>
              <p:nvPr/>
            </p:nvSpPr>
            <p:spPr>
              <a:xfrm>
                <a:off x="4679851" y="3323084"/>
                <a:ext cx="96491" cy="107093"/>
              </a:xfrm>
              <a:custGeom>
                <a:avLst/>
                <a:gdLst>
                  <a:gd name="connsiteX0" fmla="*/ 0 w 96491"/>
                  <a:gd name="connsiteY0" fmla="*/ 107093 h 107093"/>
                  <a:gd name="connsiteX1" fmla="*/ 96492 w 96491"/>
                  <a:gd name="connsiteY1" fmla="*/ 60230 h 107093"/>
                  <a:gd name="connsiteX2" fmla="*/ 7682 w 96491"/>
                  <a:gd name="connsiteY2" fmla="*/ 0 h 107093"/>
                </a:gdLst>
                <a:ahLst/>
                <a:cxnLst>
                  <a:cxn ang="0">
                    <a:pos x="connsiteX0" y="connsiteY0"/>
                  </a:cxn>
                  <a:cxn ang="0">
                    <a:pos x="connsiteX1" y="connsiteY1"/>
                  </a:cxn>
                  <a:cxn ang="0">
                    <a:pos x="connsiteX2" y="connsiteY2"/>
                  </a:cxn>
                </a:cxnLst>
                <a:rect l="l" t="t" r="r" b="b"/>
                <a:pathLst>
                  <a:path w="96491" h="107093">
                    <a:moveTo>
                      <a:pt x="0" y="107093"/>
                    </a:moveTo>
                    <a:lnTo>
                      <a:pt x="96492" y="60230"/>
                    </a:lnTo>
                    <a:lnTo>
                      <a:pt x="7682" y="0"/>
                    </a:lnTo>
                    <a:close/>
                  </a:path>
                </a:pathLst>
              </a:custGeom>
              <a:solidFill>
                <a:srgbClr val="F2D680"/>
              </a:solidFill>
              <a:ln w="15358" cap="flat">
                <a:noFill/>
                <a:prstDash val="solid"/>
                <a:miter/>
              </a:ln>
            </p:spPr>
            <p:txBody>
              <a:bodyPr rtlCol="0" anchor="ctr"/>
              <a:lstStyle/>
              <a:p>
                <a:endParaRPr lang="en-US"/>
              </a:p>
            </p:txBody>
          </p:sp>
        </p:grpSp>
      </p:grpSp>
      <p:grpSp>
        <p:nvGrpSpPr>
          <p:cNvPr id="537" name="Graphic 610">
            <a:extLst>
              <a:ext uri="{FF2B5EF4-FFF2-40B4-BE49-F238E27FC236}">
                <a16:creationId xmlns:a16="http://schemas.microsoft.com/office/drawing/2014/main" id="{FC3DB39C-932E-E601-EE6F-64FB22930DFD}"/>
              </a:ext>
            </a:extLst>
          </p:cNvPr>
          <p:cNvGrpSpPr/>
          <p:nvPr/>
        </p:nvGrpSpPr>
        <p:grpSpPr>
          <a:xfrm>
            <a:off x="10467194" y="3986183"/>
            <a:ext cx="678514" cy="245377"/>
            <a:chOff x="10467194" y="3106746"/>
            <a:chExt cx="678514" cy="245377"/>
          </a:xfrm>
          <a:solidFill>
            <a:srgbClr val="1FB0FF"/>
          </a:solidFill>
        </p:grpSpPr>
        <p:sp>
          <p:nvSpPr>
            <p:cNvPr id="538" name="Freeform: Shape 537">
              <a:extLst>
                <a:ext uri="{FF2B5EF4-FFF2-40B4-BE49-F238E27FC236}">
                  <a16:creationId xmlns:a16="http://schemas.microsoft.com/office/drawing/2014/main" id="{F7B60B54-2CBD-129B-F54E-28271B6E4527}"/>
                </a:ext>
              </a:extLst>
            </p:cNvPr>
            <p:cNvSpPr/>
            <p:nvPr/>
          </p:nvSpPr>
          <p:spPr>
            <a:xfrm>
              <a:off x="10467194" y="3152687"/>
              <a:ext cx="605223" cy="199436"/>
            </a:xfrm>
            <a:custGeom>
              <a:avLst/>
              <a:gdLst>
                <a:gd name="connsiteX0" fmla="*/ 0 w 605223"/>
                <a:gd name="connsiteY0" fmla="*/ 199436 h 199436"/>
                <a:gd name="connsiteX1" fmla="*/ 605224 w 605223"/>
                <a:gd name="connsiteY1" fmla="*/ 0 h 199436"/>
              </a:gdLst>
              <a:ahLst/>
              <a:cxnLst>
                <a:cxn ang="0">
                  <a:pos x="connsiteX0" y="connsiteY0"/>
                </a:cxn>
                <a:cxn ang="0">
                  <a:pos x="connsiteX1" y="connsiteY1"/>
                </a:cxn>
              </a:cxnLst>
              <a:rect l="l" t="t" r="r" b="b"/>
              <a:pathLst>
                <a:path w="605223" h="199436">
                  <a:moveTo>
                    <a:pt x="0" y="199436"/>
                  </a:moveTo>
                  <a:lnTo>
                    <a:pt x="605224" y="0"/>
                  </a:lnTo>
                </a:path>
              </a:pathLst>
            </a:custGeom>
            <a:ln w="30716" cap="rnd">
              <a:solidFill>
                <a:srgbClr val="1FB0FF"/>
              </a:solid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E78CE2B4-FDD9-5885-CCE7-49BFB3917AA5}"/>
                </a:ext>
              </a:extLst>
            </p:cNvPr>
            <p:cNvSpPr/>
            <p:nvPr/>
          </p:nvSpPr>
          <p:spPr>
            <a:xfrm>
              <a:off x="11040766" y="3106746"/>
              <a:ext cx="104942" cy="101869"/>
            </a:xfrm>
            <a:custGeom>
              <a:avLst/>
              <a:gdLst>
                <a:gd name="connsiteX0" fmla="*/ 33649 w 104942"/>
                <a:gd name="connsiteY0" fmla="*/ 101869 h 101869"/>
                <a:gd name="connsiteX1" fmla="*/ 104943 w 104942"/>
                <a:gd name="connsiteY1" fmla="*/ 21818 h 101869"/>
                <a:gd name="connsiteX2" fmla="*/ 0 w 104942"/>
                <a:gd name="connsiteY2" fmla="*/ 0 h 101869"/>
              </a:gdLst>
              <a:ahLst/>
              <a:cxnLst>
                <a:cxn ang="0">
                  <a:pos x="connsiteX0" y="connsiteY0"/>
                </a:cxn>
                <a:cxn ang="0">
                  <a:pos x="connsiteX1" y="connsiteY1"/>
                </a:cxn>
                <a:cxn ang="0">
                  <a:pos x="connsiteX2" y="connsiteY2"/>
                </a:cxn>
              </a:cxnLst>
              <a:rect l="l" t="t" r="r" b="b"/>
              <a:pathLst>
                <a:path w="104942" h="101869">
                  <a:moveTo>
                    <a:pt x="33649" y="101869"/>
                  </a:moveTo>
                  <a:lnTo>
                    <a:pt x="104943" y="21818"/>
                  </a:lnTo>
                  <a:lnTo>
                    <a:pt x="0" y="0"/>
                  </a:lnTo>
                  <a:close/>
                </a:path>
              </a:pathLst>
            </a:custGeom>
            <a:solidFill>
              <a:srgbClr val="1FB0FF"/>
            </a:solidFill>
            <a:ln w="15358" cap="flat">
              <a:noFill/>
              <a:prstDash val="solid"/>
              <a:miter/>
            </a:ln>
          </p:spPr>
          <p:txBody>
            <a:bodyPr rtlCol="0" anchor="ctr"/>
            <a:lstStyle/>
            <a:p>
              <a:endParaRPr lang="en-US"/>
            </a:p>
          </p:txBody>
        </p:sp>
      </p:grpSp>
      <p:grpSp>
        <p:nvGrpSpPr>
          <p:cNvPr id="546" name="Group 545">
            <a:extLst>
              <a:ext uri="{FF2B5EF4-FFF2-40B4-BE49-F238E27FC236}">
                <a16:creationId xmlns:a16="http://schemas.microsoft.com/office/drawing/2014/main" id="{E0C5EB50-312A-BEAF-4774-861FDB21D281}"/>
              </a:ext>
            </a:extLst>
          </p:cNvPr>
          <p:cNvGrpSpPr/>
          <p:nvPr/>
        </p:nvGrpSpPr>
        <p:grpSpPr>
          <a:xfrm>
            <a:off x="222608" y="1644112"/>
            <a:ext cx="2653795" cy="5213888"/>
            <a:chOff x="222608" y="764675"/>
            <a:chExt cx="2653795" cy="5213888"/>
          </a:xfrm>
        </p:grpSpPr>
        <p:pic>
          <p:nvPicPr>
            <p:cNvPr id="547" name="Picture 546">
              <a:extLst>
                <a:ext uri="{FF2B5EF4-FFF2-40B4-BE49-F238E27FC236}">
                  <a16:creationId xmlns:a16="http://schemas.microsoft.com/office/drawing/2014/main" id="{42E3D70C-F194-9E82-C85B-58019946861D}"/>
                </a:ext>
              </a:extLst>
            </p:cNvPr>
            <p:cNvPicPr>
              <a:picLocks noChangeAspect="1"/>
            </p:cNvPicPr>
            <p:nvPr/>
          </p:nvPicPr>
          <p:blipFill>
            <a:blip r:embed="rId5"/>
            <a:stretch>
              <a:fillRect/>
            </a:stretch>
          </p:blipFill>
          <p:spPr>
            <a:xfrm>
              <a:off x="731906" y="764675"/>
              <a:ext cx="2144497" cy="2144497"/>
            </a:xfrm>
            <a:custGeom>
              <a:avLst/>
              <a:gdLst>
                <a:gd name="connsiteX0" fmla="*/ -425 w 2144497"/>
                <a:gd name="connsiteY0" fmla="*/ -442 h 2144497"/>
                <a:gd name="connsiteX1" fmla="*/ 2144073 w 2144497"/>
                <a:gd name="connsiteY1" fmla="*/ -442 h 2144497"/>
                <a:gd name="connsiteX2" fmla="*/ 2144073 w 2144497"/>
                <a:gd name="connsiteY2" fmla="*/ 2144056 h 2144497"/>
                <a:gd name="connsiteX3" fmla="*/ -425 w 2144497"/>
                <a:gd name="connsiteY3" fmla="*/ 2144056 h 2144497"/>
              </a:gdLst>
              <a:ahLst/>
              <a:cxnLst>
                <a:cxn ang="0">
                  <a:pos x="connsiteX0" y="connsiteY0"/>
                </a:cxn>
                <a:cxn ang="0">
                  <a:pos x="connsiteX1" y="connsiteY1"/>
                </a:cxn>
                <a:cxn ang="0">
                  <a:pos x="connsiteX2" y="connsiteY2"/>
                </a:cxn>
                <a:cxn ang="0">
                  <a:pos x="connsiteX3" y="connsiteY3"/>
                </a:cxn>
              </a:cxnLst>
              <a:rect l="l" t="t" r="r" b="b"/>
              <a:pathLst>
                <a:path w="2144497" h="2144497">
                  <a:moveTo>
                    <a:pt x="-425" y="-442"/>
                  </a:moveTo>
                  <a:lnTo>
                    <a:pt x="2144073" y="-442"/>
                  </a:lnTo>
                  <a:lnTo>
                    <a:pt x="2144073" y="2144056"/>
                  </a:lnTo>
                  <a:lnTo>
                    <a:pt x="-425" y="2144056"/>
                  </a:lnTo>
                  <a:close/>
                </a:path>
              </a:pathLst>
            </a:custGeom>
          </p:spPr>
        </p:pic>
        <p:grpSp>
          <p:nvGrpSpPr>
            <p:cNvPr id="548" name="Graphic 610">
              <a:extLst>
                <a:ext uri="{FF2B5EF4-FFF2-40B4-BE49-F238E27FC236}">
                  <a16:creationId xmlns:a16="http://schemas.microsoft.com/office/drawing/2014/main" id="{D01BEBD7-8F0E-6EC3-7AB6-5BA94AE7B6AC}"/>
                </a:ext>
              </a:extLst>
            </p:cNvPr>
            <p:cNvGrpSpPr/>
            <p:nvPr/>
          </p:nvGrpSpPr>
          <p:grpSpPr>
            <a:xfrm>
              <a:off x="1723029" y="2917912"/>
              <a:ext cx="260588" cy="423763"/>
              <a:chOff x="1723029" y="2917912"/>
              <a:chExt cx="260588" cy="423763"/>
            </a:xfrm>
            <a:solidFill>
              <a:srgbClr val="999999"/>
            </a:solidFill>
          </p:grpSpPr>
          <p:sp>
            <p:nvSpPr>
              <p:cNvPr id="627" name="Freeform: Shape 626">
                <a:extLst>
                  <a:ext uri="{FF2B5EF4-FFF2-40B4-BE49-F238E27FC236}">
                    <a16:creationId xmlns:a16="http://schemas.microsoft.com/office/drawing/2014/main" id="{18E0693D-B43C-4064-861B-52A941DA90CB}"/>
                  </a:ext>
                </a:extLst>
              </p:cNvPr>
              <p:cNvSpPr/>
              <p:nvPr/>
            </p:nvSpPr>
            <p:spPr>
              <a:xfrm>
                <a:off x="1853324" y="2917912"/>
                <a:ext cx="15364" cy="336030"/>
              </a:xfrm>
              <a:custGeom>
                <a:avLst/>
                <a:gdLst>
                  <a:gd name="connsiteX0" fmla="*/ 0 w 15364"/>
                  <a:gd name="connsiteY0" fmla="*/ 0 h 336030"/>
                  <a:gd name="connsiteX1" fmla="*/ 0 w 15364"/>
                  <a:gd name="connsiteY1" fmla="*/ 336030 h 336030"/>
                </a:gdLst>
                <a:ahLst/>
                <a:cxnLst>
                  <a:cxn ang="0">
                    <a:pos x="connsiteX0" y="connsiteY0"/>
                  </a:cxn>
                  <a:cxn ang="0">
                    <a:pos x="connsiteX1" y="connsiteY1"/>
                  </a:cxn>
                </a:cxnLst>
                <a:rect l="l" t="t" r="r" b="b"/>
                <a:pathLst>
                  <a:path w="15364" h="336030">
                    <a:moveTo>
                      <a:pt x="0" y="0"/>
                    </a:moveTo>
                    <a:lnTo>
                      <a:pt x="0" y="336030"/>
                    </a:lnTo>
                  </a:path>
                </a:pathLst>
              </a:custGeom>
              <a:ln w="76790" cap="flat">
                <a:solidFill>
                  <a:srgbClr val="999999"/>
                </a:solidFill>
                <a:prstDash val="solid"/>
                <a:miter/>
              </a:ln>
            </p:spPr>
            <p:txBody>
              <a:bodyPr rtlCol="0" anchor="ctr"/>
              <a:lstStyle/>
              <a:p>
                <a:endParaRPr lang="en-US"/>
              </a:p>
            </p:txBody>
          </p:sp>
          <p:sp>
            <p:nvSpPr>
              <p:cNvPr id="628" name="Freeform: Shape 627">
                <a:extLst>
                  <a:ext uri="{FF2B5EF4-FFF2-40B4-BE49-F238E27FC236}">
                    <a16:creationId xmlns:a16="http://schemas.microsoft.com/office/drawing/2014/main" id="{981DF040-45D7-FDB2-5F8C-65DE6346DA2A}"/>
                  </a:ext>
                </a:extLst>
              </p:cNvPr>
              <p:cNvSpPr/>
              <p:nvPr/>
            </p:nvSpPr>
            <p:spPr>
              <a:xfrm>
                <a:off x="1723029" y="3100908"/>
                <a:ext cx="260588" cy="240767"/>
              </a:xfrm>
              <a:custGeom>
                <a:avLst/>
                <a:gdLst>
                  <a:gd name="connsiteX0" fmla="*/ 0 w 260588"/>
                  <a:gd name="connsiteY0" fmla="*/ 0 h 240767"/>
                  <a:gd name="connsiteX1" fmla="*/ 130294 w 260588"/>
                  <a:gd name="connsiteY1" fmla="*/ 130294 h 240767"/>
                  <a:gd name="connsiteX2" fmla="*/ 260589 w 260588"/>
                  <a:gd name="connsiteY2" fmla="*/ 0 h 240767"/>
                  <a:gd name="connsiteX3" fmla="*/ 260589 w 260588"/>
                  <a:gd name="connsiteY3" fmla="*/ 110627 h 240767"/>
                  <a:gd name="connsiteX4" fmla="*/ 130294 w 260588"/>
                  <a:gd name="connsiteY4" fmla="*/ 240768 h 240767"/>
                  <a:gd name="connsiteX5" fmla="*/ 0 w 260588"/>
                  <a:gd name="connsiteY5" fmla="*/ 110627 h 24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588" h="240767">
                    <a:moveTo>
                      <a:pt x="0" y="0"/>
                    </a:moveTo>
                    <a:lnTo>
                      <a:pt x="130294" y="130294"/>
                    </a:lnTo>
                    <a:lnTo>
                      <a:pt x="260589" y="0"/>
                    </a:lnTo>
                    <a:lnTo>
                      <a:pt x="260589" y="110627"/>
                    </a:lnTo>
                    <a:lnTo>
                      <a:pt x="130294" y="240768"/>
                    </a:lnTo>
                    <a:lnTo>
                      <a:pt x="0" y="110627"/>
                    </a:lnTo>
                    <a:close/>
                  </a:path>
                </a:pathLst>
              </a:custGeom>
              <a:solidFill>
                <a:srgbClr val="999999"/>
              </a:solidFill>
              <a:ln w="15358" cap="flat">
                <a:noFill/>
                <a:prstDash val="solid"/>
                <a:miter/>
              </a:ln>
            </p:spPr>
            <p:txBody>
              <a:bodyPr rtlCol="0" anchor="ctr"/>
              <a:lstStyle/>
              <a:p>
                <a:endParaRPr lang="en-US"/>
              </a:p>
            </p:txBody>
          </p:sp>
        </p:grpSp>
        <p:grpSp>
          <p:nvGrpSpPr>
            <p:cNvPr id="549" name="Graphic 610">
              <a:extLst>
                <a:ext uri="{FF2B5EF4-FFF2-40B4-BE49-F238E27FC236}">
                  <a16:creationId xmlns:a16="http://schemas.microsoft.com/office/drawing/2014/main" id="{F60BC891-8551-D95A-DB7A-62825CD91045}"/>
                </a:ext>
              </a:extLst>
            </p:cNvPr>
            <p:cNvGrpSpPr/>
            <p:nvPr/>
          </p:nvGrpSpPr>
          <p:grpSpPr>
            <a:xfrm>
              <a:off x="222608" y="3597655"/>
              <a:ext cx="2432916" cy="2380908"/>
              <a:chOff x="222608" y="3597655"/>
              <a:chExt cx="2432916" cy="2380908"/>
            </a:xfrm>
          </p:grpSpPr>
          <p:sp>
            <p:nvSpPr>
              <p:cNvPr id="589" name="Freeform: Shape 588">
                <a:extLst>
                  <a:ext uri="{FF2B5EF4-FFF2-40B4-BE49-F238E27FC236}">
                    <a16:creationId xmlns:a16="http://schemas.microsoft.com/office/drawing/2014/main" id="{B5C0A019-A20C-0F07-9CF7-B405B1AF8FC7}"/>
                  </a:ext>
                </a:extLst>
              </p:cNvPr>
              <p:cNvSpPr/>
              <p:nvPr/>
            </p:nvSpPr>
            <p:spPr>
              <a:xfrm>
                <a:off x="952019" y="3599960"/>
                <a:ext cx="1703506" cy="1700433"/>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p>
                <a:endParaRPr lang="en-US"/>
              </a:p>
            </p:txBody>
          </p:sp>
          <p:sp>
            <p:nvSpPr>
              <p:cNvPr id="590" name="Freeform: Shape 589">
                <a:extLst>
                  <a:ext uri="{FF2B5EF4-FFF2-40B4-BE49-F238E27FC236}">
                    <a16:creationId xmlns:a16="http://schemas.microsoft.com/office/drawing/2014/main" id="{6C7B0D4F-90E9-17D8-EF8F-C0447632EFCB}"/>
                  </a:ext>
                </a:extLst>
              </p:cNvPr>
              <p:cNvSpPr/>
              <p:nvPr/>
            </p:nvSpPr>
            <p:spPr>
              <a:xfrm>
                <a:off x="1258856" y="3903877"/>
                <a:ext cx="990728" cy="99072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p>
                <a:endParaRPr lang="en-US"/>
              </a:p>
            </p:txBody>
          </p:sp>
          <p:grpSp>
            <p:nvGrpSpPr>
              <p:cNvPr id="591" name="Graphic 610">
                <a:extLst>
                  <a:ext uri="{FF2B5EF4-FFF2-40B4-BE49-F238E27FC236}">
                    <a16:creationId xmlns:a16="http://schemas.microsoft.com/office/drawing/2014/main" id="{EE7BA3EC-EF8A-D56E-12B3-DD4AE9777429}"/>
                  </a:ext>
                </a:extLst>
              </p:cNvPr>
              <p:cNvGrpSpPr/>
              <p:nvPr/>
            </p:nvGrpSpPr>
            <p:grpSpPr>
              <a:xfrm>
                <a:off x="961545" y="3606567"/>
                <a:ext cx="1684454" cy="1684454"/>
                <a:chOff x="961545" y="3606567"/>
                <a:chExt cx="1684454" cy="1684454"/>
              </a:xfrm>
              <a:noFill/>
            </p:grpSpPr>
            <p:sp>
              <p:nvSpPr>
                <p:cNvPr id="594" name="Freeform: Shape 593">
                  <a:extLst>
                    <a:ext uri="{FF2B5EF4-FFF2-40B4-BE49-F238E27FC236}">
                      <a16:creationId xmlns:a16="http://schemas.microsoft.com/office/drawing/2014/main" id="{4D742529-8517-5BE9-EC8B-A2ACBA8C47A7}"/>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p>
                  <a:endParaRPr lang="en-US"/>
                </a:p>
              </p:txBody>
            </p:sp>
            <p:sp>
              <p:nvSpPr>
                <p:cNvPr id="595" name="Freeform: Shape 594">
                  <a:extLst>
                    <a:ext uri="{FF2B5EF4-FFF2-40B4-BE49-F238E27FC236}">
                      <a16:creationId xmlns:a16="http://schemas.microsoft.com/office/drawing/2014/main" id="{78D910A5-31E0-3FA3-4922-4C542797CA79}"/>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596" name="Freeform: Shape 595">
                  <a:extLst>
                    <a:ext uri="{FF2B5EF4-FFF2-40B4-BE49-F238E27FC236}">
                      <a16:creationId xmlns:a16="http://schemas.microsoft.com/office/drawing/2014/main" id="{DFCFE508-D637-F03A-419A-9005A47D7BE7}"/>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597" name="Freeform: Shape 596">
                  <a:extLst>
                    <a:ext uri="{FF2B5EF4-FFF2-40B4-BE49-F238E27FC236}">
                      <a16:creationId xmlns:a16="http://schemas.microsoft.com/office/drawing/2014/main" id="{AF0F55D7-A6C9-DA8F-510C-BC3FAFDA3433}"/>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598" name="Freeform: Shape 597">
                  <a:extLst>
                    <a:ext uri="{FF2B5EF4-FFF2-40B4-BE49-F238E27FC236}">
                      <a16:creationId xmlns:a16="http://schemas.microsoft.com/office/drawing/2014/main" id="{333428BE-5E94-1945-EF5A-E4B0F3D802CF}"/>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599" name="Freeform: Shape 598">
                  <a:extLst>
                    <a:ext uri="{FF2B5EF4-FFF2-40B4-BE49-F238E27FC236}">
                      <a16:creationId xmlns:a16="http://schemas.microsoft.com/office/drawing/2014/main" id="{8067301D-D0BB-A164-094B-124096A2AD7F}"/>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600" name="Freeform: Shape 599">
                  <a:extLst>
                    <a:ext uri="{FF2B5EF4-FFF2-40B4-BE49-F238E27FC236}">
                      <a16:creationId xmlns:a16="http://schemas.microsoft.com/office/drawing/2014/main" id="{93644C59-C081-8D5B-95CB-316DDCB44C76}"/>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601" name="Freeform: Shape 600">
                  <a:extLst>
                    <a:ext uri="{FF2B5EF4-FFF2-40B4-BE49-F238E27FC236}">
                      <a16:creationId xmlns:a16="http://schemas.microsoft.com/office/drawing/2014/main" id="{07ADA6AF-2F22-A55E-27F8-C9AB2925D4B1}"/>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602" name="Freeform: Shape 601">
                  <a:extLst>
                    <a:ext uri="{FF2B5EF4-FFF2-40B4-BE49-F238E27FC236}">
                      <a16:creationId xmlns:a16="http://schemas.microsoft.com/office/drawing/2014/main" id="{6A84A607-8265-02F7-3054-747A395AA1CC}"/>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603" name="Freeform: Shape 602">
                  <a:extLst>
                    <a:ext uri="{FF2B5EF4-FFF2-40B4-BE49-F238E27FC236}">
                      <a16:creationId xmlns:a16="http://schemas.microsoft.com/office/drawing/2014/main" id="{250D2CD1-E7E2-8C6D-9E7F-B93CC4F7FA72}"/>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604" name="Freeform: Shape 603">
                  <a:extLst>
                    <a:ext uri="{FF2B5EF4-FFF2-40B4-BE49-F238E27FC236}">
                      <a16:creationId xmlns:a16="http://schemas.microsoft.com/office/drawing/2014/main" id="{B7C19D77-F31E-6B8E-F070-8D0602D55D6A}"/>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605" name="Freeform: Shape 604">
                  <a:extLst>
                    <a:ext uri="{FF2B5EF4-FFF2-40B4-BE49-F238E27FC236}">
                      <a16:creationId xmlns:a16="http://schemas.microsoft.com/office/drawing/2014/main" id="{BAF7EBF8-4D00-877D-92DB-E90E80987247}"/>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EC54B655-E5E3-8AFE-00A5-5A2E59923DDA}"/>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607" name="Freeform: Shape 606">
                  <a:extLst>
                    <a:ext uri="{FF2B5EF4-FFF2-40B4-BE49-F238E27FC236}">
                      <a16:creationId xmlns:a16="http://schemas.microsoft.com/office/drawing/2014/main" id="{A3766EEB-5FCC-77C1-E935-A1BD67B718E5}"/>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0CBA31FC-8284-654B-FA2D-9E922CB00781}"/>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DAC5350B-D3A3-2B71-03EF-AFA922E13213}"/>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6E8DB940-B8DB-621A-D5D6-2648457B41F5}"/>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611" name="Freeform: Shape 610">
                  <a:extLst>
                    <a:ext uri="{FF2B5EF4-FFF2-40B4-BE49-F238E27FC236}">
                      <a16:creationId xmlns:a16="http://schemas.microsoft.com/office/drawing/2014/main" id="{E4FD878B-83E5-1F0B-99F8-C46DB57976F0}"/>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612" name="Freeform: Shape 611">
                  <a:extLst>
                    <a:ext uri="{FF2B5EF4-FFF2-40B4-BE49-F238E27FC236}">
                      <a16:creationId xmlns:a16="http://schemas.microsoft.com/office/drawing/2014/main" id="{C7F673E9-B41E-1C4B-AD7B-5FFCF33A6D8E}"/>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613" name="Freeform: Shape 612">
                  <a:extLst>
                    <a:ext uri="{FF2B5EF4-FFF2-40B4-BE49-F238E27FC236}">
                      <a16:creationId xmlns:a16="http://schemas.microsoft.com/office/drawing/2014/main" id="{9555D683-7209-738B-C303-B015783D6F61}"/>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6E969189-F5C1-6FB3-037E-C1098FD50E76}"/>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7E0419B0-212E-5391-7649-0B06B2DB8E13}"/>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616" name="Freeform: Shape 615">
                  <a:extLst>
                    <a:ext uri="{FF2B5EF4-FFF2-40B4-BE49-F238E27FC236}">
                      <a16:creationId xmlns:a16="http://schemas.microsoft.com/office/drawing/2014/main" id="{25D3FD5D-F6B4-F6C4-EF05-3EE8104D91FB}"/>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617" name="Freeform: Shape 616">
                  <a:extLst>
                    <a:ext uri="{FF2B5EF4-FFF2-40B4-BE49-F238E27FC236}">
                      <a16:creationId xmlns:a16="http://schemas.microsoft.com/office/drawing/2014/main" id="{248D1EAD-6C3A-443E-6155-3822E685C7D0}"/>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D3348323-441C-5450-899B-7EBFED527257}"/>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3BA32600-6BC9-E3D6-6903-4BF8BCE05D36}"/>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620" name="Freeform: Shape 619">
                  <a:extLst>
                    <a:ext uri="{FF2B5EF4-FFF2-40B4-BE49-F238E27FC236}">
                      <a16:creationId xmlns:a16="http://schemas.microsoft.com/office/drawing/2014/main" id="{3C2A4487-7FE6-7844-509A-F37981E0D208}"/>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621" name="Freeform: Shape 620">
                  <a:extLst>
                    <a:ext uri="{FF2B5EF4-FFF2-40B4-BE49-F238E27FC236}">
                      <a16:creationId xmlns:a16="http://schemas.microsoft.com/office/drawing/2014/main" id="{A0CCDA0D-7231-2D6F-F7D2-224900B6FD43}"/>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E3C53F70-06E3-FED6-2F01-69A41F86C6D5}"/>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09F6B854-EF4A-3833-116E-F818D7416952}"/>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F9ACF768-4CAC-F585-E9CF-A82600393026}"/>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625" name="Freeform: Shape 624">
                  <a:extLst>
                    <a:ext uri="{FF2B5EF4-FFF2-40B4-BE49-F238E27FC236}">
                      <a16:creationId xmlns:a16="http://schemas.microsoft.com/office/drawing/2014/main" id="{DBC1DE29-0398-F336-EB51-A591EEE216D6}"/>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626" name="Freeform: Shape 625">
                  <a:extLst>
                    <a:ext uri="{FF2B5EF4-FFF2-40B4-BE49-F238E27FC236}">
                      <a16:creationId xmlns:a16="http://schemas.microsoft.com/office/drawing/2014/main" id="{8E5E2077-FB0D-C953-4C10-5450B371D63A}"/>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grpSp>
          <p:sp>
            <p:nvSpPr>
              <p:cNvPr id="592" name="Freeform: Shape 591">
                <a:extLst>
                  <a:ext uri="{FF2B5EF4-FFF2-40B4-BE49-F238E27FC236}">
                    <a16:creationId xmlns:a16="http://schemas.microsoft.com/office/drawing/2014/main" id="{062B67D3-2583-655C-5F01-5CB9E043E8BE}"/>
                  </a:ext>
                </a:extLst>
              </p:cNvPr>
              <p:cNvSpPr/>
              <p:nvPr/>
            </p:nvSpPr>
            <p:spPr>
              <a:xfrm>
                <a:off x="952019" y="3597655"/>
                <a:ext cx="1703506" cy="170350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p>
                <a:endParaRPr lang="en-US"/>
              </a:p>
            </p:txBody>
          </p:sp>
          <p:pic>
            <p:nvPicPr>
              <p:cNvPr id="593" name="Picture 592">
                <a:extLst>
                  <a:ext uri="{FF2B5EF4-FFF2-40B4-BE49-F238E27FC236}">
                    <a16:creationId xmlns:a16="http://schemas.microsoft.com/office/drawing/2014/main" id="{3F22DCCB-8FFA-F8C6-381E-FD30E666539B}"/>
                  </a:ext>
                </a:extLst>
              </p:cNvPr>
              <p:cNvPicPr>
                <a:picLocks noChangeAspect="1"/>
              </p:cNvPicPr>
              <p:nvPr/>
            </p:nvPicPr>
            <p:blipFill>
              <a:blip r:embed="rId6"/>
              <a:stretch>
                <a:fillRect/>
              </a:stretch>
            </p:blipFill>
            <p:spPr>
              <a:xfrm>
                <a:off x="222608" y="4430371"/>
                <a:ext cx="1548191" cy="1548191"/>
              </a:xfrm>
              <a:custGeom>
                <a:avLst/>
                <a:gdLst>
                  <a:gd name="connsiteX0" fmla="*/ -478 w 1548191"/>
                  <a:gd name="connsiteY0" fmla="*/ -223 h 1548191"/>
                  <a:gd name="connsiteX1" fmla="*/ 1547715 w 1548191"/>
                  <a:gd name="connsiteY1" fmla="*/ -223 h 1548191"/>
                  <a:gd name="connsiteX2" fmla="*/ 1547715 w 1548191"/>
                  <a:gd name="connsiteY2" fmla="*/ 1547969 h 1548191"/>
                  <a:gd name="connsiteX3" fmla="*/ -478 w 1548191"/>
                  <a:gd name="connsiteY3" fmla="*/ 1547969 h 1548191"/>
                </a:gdLst>
                <a:ahLst/>
                <a:cxnLst>
                  <a:cxn ang="0">
                    <a:pos x="connsiteX0" y="connsiteY0"/>
                  </a:cxn>
                  <a:cxn ang="0">
                    <a:pos x="connsiteX1" y="connsiteY1"/>
                  </a:cxn>
                  <a:cxn ang="0">
                    <a:pos x="connsiteX2" y="connsiteY2"/>
                  </a:cxn>
                  <a:cxn ang="0">
                    <a:pos x="connsiteX3" y="connsiteY3"/>
                  </a:cxn>
                </a:cxnLst>
                <a:rect l="l" t="t" r="r" b="b"/>
                <a:pathLst>
                  <a:path w="1548191" h="1548191">
                    <a:moveTo>
                      <a:pt x="-478" y="-223"/>
                    </a:moveTo>
                    <a:lnTo>
                      <a:pt x="1547715" y="-223"/>
                    </a:lnTo>
                    <a:lnTo>
                      <a:pt x="1547715" y="1547969"/>
                    </a:lnTo>
                    <a:lnTo>
                      <a:pt x="-478" y="1547969"/>
                    </a:lnTo>
                    <a:close/>
                  </a:path>
                </a:pathLst>
              </a:custGeom>
            </p:spPr>
          </p:pic>
        </p:grpSp>
        <p:grpSp>
          <p:nvGrpSpPr>
            <p:cNvPr id="550" name="Graphic 610">
              <a:extLst>
                <a:ext uri="{FF2B5EF4-FFF2-40B4-BE49-F238E27FC236}">
                  <a16:creationId xmlns:a16="http://schemas.microsoft.com/office/drawing/2014/main" id="{58AA4E66-B2B8-8DB1-3608-948BE82D2714}"/>
                </a:ext>
              </a:extLst>
            </p:cNvPr>
            <p:cNvGrpSpPr/>
            <p:nvPr/>
          </p:nvGrpSpPr>
          <p:grpSpPr>
            <a:xfrm>
              <a:off x="466642" y="764675"/>
              <a:ext cx="917745" cy="2203480"/>
              <a:chOff x="466642" y="764675"/>
              <a:chExt cx="917745" cy="2203480"/>
            </a:xfrm>
          </p:grpSpPr>
          <p:grpSp>
            <p:nvGrpSpPr>
              <p:cNvPr id="552" name="Graphic 610">
                <a:extLst>
                  <a:ext uri="{FF2B5EF4-FFF2-40B4-BE49-F238E27FC236}">
                    <a16:creationId xmlns:a16="http://schemas.microsoft.com/office/drawing/2014/main" id="{88C66C00-8FF8-51D2-1F4F-0944B76A1DAF}"/>
                  </a:ext>
                </a:extLst>
              </p:cNvPr>
              <p:cNvGrpSpPr/>
              <p:nvPr/>
            </p:nvGrpSpPr>
            <p:grpSpPr>
              <a:xfrm>
                <a:off x="466642" y="764675"/>
                <a:ext cx="917745" cy="2203480"/>
                <a:chOff x="466642" y="764675"/>
                <a:chExt cx="917745" cy="2203480"/>
              </a:xfrm>
            </p:grpSpPr>
            <p:grpSp>
              <p:nvGrpSpPr>
                <p:cNvPr id="554" name="Graphic 610">
                  <a:extLst>
                    <a:ext uri="{FF2B5EF4-FFF2-40B4-BE49-F238E27FC236}">
                      <a16:creationId xmlns:a16="http://schemas.microsoft.com/office/drawing/2014/main" id="{7ACEAE56-EF01-3ED2-5E47-0F4D6DC70DBE}"/>
                    </a:ext>
                  </a:extLst>
                </p:cNvPr>
                <p:cNvGrpSpPr/>
                <p:nvPr/>
              </p:nvGrpSpPr>
              <p:grpSpPr>
                <a:xfrm>
                  <a:off x="872582" y="2710639"/>
                  <a:ext cx="26427" cy="24276"/>
                  <a:chOff x="872582" y="2710639"/>
                  <a:chExt cx="26427" cy="24276"/>
                </a:xfrm>
              </p:grpSpPr>
              <p:sp>
                <p:nvSpPr>
                  <p:cNvPr id="587" name="Freeform: Shape 586">
                    <a:extLst>
                      <a:ext uri="{FF2B5EF4-FFF2-40B4-BE49-F238E27FC236}">
                        <a16:creationId xmlns:a16="http://schemas.microsoft.com/office/drawing/2014/main" id="{801D838A-4A16-6734-208E-CB7C87F06834}"/>
                      </a:ext>
                    </a:extLst>
                  </p:cNvPr>
                  <p:cNvSpPr/>
                  <p:nvPr/>
                </p:nvSpPr>
                <p:spPr>
                  <a:xfrm>
                    <a:off x="872582" y="2710639"/>
                    <a:ext cx="26427" cy="24276"/>
                  </a:xfrm>
                  <a:custGeom>
                    <a:avLst/>
                    <a:gdLst>
                      <a:gd name="connsiteX0" fmla="*/ 26428 w 26427"/>
                      <a:gd name="connsiteY0" fmla="*/ 12138 h 24276"/>
                      <a:gd name="connsiteX1" fmla="*/ 13214 w 26427"/>
                      <a:gd name="connsiteY1" fmla="*/ 24276 h 24276"/>
                      <a:gd name="connsiteX2" fmla="*/ 0 w 26427"/>
                      <a:gd name="connsiteY2" fmla="*/ 12138 h 24276"/>
                      <a:gd name="connsiteX3" fmla="*/ 13214 w 26427"/>
                      <a:gd name="connsiteY3" fmla="*/ 0 h 24276"/>
                      <a:gd name="connsiteX4" fmla="*/ 26428 w 26427"/>
                      <a:gd name="connsiteY4" fmla="*/ 12138 h 2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7" h="24276">
                        <a:moveTo>
                          <a:pt x="26428" y="12138"/>
                        </a:moveTo>
                        <a:cubicBezTo>
                          <a:pt x="26428" y="18842"/>
                          <a:pt x="20512" y="24276"/>
                          <a:pt x="13214" y="24276"/>
                        </a:cubicBezTo>
                        <a:cubicBezTo>
                          <a:pt x="5916" y="24276"/>
                          <a:pt x="0" y="18842"/>
                          <a:pt x="0" y="12138"/>
                        </a:cubicBezTo>
                        <a:cubicBezTo>
                          <a:pt x="0" y="5434"/>
                          <a:pt x="5916" y="0"/>
                          <a:pt x="13214" y="0"/>
                        </a:cubicBezTo>
                        <a:cubicBezTo>
                          <a:pt x="20512" y="0"/>
                          <a:pt x="26428" y="5434"/>
                          <a:pt x="26428" y="12138"/>
                        </a:cubicBezTo>
                        <a:close/>
                      </a:path>
                    </a:pathLst>
                  </a:custGeom>
                  <a:solidFill>
                    <a:srgbClr val="CCCCCC"/>
                  </a:solidFill>
                  <a:ln w="15358" cap="flat">
                    <a:noFill/>
                    <a:prstDash val="solid"/>
                    <a:miter/>
                  </a:ln>
                </p:spPr>
                <p:txBody>
                  <a:bodyPr rtlCol="0" anchor="ctr"/>
                  <a:lstStyle/>
                  <a:p>
                    <a:endParaRPr lang="en-US"/>
                  </a:p>
                </p:txBody>
              </p:sp>
              <p:sp>
                <p:nvSpPr>
                  <p:cNvPr id="588" name="Freeform: Shape 587">
                    <a:extLst>
                      <a:ext uri="{FF2B5EF4-FFF2-40B4-BE49-F238E27FC236}">
                        <a16:creationId xmlns:a16="http://schemas.microsoft.com/office/drawing/2014/main" id="{EF829B4F-F212-0152-60BA-C74E04204D6F}"/>
                      </a:ext>
                    </a:extLst>
                  </p:cNvPr>
                  <p:cNvSpPr/>
                  <p:nvPr/>
                </p:nvSpPr>
                <p:spPr>
                  <a:xfrm>
                    <a:off x="875809" y="2718322"/>
                    <a:ext cx="8911" cy="8911"/>
                  </a:xfrm>
                  <a:custGeom>
                    <a:avLst/>
                    <a:gdLst>
                      <a:gd name="connsiteX0" fmla="*/ 8912 w 8911"/>
                      <a:gd name="connsiteY0" fmla="*/ 4456 h 8911"/>
                      <a:gd name="connsiteX1" fmla="*/ 4456 w 8911"/>
                      <a:gd name="connsiteY1" fmla="*/ 8912 h 8911"/>
                      <a:gd name="connsiteX2" fmla="*/ 0 w 8911"/>
                      <a:gd name="connsiteY2" fmla="*/ 4456 h 8911"/>
                      <a:gd name="connsiteX3" fmla="*/ 4456 w 8911"/>
                      <a:gd name="connsiteY3" fmla="*/ 0 h 8911"/>
                      <a:gd name="connsiteX4" fmla="*/ 8912 w 8911"/>
                      <a:gd name="connsiteY4" fmla="*/ 4456 h 8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1" h="8911">
                        <a:moveTo>
                          <a:pt x="8912" y="4456"/>
                        </a:moveTo>
                        <a:cubicBezTo>
                          <a:pt x="8912" y="6917"/>
                          <a:pt x="6917" y="8912"/>
                          <a:pt x="4456" y="8912"/>
                        </a:cubicBezTo>
                        <a:cubicBezTo>
                          <a:pt x="1995" y="8912"/>
                          <a:pt x="0" y="6917"/>
                          <a:pt x="0" y="4456"/>
                        </a:cubicBezTo>
                        <a:cubicBezTo>
                          <a:pt x="0" y="1995"/>
                          <a:pt x="1995" y="0"/>
                          <a:pt x="4456" y="0"/>
                        </a:cubicBezTo>
                        <a:cubicBezTo>
                          <a:pt x="6917" y="0"/>
                          <a:pt x="8912" y="1995"/>
                          <a:pt x="8912" y="4456"/>
                        </a:cubicBezTo>
                        <a:close/>
                      </a:path>
                    </a:pathLst>
                  </a:custGeom>
                  <a:solidFill>
                    <a:srgbClr val="FFFFFF"/>
                  </a:solidFill>
                  <a:ln w="15358" cap="flat">
                    <a:noFill/>
                    <a:prstDash val="solid"/>
                    <a:miter/>
                  </a:ln>
                </p:spPr>
                <p:txBody>
                  <a:bodyPr rtlCol="0" anchor="ctr"/>
                  <a:lstStyle/>
                  <a:p>
                    <a:endParaRPr lang="en-US"/>
                  </a:p>
                </p:txBody>
              </p:sp>
            </p:grpSp>
            <p:grpSp>
              <p:nvGrpSpPr>
                <p:cNvPr id="555" name="Graphic 610">
                  <a:extLst>
                    <a:ext uri="{FF2B5EF4-FFF2-40B4-BE49-F238E27FC236}">
                      <a16:creationId xmlns:a16="http://schemas.microsoft.com/office/drawing/2014/main" id="{D9793322-C431-69F4-570E-3C10AFB3CD11}"/>
                    </a:ext>
                  </a:extLst>
                </p:cNvPr>
                <p:cNvGrpSpPr/>
                <p:nvPr/>
              </p:nvGrpSpPr>
              <p:grpSpPr>
                <a:xfrm>
                  <a:off x="1357959" y="2710639"/>
                  <a:ext cx="26427" cy="24276"/>
                  <a:chOff x="1357959" y="2710639"/>
                  <a:chExt cx="26427" cy="24276"/>
                </a:xfrm>
              </p:grpSpPr>
              <p:sp>
                <p:nvSpPr>
                  <p:cNvPr id="585" name="Freeform: Shape 584">
                    <a:extLst>
                      <a:ext uri="{FF2B5EF4-FFF2-40B4-BE49-F238E27FC236}">
                        <a16:creationId xmlns:a16="http://schemas.microsoft.com/office/drawing/2014/main" id="{01BDFE5B-7DBC-D1B4-9C02-3E71FE6601C6}"/>
                      </a:ext>
                    </a:extLst>
                  </p:cNvPr>
                  <p:cNvSpPr/>
                  <p:nvPr/>
                </p:nvSpPr>
                <p:spPr>
                  <a:xfrm>
                    <a:off x="1357959" y="2710639"/>
                    <a:ext cx="26427" cy="24276"/>
                  </a:xfrm>
                  <a:custGeom>
                    <a:avLst/>
                    <a:gdLst>
                      <a:gd name="connsiteX0" fmla="*/ 26428 w 26427"/>
                      <a:gd name="connsiteY0" fmla="*/ 12138 h 24276"/>
                      <a:gd name="connsiteX1" fmla="*/ 13214 w 26427"/>
                      <a:gd name="connsiteY1" fmla="*/ 24276 h 24276"/>
                      <a:gd name="connsiteX2" fmla="*/ 0 w 26427"/>
                      <a:gd name="connsiteY2" fmla="*/ 12138 h 24276"/>
                      <a:gd name="connsiteX3" fmla="*/ 13214 w 26427"/>
                      <a:gd name="connsiteY3" fmla="*/ 0 h 24276"/>
                      <a:gd name="connsiteX4" fmla="*/ 26428 w 26427"/>
                      <a:gd name="connsiteY4" fmla="*/ 12138 h 2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27" h="24276">
                        <a:moveTo>
                          <a:pt x="26428" y="12138"/>
                        </a:moveTo>
                        <a:cubicBezTo>
                          <a:pt x="26428" y="18842"/>
                          <a:pt x="20512" y="24276"/>
                          <a:pt x="13214" y="24276"/>
                        </a:cubicBezTo>
                        <a:cubicBezTo>
                          <a:pt x="5916" y="24276"/>
                          <a:pt x="0" y="18842"/>
                          <a:pt x="0" y="12138"/>
                        </a:cubicBezTo>
                        <a:cubicBezTo>
                          <a:pt x="0" y="5434"/>
                          <a:pt x="5916" y="0"/>
                          <a:pt x="13214" y="0"/>
                        </a:cubicBezTo>
                        <a:cubicBezTo>
                          <a:pt x="20512" y="0"/>
                          <a:pt x="26428" y="5434"/>
                          <a:pt x="26428" y="12138"/>
                        </a:cubicBezTo>
                        <a:close/>
                      </a:path>
                    </a:pathLst>
                  </a:custGeom>
                  <a:solidFill>
                    <a:srgbClr val="CCCCCC"/>
                  </a:solidFill>
                  <a:ln w="15358"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892E35E0-C1CC-90F7-A3AB-6FCCCC390819}"/>
                      </a:ext>
                    </a:extLst>
                  </p:cNvPr>
                  <p:cNvSpPr/>
                  <p:nvPr/>
                </p:nvSpPr>
                <p:spPr>
                  <a:xfrm>
                    <a:off x="1372095" y="2718322"/>
                    <a:ext cx="8911" cy="8911"/>
                  </a:xfrm>
                  <a:custGeom>
                    <a:avLst/>
                    <a:gdLst>
                      <a:gd name="connsiteX0" fmla="*/ 8912 w 8911"/>
                      <a:gd name="connsiteY0" fmla="*/ 4456 h 8911"/>
                      <a:gd name="connsiteX1" fmla="*/ 4456 w 8911"/>
                      <a:gd name="connsiteY1" fmla="*/ 8912 h 8911"/>
                      <a:gd name="connsiteX2" fmla="*/ 0 w 8911"/>
                      <a:gd name="connsiteY2" fmla="*/ 4456 h 8911"/>
                      <a:gd name="connsiteX3" fmla="*/ 4456 w 8911"/>
                      <a:gd name="connsiteY3" fmla="*/ 0 h 8911"/>
                      <a:gd name="connsiteX4" fmla="*/ 8912 w 8911"/>
                      <a:gd name="connsiteY4" fmla="*/ 4456 h 8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1" h="8911">
                        <a:moveTo>
                          <a:pt x="8912" y="4456"/>
                        </a:moveTo>
                        <a:cubicBezTo>
                          <a:pt x="8912" y="6917"/>
                          <a:pt x="6917" y="8912"/>
                          <a:pt x="4456" y="8912"/>
                        </a:cubicBezTo>
                        <a:cubicBezTo>
                          <a:pt x="1995" y="8912"/>
                          <a:pt x="0" y="6917"/>
                          <a:pt x="0" y="4456"/>
                        </a:cubicBezTo>
                        <a:cubicBezTo>
                          <a:pt x="0" y="1995"/>
                          <a:pt x="1995" y="0"/>
                          <a:pt x="4456" y="0"/>
                        </a:cubicBezTo>
                        <a:cubicBezTo>
                          <a:pt x="6917" y="0"/>
                          <a:pt x="8912" y="1995"/>
                          <a:pt x="8912" y="4456"/>
                        </a:cubicBezTo>
                        <a:close/>
                      </a:path>
                    </a:pathLst>
                  </a:custGeom>
                  <a:solidFill>
                    <a:srgbClr val="FFFFFF"/>
                  </a:solidFill>
                  <a:ln w="15358" cap="flat">
                    <a:noFill/>
                    <a:prstDash val="solid"/>
                    <a:miter/>
                  </a:ln>
                </p:spPr>
                <p:txBody>
                  <a:bodyPr rtlCol="0" anchor="ctr"/>
                  <a:lstStyle/>
                  <a:p>
                    <a:endParaRPr lang="en-US"/>
                  </a:p>
                </p:txBody>
              </p:sp>
            </p:grpSp>
            <p:sp>
              <p:nvSpPr>
                <p:cNvPr id="556" name="Freeform: Shape 555">
                  <a:extLst>
                    <a:ext uri="{FF2B5EF4-FFF2-40B4-BE49-F238E27FC236}">
                      <a16:creationId xmlns:a16="http://schemas.microsoft.com/office/drawing/2014/main" id="{7C87B8F5-CB6F-02CD-5A0B-E1193F58051A}"/>
                    </a:ext>
                  </a:extLst>
                </p:cNvPr>
                <p:cNvSpPr/>
                <p:nvPr/>
              </p:nvSpPr>
              <p:spPr>
                <a:xfrm>
                  <a:off x="905770" y="2635812"/>
                  <a:ext cx="268732" cy="68066"/>
                </a:xfrm>
                <a:custGeom>
                  <a:avLst/>
                  <a:gdLst>
                    <a:gd name="connsiteX0" fmla="*/ 268732 w 268732"/>
                    <a:gd name="connsiteY0" fmla="*/ 68067 h 68066"/>
                    <a:gd name="connsiteX1" fmla="*/ 268732 w 268732"/>
                    <a:gd name="connsiteY1" fmla="*/ 50704 h 68066"/>
                    <a:gd name="connsiteX2" fmla="*/ 255672 w 268732"/>
                    <a:gd name="connsiteY2" fmla="*/ 32113 h 68066"/>
                    <a:gd name="connsiteX3" fmla="*/ 236466 w 268732"/>
                    <a:gd name="connsiteY3" fmla="*/ 3073 h 68066"/>
                    <a:gd name="connsiteX4" fmla="*/ 214033 w 268732"/>
                    <a:gd name="connsiteY4" fmla="*/ 3073 h 68066"/>
                    <a:gd name="connsiteX5" fmla="*/ 214033 w 268732"/>
                    <a:gd name="connsiteY5" fmla="*/ 0 h 68066"/>
                    <a:gd name="connsiteX6" fmla="*/ 200512 w 268732"/>
                    <a:gd name="connsiteY6" fmla="*/ 0 h 68066"/>
                    <a:gd name="connsiteX7" fmla="*/ 200512 w 268732"/>
                    <a:gd name="connsiteY7" fmla="*/ 3688 h 68066"/>
                    <a:gd name="connsiteX8" fmla="*/ 156107 w 268732"/>
                    <a:gd name="connsiteY8" fmla="*/ 3688 h 68066"/>
                    <a:gd name="connsiteX9" fmla="*/ 156107 w 268732"/>
                    <a:gd name="connsiteY9" fmla="*/ 0 h 68066"/>
                    <a:gd name="connsiteX10" fmla="*/ 143201 w 268732"/>
                    <a:gd name="connsiteY10" fmla="*/ 0 h 68066"/>
                    <a:gd name="connsiteX11" fmla="*/ 139513 w 268732"/>
                    <a:gd name="connsiteY11" fmla="*/ 3534 h 68066"/>
                    <a:gd name="connsiteX12" fmla="*/ 119846 w 268732"/>
                    <a:gd name="connsiteY12" fmla="*/ 3534 h 68066"/>
                    <a:gd name="connsiteX13" fmla="*/ 107247 w 268732"/>
                    <a:gd name="connsiteY13" fmla="*/ 21357 h 68066"/>
                    <a:gd name="connsiteX14" fmla="*/ 99104 w 268732"/>
                    <a:gd name="connsiteY14" fmla="*/ 31805 h 68066"/>
                    <a:gd name="connsiteX15" fmla="*/ 89731 w 268732"/>
                    <a:gd name="connsiteY15" fmla="*/ 33956 h 68066"/>
                    <a:gd name="connsiteX16" fmla="*/ 5839 w 268732"/>
                    <a:gd name="connsiteY16" fmla="*/ 33956 h 68066"/>
                    <a:gd name="connsiteX17" fmla="*/ 2919 w 268732"/>
                    <a:gd name="connsiteY17" fmla="*/ 45173 h 68066"/>
                    <a:gd name="connsiteX18" fmla="*/ 2919 w 268732"/>
                    <a:gd name="connsiteY18" fmla="*/ 52855 h 68066"/>
                    <a:gd name="connsiteX19" fmla="*/ 0 w 268732"/>
                    <a:gd name="connsiteY19" fmla="*/ 55621 h 68066"/>
                    <a:gd name="connsiteX20" fmla="*/ 0 w 268732"/>
                    <a:gd name="connsiteY20" fmla="*/ 68067 h 6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732" h="68066">
                      <a:moveTo>
                        <a:pt x="268732" y="68067"/>
                      </a:moveTo>
                      <a:lnTo>
                        <a:pt x="268732" y="50704"/>
                      </a:lnTo>
                      <a:lnTo>
                        <a:pt x="255672" y="32113"/>
                      </a:lnTo>
                      <a:lnTo>
                        <a:pt x="236466" y="3073"/>
                      </a:lnTo>
                      <a:lnTo>
                        <a:pt x="214033" y="3073"/>
                      </a:lnTo>
                      <a:lnTo>
                        <a:pt x="214033" y="0"/>
                      </a:lnTo>
                      <a:lnTo>
                        <a:pt x="200512" y="0"/>
                      </a:lnTo>
                      <a:lnTo>
                        <a:pt x="200512" y="3688"/>
                      </a:lnTo>
                      <a:lnTo>
                        <a:pt x="156107" y="3688"/>
                      </a:lnTo>
                      <a:lnTo>
                        <a:pt x="156107" y="0"/>
                      </a:lnTo>
                      <a:lnTo>
                        <a:pt x="143201" y="0"/>
                      </a:lnTo>
                      <a:lnTo>
                        <a:pt x="139513" y="3534"/>
                      </a:lnTo>
                      <a:lnTo>
                        <a:pt x="119846" y="3534"/>
                      </a:lnTo>
                      <a:lnTo>
                        <a:pt x="107247" y="21357"/>
                      </a:lnTo>
                      <a:lnTo>
                        <a:pt x="99104" y="31805"/>
                      </a:lnTo>
                      <a:lnTo>
                        <a:pt x="89731" y="33956"/>
                      </a:lnTo>
                      <a:lnTo>
                        <a:pt x="5839" y="33956"/>
                      </a:lnTo>
                      <a:lnTo>
                        <a:pt x="2919" y="45173"/>
                      </a:lnTo>
                      <a:lnTo>
                        <a:pt x="2919" y="52855"/>
                      </a:lnTo>
                      <a:lnTo>
                        <a:pt x="0" y="55621"/>
                      </a:lnTo>
                      <a:lnTo>
                        <a:pt x="0" y="68067"/>
                      </a:lnTo>
                      <a:close/>
                    </a:path>
                  </a:pathLst>
                </a:custGeom>
                <a:solidFill>
                  <a:srgbClr val="CCCCCC"/>
                </a:solidFill>
                <a:ln w="15358"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3A5DD2BD-ABFE-9FA8-2798-BF79F7139AE1}"/>
                    </a:ext>
                  </a:extLst>
                </p:cNvPr>
                <p:cNvSpPr/>
                <p:nvPr/>
              </p:nvSpPr>
              <p:spPr>
                <a:xfrm>
                  <a:off x="889945" y="2703879"/>
                  <a:ext cx="478309" cy="37951"/>
                </a:xfrm>
                <a:custGeom>
                  <a:avLst/>
                  <a:gdLst>
                    <a:gd name="connsiteX0" fmla="*/ 0 w 478309"/>
                    <a:gd name="connsiteY0" fmla="*/ 0 h 37951"/>
                    <a:gd name="connsiteX1" fmla="*/ 478309 w 478309"/>
                    <a:gd name="connsiteY1" fmla="*/ 0 h 37951"/>
                    <a:gd name="connsiteX2" fmla="*/ 478309 w 478309"/>
                    <a:gd name="connsiteY2" fmla="*/ 37951 h 37951"/>
                    <a:gd name="connsiteX3" fmla="*/ 0 w 478309"/>
                    <a:gd name="connsiteY3" fmla="*/ 37951 h 37951"/>
                  </a:gdLst>
                  <a:ahLst/>
                  <a:cxnLst>
                    <a:cxn ang="0">
                      <a:pos x="connsiteX0" y="connsiteY0"/>
                    </a:cxn>
                    <a:cxn ang="0">
                      <a:pos x="connsiteX1" y="connsiteY1"/>
                    </a:cxn>
                    <a:cxn ang="0">
                      <a:pos x="connsiteX2" y="connsiteY2"/>
                    </a:cxn>
                    <a:cxn ang="0">
                      <a:pos x="connsiteX3" y="connsiteY3"/>
                    </a:cxn>
                  </a:cxnLst>
                  <a:rect l="l" t="t" r="r" b="b"/>
                  <a:pathLst>
                    <a:path w="478309" h="37951">
                      <a:moveTo>
                        <a:pt x="0" y="0"/>
                      </a:moveTo>
                      <a:lnTo>
                        <a:pt x="478309" y="0"/>
                      </a:lnTo>
                      <a:lnTo>
                        <a:pt x="478309" y="37951"/>
                      </a:lnTo>
                      <a:lnTo>
                        <a:pt x="0" y="37951"/>
                      </a:lnTo>
                      <a:close/>
                    </a:path>
                  </a:pathLst>
                </a:custGeom>
                <a:solidFill>
                  <a:srgbClr val="B3B3B3"/>
                </a:solidFill>
                <a:ln w="15358" cap="flat">
                  <a:no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6268E9A2-FE89-F3F4-FC7B-27A32A3DE266}"/>
                    </a:ext>
                  </a:extLst>
                </p:cNvPr>
                <p:cNvSpPr/>
                <p:nvPr/>
              </p:nvSpPr>
              <p:spPr>
                <a:xfrm>
                  <a:off x="1235655" y="2713098"/>
                  <a:ext cx="55625" cy="15979"/>
                </a:xfrm>
                <a:custGeom>
                  <a:avLst/>
                  <a:gdLst>
                    <a:gd name="connsiteX0" fmla="*/ 47631 w 55625"/>
                    <a:gd name="connsiteY0" fmla="*/ 15980 h 15979"/>
                    <a:gd name="connsiteX1" fmla="*/ 7990 w 55625"/>
                    <a:gd name="connsiteY1" fmla="*/ 15980 h 15979"/>
                    <a:gd name="connsiteX2" fmla="*/ 0 w 55625"/>
                    <a:gd name="connsiteY2" fmla="*/ 7990 h 15979"/>
                    <a:gd name="connsiteX3" fmla="*/ 0 w 55625"/>
                    <a:gd name="connsiteY3" fmla="*/ 7990 h 15979"/>
                    <a:gd name="connsiteX4" fmla="*/ 7990 w 55625"/>
                    <a:gd name="connsiteY4" fmla="*/ 0 h 15979"/>
                    <a:gd name="connsiteX5" fmla="*/ 47631 w 55625"/>
                    <a:gd name="connsiteY5" fmla="*/ 0 h 15979"/>
                    <a:gd name="connsiteX6" fmla="*/ 55621 w 55625"/>
                    <a:gd name="connsiteY6" fmla="*/ 7990 h 15979"/>
                    <a:gd name="connsiteX7" fmla="*/ 55621 w 55625"/>
                    <a:gd name="connsiteY7" fmla="*/ 7990 h 15979"/>
                    <a:gd name="connsiteX8" fmla="*/ 47631 w 55625"/>
                    <a:gd name="connsiteY8" fmla="*/ 15980 h 1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5" h="15979">
                      <a:moveTo>
                        <a:pt x="47631" y="15980"/>
                      </a:moveTo>
                      <a:lnTo>
                        <a:pt x="7990" y="15980"/>
                      </a:lnTo>
                      <a:cubicBezTo>
                        <a:pt x="3534" y="15980"/>
                        <a:pt x="0" y="12292"/>
                        <a:pt x="0" y="7990"/>
                      </a:cubicBezTo>
                      <a:lnTo>
                        <a:pt x="0" y="7990"/>
                      </a:lnTo>
                      <a:cubicBezTo>
                        <a:pt x="0" y="3534"/>
                        <a:pt x="3688" y="0"/>
                        <a:pt x="7990" y="0"/>
                      </a:cubicBezTo>
                      <a:lnTo>
                        <a:pt x="47631" y="0"/>
                      </a:lnTo>
                      <a:cubicBezTo>
                        <a:pt x="52087" y="0"/>
                        <a:pt x="55621" y="3688"/>
                        <a:pt x="55621" y="7990"/>
                      </a:cubicBezTo>
                      <a:lnTo>
                        <a:pt x="55621" y="7990"/>
                      </a:lnTo>
                      <a:cubicBezTo>
                        <a:pt x="55775" y="12292"/>
                        <a:pt x="52087" y="15980"/>
                        <a:pt x="47631" y="15980"/>
                      </a:cubicBezTo>
                      <a:close/>
                    </a:path>
                  </a:pathLst>
                </a:custGeom>
                <a:solidFill>
                  <a:srgbClr val="B3B3B3"/>
                </a:solidFill>
                <a:ln w="1338" cap="flat">
                  <a:solidFill>
                    <a:srgbClr val="666666"/>
                  </a:solid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CCA0F88A-F47E-03B0-4BA2-7C261EA574B1}"/>
                    </a:ext>
                  </a:extLst>
                </p:cNvPr>
                <p:cNvSpPr/>
                <p:nvPr/>
              </p:nvSpPr>
              <p:spPr>
                <a:xfrm>
                  <a:off x="916372" y="2714173"/>
                  <a:ext cx="17208" cy="17208"/>
                </a:xfrm>
                <a:custGeom>
                  <a:avLst/>
                  <a:gdLst>
                    <a:gd name="connsiteX0" fmla="*/ 17209 w 17208"/>
                    <a:gd name="connsiteY0" fmla="*/ 8604 h 17208"/>
                    <a:gd name="connsiteX1" fmla="*/ 8604 w 17208"/>
                    <a:gd name="connsiteY1" fmla="*/ 17209 h 17208"/>
                    <a:gd name="connsiteX2" fmla="*/ 0 w 17208"/>
                    <a:gd name="connsiteY2" fmla="*/ 8604 h 17208"/>
                    <a:gd name="connsiteX3" fmla="*/ 8604 w 17208"/>
                    <a:gd name="connsiteY3" fmla="*/ 0 h 17208"/>
                    <a:gd name="connsiteX4" fmla="*/ 17209 w 17208"/>
                    <a:gd name="connsiteY4" fmla="*/ 8604 h 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8" h="17208">
                      <a:moveTo>
                        <a:pt x="17209" y="8604"/>
                      </a:moveTo>
                      <a:cubicBezTo>
                        <a:pt x="17209" y="13356"/>
                        <a:pt x="13356" y="17209"/>
                        <a:pt x="8604" y="17209"/>
                      </a:cubicBezTo>
                      <a:cubicBezTo>
                        <a:pt x="3852" y="17209"/>
                        <a:pt x="0" y="13356"/>
                        <a:pt x="0" y="8604"/>
                      </a:cubicBezTo>
                      <a:cubicBezTo>
                        <a:pt x="0" y="3852"/>
                        <a:pt x="3852" y="0"/>
                        <a:pt x="8604" y="0"/>
                      </a:cubicBezTo>
                      <a:cubicBezTo>
                        <a:pt x="13356" y="0"/>
                        <a:pt x="17209" y="3852"/>
                        <a:pt x="17209" y="8604"/>
                      </a:cubicBezTo>
                      <a:close/>
                    </a:path>
                  </a:pathLst>
                </a:custGeom>
                <a:solidFill>
                  <a:srgbClr val="B3B3B3"/>
                </a:solidFill>
                <a:ln w="1338" cap="flat">
                  <a:solidFill>
                    <a:srgbClr val="666666"/>
                  </a:solid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C4CF320F-350A-1C77-240E-E844AC8C3DCA}"/>
                    </a:ext>
                  </a:extLst>
                </p:cNvPr>
                <p:cNvSpPr/>
                <p:nvPr/>
              </p:nvSpPr>
              <p:spPr>
                <a:xfrm>
                  <a:off x="958011" y="2714173"/>
                  <a:ext cx="17208" cy="17208"/>
                </a:xfrm>
                <a:custGeom>
                  <a:avLst/>
                  <a:gdLst>
                    <a:gd name="connsiteX0" fmla="*/ 17209 w 17208"/>
                    <a:gd name="connsiteY0" fmla="*/ 8604 h 17208"/>
                    <a:gd name="connsiteX1" fmla="*/ 8604 w 17208"/>
                    <a:gd name="connsiteY1" fmla="*/ 17209 h 17208"/>
                    <a:gd name="connsiteX2" fmla="*/ 0 w 17208"/>
                    <a:gd name="connsiteY2" fmla="*/ 8604 h 17208"/>
                    <a:gd name="connsiteX3" fmla="*/ 8604 w 17208"/>
                    <a:gd name="connsiteY3" fmla="*/ 0 h 17208"/>
                    <a:gd name="connsiteX4" fmla="*/ 17209 w 17208"/>
                    <a:gd name="connsiteY4" fmla="*/ 8604 h 1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08" h="17208">
                      <a:moveTo>
                        <a:pt x="17209" y="8604"/>
                      </a:moveTo>
                      <a:cubicBezTo>
                        <a:pt x="17209" y="13356"/>
                        <a:pt x="13356" y="17209"/>
                        <a:pt x="8604" y="17209"/>
                      </a:cubicBezTo>
                      <a:cubicBezTo>
                        <a:pt x="3852" y="17209"/>
                        <a:pt x="0" y="13356"/>
                        <a:pt x="0" y="8604"/>
                      </a:cubicBezTo>
                      <a:cubicBezTo>
                        <a:pt x="0" y="3852"/>
                        <a:pt x="3852" y="0"/>
                        <a:pt x="8604" y="0"/>
                      </a:cubicBezTo>
                      <a:cubicBezTo>
                        <a:pt x="13356" y="0"/>
                        <a:pt x="17209" y="3852"/>
                        <a:pt x="17209" y="8604"/>
                      </a:cubicBezTo>
                      <a:close/>
                    </a:path>
                  </a:pathLst>
                </a:custGeom>
                <a:solidFill>
                  <a:srgbClr val="B3B3B3"/>
                </a:solidFill>
                <a:ln w="1338" cap="flat">
                  <a:solidFill>
                    <a:srgbClr val="4D4D4D"/>
                  </a:solid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4DF91195-3630-7746-5BFD-DFBBB7750FE7}"/>
                    </a:ext>
                  </a:extLst>
                </p:cNvPr>
                <p:cNvSpPr/>
                <p:nvPr/>
              </p:nvSpPr>
              <p:spPr>
                <a:xfrm>
                  <a:off x="1200623" y="2712790"/>
                  <a:ext cx="19974" cy="19974"/>
                </a:xfrm>
                <a:custGeom>
                  <a:avLst/>
                  <a:gdLst>
                    <a:gd name="connsiteX0" fmla="*/ 19974 w 19974"/>
                    <a:gd name="connsiteY0" fmla="*/ 9987 h 19974"/>
                    <a:gd name="connsiteX1" fmla="*/ 9987 w 19974"/>
                    <a:gd name="connsiteY1" fmla="*/ 19974 h 19974"/>
                    <a:gd name="connsiteX2" fmla="*/ 0 w 19974"/>
                    <a:gd name="connsiteY2" fmla="*/ 9987 h 19974"/>
                    <a:gd name="connsiteX3" fmla="*/ 9987 w 19974"/>
                    <a:gd name="connsiteY3" fmla="*/ 0 h 19974"/>
                    <a:gd name="connsiteX4" fmla="*/ 19974 w 19974"/>
                    <a:gd name="connsiteY4" fmla="*/ 9987 h 19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4" h="19974">
                      <a:moveTo>
                        <a:pt x="19974" y="9987"/>
                      </a:moveTo>
                      <a:cubicBezTo>
                        <a:pt x="19974" y="15503"/>
                        <a:pt x="15503" y="19974"/>
                        <a:pt x="9987" y="19974"/>
                      </a:cubicBezTo>
                      <a:cubicBezTo>
                        <a:pt x="4471" y="19974"/>
                        <a:pt x="0" y="15503"/>
                        <a:pt x="0" y="9987"/>
                      </a:cubicBezTo>
                      <a:cubicBezTo>
                        <a:pt x="0" y="4471"/>
                        <a:pt x="4471" y="0"/>
                        <a:pt x="9987" y="0"/>
                      </a:cubicBezTo>
                      <a:cubicBezTo>
                        <a:pt x="15503" y="0"/>
                        <a:pt x="19974" y="4471"/>
                        <a:pt x="19974" y="9987"/>
                      </a:cubicBezTo>
                      <a:close/>
                    </a:path>
                  </a:pathLst>
                </a:custGeom>
                <a:solidFill>
                  <a:srgbClr val="B3B3B3"/>
                </a:solidFill>
                <a:ln w="1338" cap="flat">
                  <a:solidFill>
                    <a:srgbClr val="4D4D4D"/>
                  </a:solidFill>
                  <a:prstDash val="solid"/>
                  <a:miter/>
                </a:ln>
              </p:spPr>
              <p:txBody>
                <a:bodyPr rtlCol="0" anchor="ctr"/>
                <a:lstStyle/>
                <a:p>
                  <a:endParaRPr lang="en-US"/>
                </a:p>
              </p:txBody>
            </p:sp>
            <p:sp>
              <p:nvSpPr>
                <p:cNvPr id="562" name="Freeform: Shape 561">
                  <a:extLst>
                    <a:ext uri="{FF2B5EF4-FFF2-40B4-BE49-F238E27FC236}">
                      <a16:creationId xmlns:a16="http://schemas.microsoft.com/office/drawing/2014/main" id="{ECBB36FC-4C34-7565-CBFE-A927818337BF}"/>
                    </a:ext>
                  </a:extLst>
                </p:cNvPr>
                <p:cNvSpPr/>
                <p:nvPr/>
              </p:nvSpPr>
              <p:spPr>
                <a:xfrm>
                  <a:off x="1305104" y="2712790"/>
                  <a:ext cx="19974" cy="19974"/>
                </a:xfrm>
                <a:custGeom>
                  <a:avLst/>
                  <a:gdLst>
                    <a:gd name="connsiteX0" fmla="*/ 19974 w 19974"/>
                    <a:gd name="connsiteY0" fmla="*/ 9987 h 19974"/>
                    <a:gd name="connsiteX1" fmla="*/ 9987 w 19974"/>
                    <a:gd name="connsiteY1" fmla="*/ 19974 h 19974"/>
                    <a:gd name="connsiteX2" fmla="*/ 0 w 19974"/>
                    <a:gd name="connsiteY2" fmla="*/ 9987 h 19974"/>
                    <a:gd name="connsiteX3" fmla="*/ 9987 w 19974"/>
                    <a:gd name="connsiteY3" fmla="*/ 0 h 19974"/>
                    <a:gd name="connsiteX4" fmla="*/ 19974 w 19974"/>
                    <a:gd name="connsiteY4" fmla="*/ 9987 h 19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4" h="19974">
                      <a:moveTo>
                        <a:pt x="19974" y="9987"/>
                      </a:moveTo>
                      <a:cubicBezTo>
                        <a:pt x="19974" y="15503"/>
                        <a:pt x="15503" y="19974"/>
                        <a:pt x="9987" y="19974"/>
                      </a:cubicBezTo>
                      <a:cubicBezTo>
                        <a:pt x="4471" y="19974"/>
                        <a:pt x="0" y="15503"/>
                        <a:pt x="0" y="9987"/>
                      </a:cubicBezTo>
                      <a:cubicBezTo>
                        <a:pt x="0" y="4471"/>
                        <a:pt x="4471" y="0"/>
                        <a:pt x="9987" y="0"/>
                      </a:cubicBezTo>
                      <a:cubicBezTo>
                        <a:pt x="15503" y="0"/>
                        <a:pt x="19974" y="4471"/>
                        <a:pt x="19974" y="9987"/>
                      </a:cubicBezTo>
                      <a:close/>
                    </a:path>
                  </a:pathLst>
                </a:custGeom>
                <a:solidFill>
                  <a:srgbClr val="B3B3B3"/>
                </a:solidFill>
                <a:ln w="1338" cap="flat">
                  <a:solidFill>
                    <a:srgbClr val="4D4D4D"/>
                  </a:solidFill>
                  <a:prstDash val="solid"/>
                  <a:miter/>
                </a:ln>
              </p:spPr>
              <p:txBody>
                <a:bodyPr rtlCol="0" anchor="ctr"/>
                <a:lstStyle/>
                <a:p>
                  <a:endParaRPr lang="en-US"/>
                </a:p>
              </p:txBody>
            </p:sp>
            <p:grpSp>
              <p:nvGrpSpPr>
                <p:cNvPr id="563" name="Graphic 610">
                  <a:extLst>
                    <a:ext uri="{FF2B5EF4-FFF2-40B4-BE49-F238E27FC236}">
                      <a16:creationId xmlns:a16="http://schemas.microsoft.com/office/drawing/2014/main" id="{A1855DEE-3EAE-D987-FFE9-815A24B7FF42}"/>
                    </a:ext>
                  </a:extLst>
                </p:cNvPr>
                <p:cNvGrpSpPr/>
                <p:nvPr/>
              </p:nvGrpSpPr>
              <p:grpSpPr>
                <a:xfrm>
                  <a:off x="1159598" y="2664237"/>
                  <a:ext cx="208501" cy="39641"/>
                  <a:chOff x="1159598" y="2664237"/>
                  <a:chExt cx="208501" cy="39641"/>
                </a:xfrm>
                <a:solidFill>
                  <a:srgbClr val="CCCCCC"/>
                </a:solidFill>
              </p:grpSpPr>
              <p:sp>
                <p:nvSpPr>
                  <p:cNvPr id="582" name="Freeform: Shape 581">
                    <a:extLst>
                      <a:ext uri="{FF2B5EF4-FFF2-40B4-BE49-F238E27FC236}">
                        <a16:creationId xmlns:a16="http://schemas.microsoft.com/office/drawing/2014/main" id="{0BF0E3C5-ACD2-B4C8-FCD6-7BD45D743D13}"/>
                      </a:ext>
                    </a:extLst>
                  </p:cNvPr>
                  <p:cNvSpPr/>
                  <p:nvPr/>
                </p:nvSpPr>
                <p:spPr>
                  <a:xfrm>
                    <a:off x="1307409" y="2682214"/>
                    <a:ext cx="60691" cy="21664"/>
                  </a:xfrm>
                  <a:custGeom>
                    <a:avLst/>
                    <a:gdLst>
                      <a:gd name="connsiteX0" fmla="*/ 60691 w 60691"/>
                      <a:gd name="connsiteY0" fmla="*/ 21664 h 21664"/>
                      <a:gd name="connsiteX1" fmla="*/ 60691 w 60691"/>
                      <a:gd name="connsiteY1" fmla="*/ 4456 h 21664"/>
                      <a:gd name="connsiteX2" fmla="*/ 56850 w 60691"/>
                      <a:gd name="connsiteY2" fmla="*/ 0 h 21664"/>
                      <a:gd name="connsiteX3" fmla="*/ 0 w 60691"/>
                      <a:gd name="connsiteY3" fmla="*/ 0 h 21664"/>
                      <a:gd name="connsiteX4" fmla="*/ 0 w 60691"/>
                      <a:gd name="connsiteY4" fmla="*/ 21664 h 2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 h="21664">
                        <a:moveTo>
                          <a:pt x="60691" y="21664"/>
                        </a:moveTo>
                        <a:lnTo>
                          <a:pt x="60691" y="4456"/>
                        </a:lnTo>
                        <a:lnTo>
                          <a:pt x="56850" y="0"/>
                        </a:lnTo>
                        <a:lnTo>
                          <a:pt x="0" y="0"/>
                        </a:lnTo>
                        <a:lnTo>
                          <a:pt x="0" y="21664"/>
                        </a:lnTo>
                        <a:close/>
                      </a:path>
                    </a:pathLst>
                  </a:custGeom>
                  <a:solidFill>
                    <a:srgbClr val="CCCCCC"/>
                  </a:solidFill>
                  <a:ln w="15358"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A7263CE9-0E46-05B7-446D-CB0805F261EA}"/>
                      </a:ext>
                    </a:extLst>
                  </p:cNvPr>
                  <p:cNvSpPr/>
                  <p:nvPr/>
                </p:nvSpPr>
                <p:spPr>
                  <a:xfrm>
                    <a:off x="1251788" y="2679141"/>
                    <a:ext cx="55620" cy="24737"/>
                  </a:xfrm>
                  <a:custGeom>
                    <a:avLst/>
                    <a:gdLst>
                      <a:gd name="connsiteX0" fmla="*/ 55621 w 55620"/>
                      <a:gd name="connsiteY0" fmla="*/ 4610 h 24737"/>
                      <a:gd name="connsiteX1" fmla="*/ 44251 w 55620"/>
                      <a:gd name="connsiteY1" fmla="*/ 4610 h 24737"/>
                      <a:gd name="connsiteX2" fmla="*/ 44251 w 55620"/>
                      <a:gd name="connsiteY2" fmla="*/ 1844 h 24737"/>
                      <a:gd name="connsiteX3" fmla="*/ 41793 w 55620"/>
                      <a:gd name="connsiteY3" fmla="*/ 0 h 24737"/>
                      <a:gd name="connsiteX4" fmla="*/ 14136 w 55620"/>
                      <a:gd name="connsiteY4" fmla="*/ 0 h 24737"/>
                      <a:gd name="connsiteX5" fmla="*/ 14136 w 55620"/>
                      <a:gd name="connsiteY5" fmla="*/ 4610 h 24737"/>
                      <a:gd name="connsiteX6" fmla="*/ 5839 w 55620"/>
                      <a:gd name="connsiteY6" fmla="*/ 4610 h 24737"/>
                      <a:gd name="connsiteX7" fmla="*/ 0 w 55620"/>
                      <a:gd name="connsiteY7" fmla="*/ 6146 h 24737"/>
                      <a:gd name="connsiteX8" fmla="*/ 0 w 55620"/>
                      <a:gd name="connsiteY8" fmla="*/ 24738 h 24737"/>
                      <a:gd name="connsiteX9" fmla="*/ 55621 w 55620"/>
                      <a:gd name="connsiteY9" fmla="*/ 24738 h 2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20" h="24737">
                        <a:moveTo>
                          <a:pt x="55621" y="4610"/>
                        </a:moveTo>
                        <a:lnTo>
                          <a:pt x="44251" y="4610"/>
                        </a:lnTo>
                        <a:lnTo>
                          <a:pt x="44251" y="1844"/>
                        </a:lnTo>
                        <a:lnTo>
                          <a:pt x="41793" y="0"/>
                        </a:lnTo>
                        <a:lnTo>
                          <a:pt x="14136" y="0"/>
                        </a:lnTo>
                        <a:lnTo>
                          <a:pt x="14136" y="4610"/>
                        </a:lnTo>
                        <a:lnTo>
                          <a:pt x="5839" y="4610"/>
                        </a:lnTo>
                        <a:lnTo>
                          <a:pt x="0" y="6146"/>
                        </a:lnTo>
                        <a:lnTo>
                          <a:pt x="0" y="24738"/>
                        </a:lnTo>
                        <a:lnTo>
                          <a:pt x="55621" y="24738"/>
                        </a:lnTo>
                        <a:close/>
                      </a:path>
                    </a:pathLst>
                  </a:custGeom>
                  <a:solidFill>
                    <a:srgbClr val="CCCCCC"/>
                  </a:solidFill>
                  <a:ln w="15358"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3AA2541C-8203-254A-1BEC-79D6848B8329}"/>
                      </a:ext>
                    </a:extLst>
                  </p:cNvPr>
                  <p:cNvSpPr/>
                  <p:nvPr/>
                </p:nvSpPr>
                <p:spPr>
                  <a:xfrm>
                    <a:off x="1159598" y="2664237"/>
                    <a:ext cx="92496" cy="39641"/>
                  </a:xfrm>
                  <a:custGeom>
                    <a:avLst/>
                    <a:gdLst>
                      <a:gd name="connsiteX0" fmla="*/ 87426 w 92496"/>
                      <a:gd name="connsiteY0" fmla="*/ 3688 h 39641"/>
                      <a:gd name="connsiteX1" fmla="*/ 92497 w 92496"/>
                      <a:gd name="connsiteY1" fmla="*/ 10295 h 39641"/>
                      <a:gd name="connsiteX2" fmla="*/ 92497 w 92496"/>
                      <a:gd name="connsiteY2" fmla="*/ 39641 h 39641"/>
                      <a:gd name="connsiteX3" fmla="*/ 14136 w 92496"/>
                      <a:gd name="connsiteY3" fmla="*/ 39641 h 39641"/>
                      <a:gd name="connsiteX4" fmla="*/ 14136 w 92496"/>
                      <a:gd name="connsiteY4" fmla="*/ 22279 h 39641"/>
                      <a:gd name="connsiteX5" fmla="*/ 0 w 92496"/>
                      <a:gd name="connsiteY5" fmla="*/ 3688 h 39641"/>
                      <a:gd name="connsiteX6" fmla="*/ 32727 w 92496"/>
                      <a:gd name="connsiteY6" fmla="*/ 3688 h 39641"/>
                      <a:gd name="connsiteX7" fmla="*/ 35186 w 92496"/>
                      <a:gd name="connsiteY7" fmla="*/ 0 h 39641"/>
                      <a:gd name="connsiteX8" fmla="*/ 52855 w 92496"/>
                      <a:gd name="connsiteY8" fmla="*/ 0 h 39641"/>
                      <a:gd name="connsiteX9" fmla="*/ 55314 w 92496"/>
                      <a:gd name="connsiteY9" fmla="*/ 3380 h 3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96" h="39641">
                        <a:moveTo>
                          <a:pt x="87426" y="3688"/>
                        </a:moveTo>
                        <a:lnTo>
                          <a:pt x="92497" y="10295"/>
                        </a:lnTo>
                        <a:lnTo>
                          <a:pt x="92497" y="39641"/>
                        </a:lnTo>
                        <a:lnTo>
                          <a:pt x="14136" y="39641"/>
                        </a:lnTo>
                        <a:lnTo>
                          <a:pt x="14136" y="22279"/>
                        </a:lnTo>
                        <a:lnTo>
                          <a:pt x="0" y="3688"/>
                        </a:lnTo>
                        <a:lnTo>
                          <a:pt x="32727" y="3688"/>
                        </a:lnTo>
                        <a:lnTo>
                          <a:pt x="35186" y="0"/>
                        </a:lnTo>
                        <a:lnTo>
                          <a:pt x="52855" y="0"/>
                        </a:lnTo>
                        <a:lnTo>
                          <a:pt x="55314" y="3380"/>
                        </a:lnTo>
                        <a:close/>
                      </a:path>
                    </a:pathLst>
                  </a:custGeom>
                  <a:solidFill>
                    <a:srgbClr val="CCCCCC"/>
                  </a:solidFill>
                  <a:ln w="15358" cap="flat">
                    <a:noFill/>
                    <a:prstDash val="solid"/>
                    <a:miter/>
                  </a:ln>
                </p:spPr>
                <p:txBody>
                  <a:bodyPr rtlCol="0" anchor="ctr"/>
                  <a:lstStyle/>
                  <a:p>
                    <a:endParaRPr lang="en-US"/>
                  </a:p>
                </p:txBody>
              </p:sp>
            </p:grpSp>
            <p:sp>
              <p:nvSpPr>
                <p:cNvPr id="564" name="Freeform: Shape 563">
                  <a:extLst>
                    <a:ext uri="{FF2B5EF4-FFF2-40B4-BE49-F238E27FC236}">
                      <a16:creationId xmlns:a16="http://schemas.microsoft.com/office/drawing/2014/main" id="{1FA8EAF3-064F-3F5C-DCAC-52E47113CAD8}"/>
                    </a:ext>
                  </a:extLst>
                </p:cNvPr>
                <p:cNvSpPr/>
                <p:nvPr/>
              </p:nvSpPr>
              <p:spPr>
                <a:xfrm>
                  <a:off x="889945" y="2741830"/>
                  <a:ext cx="478309" cy="226324"/>
                </a:xfrm>
                <a:custGeom>
                  <a:avLst/>
                  <a:gdLst>
                    <a:gd name="connsiteX0" fmla="*/ 0 w 478309"/>
                    <a:gd name="connsiteY0" fmla="*/ 0 h 226324"/>
                    <a:gd name="connsiteX1" fmla="*/ 478309 w 478309"/>
                    <a:gd name="connsiteY1" fmla="*/ 0 h 226324"/>
                    <a:gd name="connsiteX2" fmla="*/ 478309 w 478309"/>
                    <a:gd name="connsiteY2" fmla="*/ 226325 h 226324"/>
                    <a:gd name="connsiteX3" fmla="*/ 0 w 478309"/>
                    <a:gd name="connsiteY3" fmla="*/ 226325 h 226324"/>
                  </a:gdLst>
                  <a:ahLst/>
                  <a:cxnLst>
                    <a:cxn ang="0">
                      <a:pos x="connsiteX0" y="connsiteY0"/>
                    </a:cxn>
                    <a:cxn ang="0">
                      <a:pos x="connsiteX1" y="connsiteY1"/>
                    </a:cxn>
                    <a:cxn ang="0">
                      <a:pos x="connsiteX2" y="connsiteY2"/>
                    </a:cxn>
                    <a:cxn ang="0">
                      <a:pos x="connsiteX3" y="connsiteY3"/>
                    </a:cxn>
                  </a:cxnLst>
                  <a:rect l="l" t="t" r="r" b="b"/>
                  <a:pathLst>
                    <a:path w="478309" h="226324">
                      <a:moveTo>
                        <a:pt x="0" y="0"/>
                      </a:moveTo>
                      <a:lnTo>
                        <a:pt x="478309" y="0"/>
                      </a:lnTo>
                      <a:lnTo>
                        <a:pt x="478309" y="226325"/>
                      </a:lnTo>
                      <a:lnTo>
                        <a:pt x="0" y="226325"/>
                      </a:lnTo>
                      <a:close/>
                    </a:path>
                  </a:pathLst>
                </a:custGeom>
                <a:solidFill>
                  <a:srgbClr val="4D4D4D"/>
                </a:solidFill>
                <a:ln w="15358" cap="flat">
                  <a:noFill/>
                  <a:prstDash val="solid"/>
                  <a:miter/>
                </a:ln>
              </p:spPr>
              <p:txBody>
                <a:bodyPr rtlCol="0" anchor="ctr"/>
                <a:lstStyle/>
                <a:p>
                  <a:endParaRPr lang="en-US"/>
                </a:p>
              </p:txBody>
            </p:sp>
            <p:sp>
              <p:nvSpPr>
                <p:cNvPr id="565" name="Freeform: Shape 564">
                  <a:extLst>
                    <a:ext uri="{FF2B5EF4-FFF2-40B4-BE49-F238E27FC236}">
                      <a16:creationId xmlns:a16="http://schemas.microsoft.com/office/drawing/2014/main" id="{0FA6E1C7-1E2D-B1A5-9951-FC8F9A275ADC}"/>
                    </a:ext>
                  </a:extLst>
                </p:cNvPr>
                <p:cNvSpPr/>
                <p:nvPr/>
              </p:nvSpPr>
              <p:spPr>
                <a:xfrm>
                  <a:off x="998421" y="2651945"/>
                  <a:ext cx="172394" cy="99871"/>
                </a:xfrm>
                <a:custGeom>
                  <a:avLst/>
                  <a:gdLst>
                    <a:gd name="connsiteX0" fmla="*/ 122458 w 172394"/>
                    <a:gd name="connsiteY0" fmla="*/ 99872 h 99871"/>
                    <a:gd name="connsiteX1" fmla="*/ 49936 w 172394"/>
                    <a:gd name="connsiteY1" fmla="*/ 99872 h 99871"/>
                    <a:gd name="connsiteX2" fmla="*/ 0 w 172394"/>
                    <a:gd name="connsiteY2" fmla="*/ 49936 h 99871"/>
                    <a:gd name="connsiteX3" fmla="*/ 0 w 172394"/>
                    <a:gd name="connsiteY3" fmla="*/ 49936 h 99871"/>
                    <a:gd name="connsiteX4" fmla="*/ 49936 w 172394"/>
                    <a:gd name="connsiteY4" fmla="*/ 0 h 99871"/>
                    <a:gd name="connsiteX5" fmla="*/ 122458 w 172394"/>
                    <a:gd name="connsiteY5" fmla="*/ 0 h 99871"/>
                    <a:gd name="connsiteX6" fmla="*/ 172394 w 172394"/>
                    <a:gd name="connsiteY6" fmla="*/ 49936 h 99871"/>
                    <a:gd name="connsiteX7" fmla="*/ 172394 w 172394"/>
                    <a:gd name="connsiteY7" fmla="*/ 49936 h 99871"/>
                    <a:gd name="connsiteX8" fmla="*/ 122458 w 172394"/>
                    <a:gd name="connsiteY8" fmla="*/ 99872 h 9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94" h="99871">
                      <a:moveTo>
                        <a:pt x="122458" y="99872"/>
                      </a:moveTo>
                      <a:lnTo>
                        <a:pt x="49936" y="99872"/>
                      </a:lnTo>
                      <a:cubicBezTo>
                        <a:pt x="22433" y="99872"/>
                        <a:pt x="0" y="77593"/>
                        <a:pt x="0" y="49936"/>
                      </a:cubicBezTo>
                      <a:lnTo>
                        <a:pt x="0" y="49936"/>
                      </a:lnTo>
                      <a:cubicBezTo>
                        <a:pt x="0" y="22433"/>
                        <a:pt x="22279" y="0"/>
                        <a:pt x="49936" y="0"/>
                      </a:cubicBezTo>
                      <a:lnTo>
                        <a:pt x="122458" y="0"/>
                      </a:lnTo>
                      <a:cubicBezTo>
                        <a:pt x="149961" y="0"/>
                        <a:pt x="172394" y="22279"/>
                        <a:pt x="172394" y="49936"/>
                      </a:cubicBezTo>
                      <a:lnTo>
                        <a:pt x="172394" y="49936"/>
                      </a:lnTo>
                      <a:cubicBezTo>
                        <a:pt x="172394" y="77593"/>
                        <a:pt x="150115" y="99872"/>
                        <a:pt x="122458" y="99872"/>
                      </a:cubicBezTo>
                      <a:close/>
                    </a:path>
                  </a:pathLst>
                </a:custGeom>
                <a:solidFill>
                  <a:srgbClr val="333333"/>
                </a:solidFill>
                <a:ln w="15358"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10610A00-1DD3-EFBB-EF00-7F93BA77E27D}"/>
                    </a:ext>
                  </a:extLst>
                </p:cNvPr>
                <p:cNvSpPr/>
                <p:nvPr/>
              </p:nvSpPr>
              <p:spPr>
                <a:xfrm>
                  <a:off x="1049586" y="2669308"/>
                  <a:ext cx="67451" cy="58079"/>
                </a:xfrm>
                <a:custGeom>
                  <a:avLst/>
                  <a:gdLst>
                    <a:gd name="connsiteX0" fmla="*/ 67452 w 67451"/>
                    <a:gd name="connsiteY0" fmla="*/ 34110 h 58079"/>
                    <a:gd name="connsiteX1" fmla="*/ 58387 w 67451"/>
                    <a:gd name="connsiteY1" fmla="*/ 57618 h 58079"/>
                    <a:gd name="connsiteX2" fmla="*/ 9526 w 67451"/>
                    <a:gd name="connsiteY2" fmla="*/ 58079 h 58079"/>
                    <a:gd name="connsiteX3" fmla="*/ 0 w 67451"/>
                    <a:gd name="connsiteY3" fmla="*/ 34264 h 58079"/>
                    <a:gd name="connsiteX4" fmla="*/ 33649 w 67451"/>
                    <a:gd name="connsiteY4" fmla="*/ 0 h 58079"/>
                    <a:gd name="connsiteX5" fmla="*/ 67452 w 67451"/>
                    <a:gd name="connsiteY5" fmla="*/ 34110 h 58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1" h="58079">
                      <a:moveTo>
                        <a:pt x="67452" y="34110"/>
                      </a:moveTo>
                      <a:cubicBezTo>
                        <a:pt x="67452" y="43175"/>
                        <a:pt x="63918" y="51472"/>
                        <a:pt x="58387" y="57618"/>
                      </a:cubicBezTo>
                      <a:cubicBezTo>
                        <a:pt x="39027" y="58387"/>
                        <a:pt x="22125" y="57772"/>
                        <a:pt x="9526" y="58079"/>
                      </a:cubicBezTo>
                      <a:cubicBezTo>
                        <a:pt x="3688" y="51933"/>
                        <a:pt x="0" y="43483"/>
                        <a:pt x="0" y="34264"/>
                      </a:cubicBezTo>
                      <a:cubicBezTo>
                        <a:pt x="0" y="15365"/>
                        <a:pt x="15058" y="0"/>
                        <a:pt x="33649" y="0"/>
                      </a:cubicBezTo>
                      <a:cubicBezTo>
                        <a:pt x="52241" y="0"/>
                        <a:pt x="67452" y="15058"/>
                        <a:pt x="67452" y="34110"/>
                      </a:cubicBezTo>
                      <a:close/>
                    </a:path>
                  </a:pathLst>
                </a:custGeom>
                <a:solidFill>
                  <a:srgbClr val="4D4D4D"/>
                </a:solidFill>
                <a:ln w="15358"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D25D3DBC-D873-DC53-CFB9-6BC54A3244C5}"/>
                    </a:ext>
                  </a:extLst>
                </p:cNvPr>
                <p:cNvSpPr/>
                <p:nvPr/>
              </p:nvSpPr>
              <p:spPr>
                <a:xfrm>
                  <a:off x="1231814" y="2764724"/>
                  <a:ext cx="19974" cy="19974"/>
                </a:xfrm>
                <a:custGeom>
                  <a:avLst/>
                  <a:gdLst>
                    <a:gd name="connsiteX0" fmla="*/ 19974 w 19974"/>
                    <a:gd name="connsiteY0" fmla="*/ 9987 h 19974"/>
                    <a:gd name="connsiteX1" fmla="*/ 9987 w 19974"/>
                    <a:gd name="connsiteY1" fmla="*/ 19974 h 19974"/>
                    <a:gd name="connsiteX2" fmla="*/ 0 w 19974"/>
                    <a:gd name="connsiteY2" fmla="*/ 9987 h 19974"/>
                    <a:gd name="connsiteX3" fmla="*/ 9987 w 19974"/>
                    <a:gd name="connsiteY3" fmla="*/ 0 h 19974"/>
                    <a:gd name="connsiteX4" fmla="*/ 19974 w 19974"/>
                    <a:gd name="connsiteY4" fmla="*/ 9987 h 19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4" h="19974">
                      <a:moveTo>
                        <a:pt x="19974" y="9987"/>
                      </a:moveTo>
                      <a:cubicBezTo>
                        <a:pt x="19974" y="15503"/>
                        <a:pt x="15503" y="19974"/>
                        <a:pt x="9987" y="19974"/>
                      </a:cubicBezTo>
                      <a:cubicBezTo>
                        <a:pt x="4471" y="19974"/>
                        <a:pt x="0" y="15503"/>
                        <a:pt x="0" y="9987"/>
                      </a:cubicBezTo>
                      <a:cubicBezTo>
                        <a:pt x="0" y="4472"/>
                        <a:pt x="4471" y="0"/>
                        <a:pt x="9987" y="0"/>
                      </a:cubicBezTo>
                      <a:cubicBezTo>
                        <a:pt x="15503" y="0"/>
                        <a:pt x="19974" y="4472"/>
                        <a:pt x="19974" y="9987"/>
                      </a:cubicBezTo>
                      <a:close/>
                    </a:path>
                  </a:pathLst>
                </a:custGeom>
                <a:solidFill>
                  <a:srgbClr val="666666"/>
                </a:solidFill>
                <a:ln w="1338" cap="flat">
                  <a:solidFill>
                    <a:srgbClr val="B3B3B3"/>
                  </a:solidFill>
                  <a:prstDash val="solid"/>
                  <a:miter/>
                </a:ln>
              </p:spPr>
              <p:txBody>
                <a:bodyPr rtlCol="0" anchor="ctr"/>
                <a:lstStyle/>
                <a:p>
                  <a:endParaRPr lang="en-US"/>
                </a:p>
              </p:txBody>
            </p:sp>
            <p:sp>
              <p:nvSpPr>
                <p:cNvPr id="568" name="Freeform: Shape 567">
                  <a:extLst>
                    <a:ext uri="{FF2B5EF4-FFF2-40B4-BE49-F238E27FC236}">
                      <a16:creationId xmlns:a16="http://schemas.microsoft.com/office/drawing/2014/main" id="{A54837F6-513C-828D-9FE1-3FBB1166582A}"/>
                    </a:ext>
                  </a:extLst>
                </p:cNvPr>
                <p:cNvSpPr/>
                <p:nvPr/>
              </p:nvSpPr>
              <p:spPr>
                <a:xfrm>
                  <a:off x="1229816" y="2929896"/>
                  <a:ext cx="16901" cy="16901"/>
                </a:xfrm>
                <a:custGeom>
                  <a:avLst/>
                  <a:gdLst>
                    <a:gd name="connsiteX0" fmla="*/ 16901 w 16901"/>
                    <a:gd name="connsiteY0" fmla="*/ 8451 h 16901"/>
                    <a:gd name="connsiteX1" fmla="*/ 8451 w 16901"/>
                    <a:gd name="connsiteY1" fmla="*/ 16901 h 16901"/>
                    <a:gd name="connsiteX2" fmla="*/ 0 w 16901"/>
                    <a:gd name="connsiteY2" fmla="*/ 8451 h 16901"/>
                    <a:gd name="connsiteX3" fmla="*/ 8451 w 16901"/>
                    <a:gd name="connsiteY3" fmla="*/ 0 h 16901"/>
                    <a:gd name="connsiteX4" fmla="*/ 16901 w 16901"/>
                    <a:gd name="connsiteY4" fmla="*/ 8451 h 16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1" h="16901">
                      <a:moveTo>
                        <a:pt x="16901" y="8451"/>
                      </a:moveTo>
                      <a:cubicBezTo>
                        <a:pt x="16901" y="13118"/>
                        <a:pt x="13118" y="16901"/>
                        <a:pt x="8451" y="16901"/>
                      </a:cubicBezTo>
                      <a:cubicBezTo>
                        <a:pt x="3784" y="16901"/>
                        <a:pt x="0" y="13118"/>
                        <a:pt x="0" y="8451"/>
                      </a:cubicBezTo>
                      <a:cubicBezTo>
                        <a:pt x="0" y="3784"/>
                        <a:pt x="3784" y="0"/>
                        <a:pt x="8451" y="0"/>
                      </a:cubicBezTo>
                      <a:cubicBezTo>
                        <a:pt x="13118" y="0"/>
                        <a:pt x="16901" y="3784"/>
                        <a:pt x="16901" y="8451"/>
                      </a:cubicBezTo>
                      <a:close/>
                    </a:path>
                  </a:pathLst>
                </a:custGeom>
                <a:solidFill>
                  <a:srgbClr val="666666"/>
                </a:solidFill>
                <a:ln w="1338" cap="flat">
                  <a:solidFill>
                    <a:srgbClr val="B3B3B3"/>
                  </a:solid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B4FEC191-1D4B-6696-E37A-9487014E2B08}"/>
                    </a:ext>
                  </a:extLst>
                </p:cNvPr>
                <p:cNvSpPr/>
                <p:nvPr/>
              </p:nvSpPr>
              <p:spPr>
                <a:xfrm>
                  <a:off x="1272838" y="2870741"/>
                  <a:ext cx="22125" cy="22125"/>
                </a:xfrm>
                <a:custGeom>
                  <a:avLst/>
                  <a:gdLst>
                    <a:gd name="connsiteX0" fmla="*/ 22125 w 22125"/>
                    <a:gd name="connsiteY0" fmla="*/ 11063 h 22125"/>
                    <a:gd name="connsiteX1" fmla="*/ 11063 w 22125"/>
                    <a:gd name="connsiteY1" fmla="*/ 22125 h 22125"/>
                    <a:gd name="connsiteX2" fmla="*/ 0 w 22125"/>
                    <a:gd name="connsiteY2" fmla="*/ 11063 h 22125"/>
                    <a:gd name="connsiteX3" fmla="*/ 11063 w 22125"/>
                    <a:gd name="connsiteY3" fmla="*/ 0 h 22125"/>
                    <a:gd name="connsiteX4" fmla="*/ 22125 w 22125"/>
                    <a:gd name="connsiteY4" fmla="*/ 11063 h 22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25" h="22125">
                      <a:moveTo>
                        <a:pt x="22125" y="11063"/>
                      </a:moveTo>
                      <a:cubicBezTo>
                        <a:pt x="22125" y="17172"/>
                        <a:pt x="17173" y="22125"/>
                        <a:pt x="11063" y="22125"/>
                      </a:cubicBezTo>
                      <a:cubicBezTo>
                        <a:pt x="4953" y="22125"/>
                        <a:pt x="0" y="17172"/>
                        <a:pt x="0" y="11063"/>
                      </a:cubicBezTo>
                      <a:cubicBezTo>
                        <a:pt x="0" y="4953"/>
                        <a:pt x="4953" y="0"/>
                        <a:pt x="11063" y="0"/>
                      </a:cubicBezTo>
                      <a:cubicBezTo>
                        <a:pt x="17172" y="0"/>
                        <a:pt x="22125" y="4953"/>
                        <a:pt x="22125" y="11063"/>
                      </a:cubicBezTo>
                      <a:close/>
                    </a:path>
                  </a:pathLst>
                </a:custGeom>
                <a:solidFill>
                  <a:srgbClr val="666666"/>
                </a:solidFill>
                <a:ln w="1338" cap="flat">
                  <a:solidFill>
                    <a:srgbClr val="B3B3B3"/>
                  </a:solid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1274683D-3CF2-97E7-DABA-BC826B9FFD50}"/>
                    </a:ext>
                  </a:extLst>
                </p:cNvPr>
                <p:cNvSpPr/>
                <p:nvPr/>
              </p:nvSpPr>
              <p:spPr>
                <a:xfrm>
                  <a:off x="1231967" y="2800678"/>
                  <a:ext cx="29807" cy="29807"/>
                </a:xfrm>
                <a:custGeom>
                  <a:avLst/>
                  <a:gdLst>
                    <a:gd name="connsiteX0" fmla="*/ 29808 w 29807"/>
                    <a:gd name="connsiteY0" fmla="*/ 14904 h 29807"/>
                    <a:gd name="connsiteX1" fmla="*/ 14904 w 29807"/>
                    <a:gd name="connsiteY1" fmla="*/ 29808 h 29807"/>
                    <a:gd name="connsiteX2" fmla="*/ 0 w 29807"/>
                    <a:gd name="connsiteY2" fmla="*/ 14904 h 29807"/>
                    <a:gd name="connsiteX3" fmla="*/ 14904 w 29807"/>
                    <a:gd name="connsiteY3" fmla="*/ 0 h 29807"/>
                    <a:gd name="connsiteX4" fmla="*/ 29808 w 29807"/>
                    <a:gd name="connsiteY4" fmla="*/ 14904 h 29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07" h="29807">
                      <a:moveTo>
                        <a:pt x="29808" y="14904"/>
                      </a:moveTo>
                      <a:cubicBezTo>
                        <a:pt x="29808" y="23135"/>
                        <a:pt x="23135" y="29808"/>
                        <a:pt x="14904" y="29808"/>
                      </a:cubicBezTo>
                      <a:cubicBezTo>
                        <a:pt x="6673" y="29808"/>
                        <a:pt x="0" y="23135"/>
                        <a:pt x="0" y="14904"/>
                      </a:cubicBezTo>
                      <a:cubicBezTo>
                        <a:pt x="0" y="6673"/>
                        <a:pt x="6673" y="0"/>
                        <a:pt x="14904" y="0"/>
                      </a:cubicBezTo>
                      <a:cubicBezTo>
                        <a:pt x="23135" y="0"/>
                        <a:pt x="29808" y="6673"/>
                        <a:pt x="29808" y="14904"/>
                      </a:cubicBezTo>
                      <a:close/>
                    </a:path>
                  </a:pathLst>
                </a:custGeom>
                <a:solidFill>
                  <a:srgbClr val="666666"/>
                </a:solidFill>
                <a:ln w="1338" cap="flat">
                  <a:solidFill>
                    <a:srgbClr val="B3B3B3"/>
                  </a:solidFill>
                  <a:prstDash val="solid"/>
                  <a:miter/>
                </a:ln>
              </p:spPr>
              <p:txBody>
                <a:bodyPr rtlCol="0" anchor="ctr"/>
                <a:lstStyle/>
                <a:p>
                  <a:endParaRPr lang="en-US"/>
                </a:p>
              </p:txBody>
            </p:sp>
            <p:sp>
              <p:nvSpPr>
                <p:cNvPr id="571" name="Freeform: Shape 570">
                  <a:extLst>
                    <a:ext uri="{FF2B5EF4-FFF2-40B4-BE49-F238E27FC236}">
                      <a16:creationId xmlns:a16="http://schemas.microsoft.com/office/drawing/2014/main" id="{18ADF01E-8052-7D07-2B0B-CC4137FB7D73}"/>
                    </a:ext>
                  </a:extLst>
                </p:cNvPr>
                <p:cNvSpPr/>
                <p:nvPr/>
              </p:nvSpPr>
              <p:spPr>
                <a:xfrm>
                  <a:off x="1238420" y="2807745"/>
                  <a:ext cx="16901" cy="16901"/>
                </a:xfrm>
                <a:custGeom>
                  <a:avLst/>
                  <a:gdLst>
                    <a:gd name="connsiteX0" fmla="*/ 16901 w 16901"/>
                    <a:gd name="connsiteY0" fmla="*/ 8451 h 16901"/>
                    <a:gd name="connsiteX1" fmla="*/ 8451 w 16901"/>
                    <a:gd name="connsiteY1" fmla="*/ 16902 h 16901"/>
                    <a:gd name="connsiteX2" fmla="*/ 0 w 16901"/>
                    <a:gd name="connsiteY2" fmla="*/ 8451 h 16901"/>
                    <a:gd name="connsiteX3" fmla="*/ 8451 w 16901"/>
                    <a:gd name="connsiteY3" fmla="*/ 0 h 16901"/>
                    <a:gd name="connsiteX4" fmla="*/ 16901 w 16901"/>
                    <a:gd name="connsiteY4" fmla="*/ 8451 h 16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1" h="16901">
                      <a:moveTo>
                        <a:pt x="16901" y="8451"/>
                      </a:moveTo>
                      <a:cubicBezTo>
                        <a:pt x="16901" y="13118"/>
                        <a:pt x="13118" y="16902"/>
                        <a:pt x="8451" y="16902"/>
                      </a:cubicBezTo>
                      <a:cubicBezTo>
                        <a:pt x="3784" y="16902"/>
                        <a:pt x="0" y="13118"/>
                        <a:pt x="0" y="8451"/>
                      </a:cubicBezTo>
                      <a:cubicBezTo>
                        <a:pt x="0" y="3784"/>
                        <a:pt x="3784" y="0"/>
                        <a:pt x="8451" y="0"/>
                      </a:cubicBezTo>
                      <a:cubicBezTo>
                        <a:pt x="13118" y="0"/>
                        <a:pt x="16901" y="3784"/>
                        <a:pt x="16901" y="8451"/>
                      </a:cubicBezTo>
                      <a:close/>
                    </a:path>
                  </a:pathLst>
                </a:custGeom>
                <a:solidFill>
                  <a:srgbClr val="333333"/>
                </a:solidFill>
                <a:ln w="15358" cap="flat">
                  <a:noFill/>
                  <a:prstDash val="solid"/>
                  <a:miter/>
                </a:ln>
              </p:spPr>
              <p:txBody>
                <a:bodyPr rtlCol="0" anchor="ctr"/>
                <a:lstStyle/>
                <a:p>
                  <a:endParaRPr lang="en-US"/>
                </a:p>
              </p:txBody>
            </p:sp>
            <p:grpSp>
              <p:nvGrpSpPr>
                <p:cNvPr id="572" name="Graphic 610">
                  <a:extLst>
                    <a:ext uri="{FF2B5EF4-FFF2-40B4-BE49-F238E27FC236}">
                      <a16:creationId xmlns:a16="http://schemas.microsoft.com/office/drawing/2014/main" id="{1C8F2E14-A9C4-5ECC-A120-689BD829FECE}"/>
                    </a:ext>
                  </a:extLst>
                </p:cNvPr>
                <p:cNvGrpSpPr/>
                <p:nvPr/>
              </p:nvGrpSpPr>
              <p:grpSpPr>
                <a:xfrm>
                  <a:off x="1251634" y="2849538"/>
                  <a:ext cx="63923" cy="64071"/>
                  <a:chOff x="1251634" y="2849538"/>
                  <a:chExt cx="63923" cy="64071"/>
                </a:xfrm>
                <a:solidFill>
                  <a:srgbClr val="666666"/>
                </a:solidFill>
              </p:grpSpPr>
              <p:sp>
                <p:nvSpPr>
                  <p:cNvPr id="578" name="Freeform: Shape 577">
                    <a:extLst>
                      <a:ext uri="{FF2B5EF4-FFF2-40B4-BE49-F238E27FC236}">
                        <a16:creationId xmlns:a16="http://schemas.microsoft.com/office/drawing/2014/main" id="{B5FDE43D-3F3E-DD68-2EBE-B02B76C7A072}"/>
                      </a:ext>
                    </a:extLst>
                  </p:cNvPr>
                  <p:cNvSpPr/>
                  <p:nvPr/>
                </p:nvSpPr>
                <p:spPr>
                  <a:xfrm>
                    <a:off x="1296961" y="2860601"/>
                    <a:ext cx="18597" cy="41792"/>
                  </a:xfrm>
                  <a:custGeom>
                    <a:avLst/>
                    <a:gdLst>
                      <a:gd name="connsiteX0" fmla="*/ 10755 w 18597"/>
                      <a:gd name="connsiteY0" fmla="*/ 0 h 41792"/>
                      <a:gd name="connsiteX1" fmla="*/ 0 w 18597"/>
                      <a:gd name="connsiteY1" fmla="*/ 11063 h 41792"/>
                      <a:gd name="connsiteX2" fmla="*/ 3380 w 18597"/>
                      <a:gd name="connsiteY2" fmla="*/ 21050 h 41792"/>
                      <a:gd name="connsiteX3" fmla="*/ 154 w 18597"/>
                      <a:gd name="connsiteY3" fmla="*/ 30883 h 41792"/>
                      <a:gd name="connsiteX4" fmla="*/ 11063 w 18597"/>
                      <a:gd name="connsiteY4" fmla="*/ 41793 h 41792"/>
                      <a:gd name="connsiteX5" fmla="*/ 18592 w 18597"/>
                      <a:gd name="connsiteY5" fmla="*/ 21203 h 41792"/>
                      <a:gd name="connsiteX6" fmla="*/ 10755 w 18597"/>
                      <a:gd name="connsiteY6" fmla="*/ 0 h 4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7" h="41792">
                        <a:moveTo>
                          <a:pt x="10755" y="0"/>
                        </a:moveTo>
                        <a:lnTo>
                          <a:pt x="0" y="11063"/>
                        </a:lnTo>
                        <a:cubicBezTo>
                          <a:pt x="2151" y="13828"/>
                          <a:pt x="3380" y="17362"/>
                          <a:pt x="3380" y="21050"/>
                        </a:cubicBezTo>
                        <a:cubicBezTo>
                          <a:pt x="3380" y="24738"/>
                          <a:pt x="2151" y="28118"/>
                          <a:pt x="154" y="30883"/>
                        </a:cubicBezTo>
                        <a:lnTo>
                          <a:pt x="11063" y="41793"/>
                        </a:lnTo>
                        <a:cubicBezTo>
                          <a:pt x="15826" y="36261"/>
                          <a:pt x="18592" y="29040"/>
                          <a:pt x="18592" y="21203"/>
                        </a:cubicBezTo>
                        <a:cubicBezTo>
                          <a:pt x="18745" y="13060"/>
                          <a:pt x="15672" y="5685"/>
                          <a:pt x="10755" y="0"/>
                        </a:cubicBezTo>
                        <a:close/>
                      </a:path>
                    </a:pathLst>
                  </a:custGeom>
                  <a:solidFill>
                    <a:srgbClr val="666666"/>
                  </a:solidFill>
                  <a:ln w="1338" cap="flat">
                    <a:solidFill>
                      <a:srgbClr val="B3B3B3"/>
                    </a:solid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0B9CF83D-0A44-A7A3-3971-02154736171E}"/>
                      </a:ext>
                    </a:extLst>
                  </p:cNvPr>
                  <p:cNvSpPr/>
                  <p:nvPr/>
                </p:nvSpPr>
                <p:spPr>
                  <a:xfrm>
                    <a:off x="1251634" y="2860908"/>
                    <a:ext cx="18745" cy="41792"/>
                  </a:xfrm>
                  <a:custGeom>
                    <a:avLst/>
                    <a:gdLst>
                      <a:gd name="connsiteX0" fmla="*/ 15365 w 18745"/>
                      <a:gd name="connsiteY0" fmla="*/ 20743 h 41792"/>
                      <a:gd name="connsiteX1" fmla="*/ 18592 w 18745"/>
                      <a:gd name="connsiteY1" fmla="*/ 10909 h 41792"/>
                      <a:gd name="connsiteX2" fmla="*/ 7682 w 18745"/>
                      <a:gd name="connsiteY2" fmla="*/ 0 h 41792"/>
                      <a:gd name="connsiteX3" fmla="*/ 0 w 18745"/>
                      <a:gd name="connsiteY3" fmla="*/ 20743 h 41792"/>
                      <a:gd name="connsiteX4" fmla="*/ 7990 w 18745"/>
                      <a:gd name="connsiteY4" fmla="*/ 41793 h 41792"/>
                      <a:gd name="connsiteX5" fmla="*/ 18745 w 18745"/>
                      <a:gd name="connsiteY5" fmla="*/ 30730 h 41792"/>
                      <a:gd name="connsiteX6" fmla="*/ 15365 w 18745"/>
                      <a:gd name="connsiteY6" fmla="*/ 20743 h 4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45" h="41792">
                        <a:moveTo>
                          <a:pt x="15365" y="20743"/>
                        </a:moveTo>
                        <a:cubicBezTo>
                          <a:pt x="15365" y="17055"/>
                          <a:pt x="16594" y="13675"/>
                          <a:pt x="18592" y="10909"/>
                        </a:cubicBezTo>
                        <a:lnTo>
                          <a:pt x="7682" y="0"/>
                        </a:lnTo>
                        <a:cubicBezTo>
                          <a:pt x="2919" y="5531"/>
                          <a:pt x="0" y="12753"/>
                          <a:pt x="0" y="20743"/>
                        </a:cubicBezTo>
                        <a:cubicBezTo>
                          <a:pt x="0" y="28733"/>
                          <a:pt x="3073" y="36108"/>
                          <a:pt x="7990" y="41793"/>
                        </a:cubicBezTo>
                        <a:lnTo>
                          <a:pt x="18745" y="30730"/>
                        </a:lnTo>
                        <a:cubicBezTo>
                          <a:pt x="16748" y="27964"/>
                          <a:pt x="15365" y="24584"/>
                          <a:pt x="15365" y="20743"/>
                        </a:cubicBezTo>
                        <a:close/>
                      </a:path>
                    </a:pathLst>
                  </a:custGeom>
                  <a:solidFill>
                    <a:srgbClr val="666666"/>
                  </a:solidFill>
                  <a:ln w="1338" cap="flat">
                    <a:solidFill>
                      <a:srgbClr val="B3B3B3"/>
                    </a:solidFill>
                    <a:prstDash val="solid"/>
                    <a:miter/>
                  </a:ln>
                </p:spPr>
                <p:txBody>
                  <a:bodyPr rtlCol="0" anchor="ctr"/>
                  <a:lstStyle/>
                  <a:p>
                    <a:endParaRPr lang="en-US"/>
                  </a:p>
                </p:txBody>
              </p:sp>
              <p:sp>
                <p:nvSpPr>
                  <p:cNvPr id="580" name="Freeform: Shape 579">
                    <a:extLst>
                      <a:ext uri="{FF2B5EF4-FFF2-40B4-BE49-F238E27FC236}">
                        <a16:creationId xmlns:a16="http://schemas.microsoft.com/office/drawing/2014/main" id="{0E503C5B-396B-DD45-2F13-B6BFFD632AF4}"/>
                      </a:ext>
                    </a:extLst>
                  </p:cNvPr>
                  <p:cNvSpPr/>
                  <p:nvPr/>
                </p:nvSpPr>
                <p:spPr>
                  <a:xfrm>
                    <a:off x="1263312" y="2849538"/>
                    <a:ext cx="40870" cy="18591"/>
                  </a:xfrm>
                  <a:custGeom>
                    <a:avLst/>
                    <a:gdLst>
                      <a:gd name="connsiteX0" fmla="*/ 10602 w 40870"/>
                      <a:gd name="connsiteY0" fmla="*/ 18591 h 18591"/>
                      <a:gd name="connsiteX1" fmla="*/ 20435 w 40870"/>
                      <a:gd name="connsiteY1" fmla="*/ 15365 h 18591"/>
                      <a:gd name="connsiteX2" fmla="*/ 30115 w 40870"/>
                      <a:gd name="connsiteY2" fmla="*/ 18438 h 18591"/>
                      <a:gd name="connsiteX3" fmla="*/ 40871 w 40870"/>
                      <a:gd name="connsiteY3" fmla="*/ 7375 h 18591"/>
                      <a:gd name="connsiteX4" fmla="*/ 20589 w 40870"/>
                      <a:gd name="connsiteY4" fmla="*/ 0 h 18591"/>
                      <a:gd name="connsiteX5" fmla="*/ 0 w 40870"/>
                      <a:gd name="connsiteY5" fmla="*/ 7529 h 18591"/>
                      <a:gd name="connsiteX6" fmla="*/ 10602 w 40870"/>
                      <a:gd name="connsiteY6" fmla="*/ 18591 h 1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70" h="18591">
                        <a:moveTo>
                          <a:pt x="10602" y="18591"/>
                        </a:moveTo>
                        <a:cubicBezTo>
                          <a:pt x="13368" y="16594"/>
                          <a:pt x="16748" y="15365"/>
                          <a:pt x="20435" y="15365"/>
                        </a:cubicBezTo>
                        <a:cubicBezTo>
                          <a:pt x="23969" y="15365"/>
                          <a:pt x="27350" y="16440"/>
                          <a:pt x="30115" y="18438"/>
                        </a:cubicBezTo>
                        <a:lnTo>
                          <a:pt x="40871" y="7375"/>
                        </a:lnTo>
                        <a:cubicBezTo>
                          <a:pt x="35339" y="2766"/>
                          <a:pt x="28271" y="0"/>
                          <a:pt x="20589" y="0"/>
                        </a:cubicBezTo>
                        <a:cubicBezTo>
                          <a:pt x="12753" y="0"/>
                          <a:pt x="5531" y="2919"/>
                          <a:pt x="0" y="7529"/>
                        </a:cubicBezTo>
                        <a:lnTo>
                          <a:pt x="10602" y="18591"/>
                        </a:lnTo>
                        <a:close/>
                      </a:path>
                    </a:pathLst>
                  </a:custGeom>
                  <a:solidFill>
                    <a:srgbClr val="666666"/>
                  </a:solidFill>
                  <a:ln w="1338" cap="flat">
                    <a:solidFill>
                      <a:srgbClr val="B3B3B3"/>
                    </a:solidFill>
                    <a:prstDash val="solid"/>
                    <a:miter/>
                  </a:ln>
                </p:spPr>
                <p:txBody>
                  <a:bodyPr rtlCol="0" anchor="ctr"/>
                  <a:lstStyle/>
                  <a:p>
                    <a:endParaRPr lang="en-US"/>
                  </a:p>
                </p:txBody>
              </p:sp>
              <p:sp>
                <p:nvSpPr>
                  <p:cNvPr id="581" name="Freeform: Shape 580">
                    <a:extLst>
                      <a:ext uri="{FF2B5EF4-FFF2-40B4-BE49-F238E27FC236}">
                        <a16:creationId xmlns:a16="http://schemas.microsoft.com/office/drawing/2014/main" id="{B8284835-1FBD-902E-E372-A9B5C68F0B42}"/>
                      </a:ext>
                    </a:extLst>
                  </p:cNvPr>
                  <p:cNvSpPr/>
                  <p:nvPr/>
                </p:nvSpPr>
                <p:spPr>
                  <a:xfrm>
                    <a:off x="1263312" y="2895018"/>
                    <a:ext cx="41024" cy="18591"/>
                  </a:xfrm>
                  <a:custGeom>
                    <a:avLst/>
                    <a:gdLst>
                      <a:gd name="connsiteX0" fmla="*/ 30269 w 41024"/>
                      <a:gd name="connsiteY0" fmla="*/ 0 h 18591"/>
                      <a:gd name="connsiteX1" fmla="*/ 20435 w 41024"/>
                      <a:gd name="connsiteY1" fmla="*/ 3227 h 18591"/>
                      <a:gd name="connsiteX2" fmla="*/ 10755 w 41024"/>
                      <a:gd name="connsiteY2" fmla="*/ 154 h 18591"/>
                      <a:gd name="connsiteX3" fmla="*/ 0 w 41024"/>
                      <a:gd name="connsiteY3" fmla="*/ 11217 h 18591"/>
                      <a:gd name="connsiteX4" fmla="*/ 20282 w 41024"/>
                      <a:gd name="connsiteY4" fmla="*/ 18592 h 18591"/>
                      <a:gd name="connsiteX5" fmla="*/ 41024 w 41024"/>
                      <a:gd name="connsiteY5" fmla="*/ 10909 h 18591"/>
                      <a:gd name="connsiteX6" fmla="*/ 30269 w 41024"/>
                      <a:gd name="connsiteY6" fmla="*/ 0 h 1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24" h="18591">
                        <a:moveTo>
                          <a:pt x="30269" y="0"/>
                        </a:moveTo>
                        <a:cubicBezTo>
                          <a:pt x="27503" y="1998"/>
                          <a:pt x="24123" y="3227"/>
                          <a:pt x="20435" y="3227"/>
                        </a:cubicBezTo>
                        <a:cubicBezTo>
                          <a:pt x="16901" y="3227"/>
                          <a:pt x="13521" y="2151"/>
                          <a:pt x="10755" y="154"/>
                        </a:cubicBezTo>
                        <a:lnTo>
                          <a:pt x="0" y="11217"/>
                        </a:lnTo>
                        <a:cubicBezTo>
                          <a:pt x="5531" y="15826"/>
                          <a:pt x="12599" y="18592"/>
                          <a:pt x="20282" y="18592"/>
                        </a:cubicBezTo>
                        <a:cubicBezTo>
                          <a:pt x="28118" y="18592"/>
                          <a:pt x="35493" y="15672"/>
                          <a:pt x="41024" y="10909"/>
                        </a:cubicBezTo>
                        <a:lnTo>
                          <a:pt x="30269" y="0"/>
                        </a:lnTo>
                        <a:close/>
                      </a:path>
                    </a:pathLst>
                  </a:custGeom>
                  <a:solidFill>
                    <a:srgbClr val="666666"/>
                  </a:solidFill>
                  <a:ln w="1338" cap="flat">
                    <a:solidFill>
                      <a:srgbClr val="B3B3B3"/>
                    </a:solidFill>
                    <a:prstDash val="solid"/>
                    <a:miter/>
                  </a:ln>
                </p:spPr>
                <p:txBody>
                  <a:bodyPr rtlCol="0" anchor="ctr"/>
                  <a:lstStyle/>
                  <a:p>
                    <a:endParaRPr lang="en-US"/>
                  </a:p>
                </p:txBody>
              </p:sp>
            </p:grpSp>
            <p:sp>
              <p:nvSpPr>
                <p:cNvPr id="573" name="Freeform: Shape 572">
                  <a:extLst>
                    <a:ext uri="{FF2B5EF4-FFF2-40B4-BE49-F238E27FC236}">
                      <a16:creationId xmlns:a16="http://schemas.microsoft.com/office/drawing/2014/main" id="{0CB1DD96-12C1-06AC-3BEA-4BC94EA81A4A}"/>
                    </a:ext>
                  </a:extLst>
                </p:cNvPr>
                <p:cNvSpPr/>
                <p:nvPr/>
              </p:nvSpPr>
              <p:spPr>
                <a:xfrm>
                  <a:off x="889945" y="2958014"/>
                  <a:ext cx="478155" cy="15364"/>
                </a:xfrm>
                <a:custGeom>
                  <a:avLst/>
                  <a:gdLst>
                    <a:gd name="connsiteX0" fmla="*/ 0 w 478155"/>
                    <a:gd name="connsiteY0" fmla="*/ 0 h 15364"/>
                    <a:gd name="connsiteX1" fmla="*/ 478156 w 478155"/>
                    <a:gd name="connsiteY1" fmla="*/ 0 h 15364"/>
                  </a:gdLst>
                  <a:ahLst/>
                  <a:cxnLst>
                    <a:cxn ang="0">
                      <a:pos x="connsiteX0" y="connsiteY0"/>
                    </a:cxn>
                    <a:cxn ang="0">
                      <a:pos x="connsiteX1" y="connsiteY1"/>
                    </a:cxn>
                  </a:cxnLst>
                  <a:rect l="l" t="t" r="r" b="b"/>
                  <a:pathLst>
                    <a:path w="478155" h="15364">
                      <a:moveTo>
                        <a:pt x="0" y="0"/>
                      </a:moveTo>
                      <a:lnTo>
                        <a:pt x="478156" y="0"/>
                      </a:lnTo>
                    </a:path>
                  </a:pathLst>
                </a:custGeom>
                <a:ln w="1338" cap="flat">
                  <a:solidFill>
                    <a:srgbClr val="E6E6E6"/>
                  </a:solid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4EE1135B-77BD-2306-0ADC-643601D861E9}"/>
                    </a:ext>
                  </a:extLst>
                </p:cNvPr>
                <p:cNvSpPr/>
                <p:nvPr/>
              </p:nvSpPr>
              <p:spPr>
                <a:xfrm>
                  <a:off x="889944" y="2761651"/>
                  <a:ext cx="33034" cy="193444"/>
                </a:xfrm>
                <a:custGeom>
                  <a:avLst/>
                  <a:gdLst>
                    <a:gd name="connsiteX0" fmla="*/ 29040 w 33034"/>
                    <a:gd name="connsiteY0" fmla="*/ 193444 h 193444"/>
                    <a:gd name="connsiteX1" fmla="*/ 3995 w 33034"/>
                    <a:gd name="connsiteY1" fmla="*/ 193444 h 193444"/>
                    <a:gd name="connsiteX2" fmla="*/ 0 w 33034"/>
                    <a:gd name="connsiteY2" fmla="*/ 189449 h 193444"/>
                    <a:gd name="connsiteX3" fmla="*/ 0 w 33034"/>
                    <a:gd name="connsiteY3" fmla="*/ 3995 h 193444"/>
                    <a:gd name="connsiteX4" fmla="*/ 3995 w 33034"/>
                    <a:gd name="connsiteY4" fmla="*/ 0 h 193444"/>
                    <a:gd name="connsiteX5" fmla="*/ 29040 w 33034"/>
                    <a:gd name="connsiteY5" fmla="*/ 0 h 193444"/>
                    <a:gd name="connsiteX6" fmla="*/ 33035 w 33034"/>
                    <a:gd name="connsiteY6" fmla="*/ 3995 h 193444"/>
                    <a:gd name="connsiteX7" fmla="*/ 33035 w 33034"/>
                    <a:gd name="connsiteY7" fmla="*/ 189449 h 193444"/>
                    <a:gd name="connsiteX8" fmla="*/ 29040 w 33034"/>
                    <a:gd name="connsiteY8" fmla="*/ 193444 h 19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34" h="193444">
                      <a:moveTo>
                        <a:pt x="29040" y="193444"/>
                      </a:moveTo>
                      <a:lnTo>
                        <a:pt x="3995" y="193444"/>
                      </a:lnTo>
                      <a:cubicBezTo>
                        <a:pt x="1844" y="193444"/>
                        <a:pt x="0" y="191600"/>
                        <a:pt x="0" y="189449"/>
                      </a:cubicBezTo>
                      <a:lnTo>
                        <a:pt x="0" y="3995"/>
                      </a:lnTo>
                      <a:cubicBezTo>
                        <a:pt x="0" y="1844"/>
                        <a:pt x="1844" y="0"/>
                        <a:pt x="3995" y="0"/>
                      </a:cubicBezTo>
                      <a:lnTo>
                        <a:pt x="29040" y="0"/>
                      </a:lnTo>
                      <a:cubicBezTo>
                        <a:pt x="31191" y="0"/>
                        <a:pt x="33035" y="1844"/>
                        <a:pt x="33035" y="3995"/>
                      </a:cubicBezTo>
                      <a:lnTo>
                        <a:pt x="33035" y="189449"/>
                      </a:lnTo>
                      <a:cubicBezTo>
                        <a:pt x="33035" y="191600"/>
                        <a:pt x="31191" y="193444"/>
                        <a:pt x="29040" y="193444"/>
                      </a:cubicBezTo>
                      <a:close/>
                    </a:path>
                  </a:pathLst>
                </a:custGeom>
                <a:solidFill>
                  <a:srgbClr val="333333"/>
                </a:solidFill>
                <a:ln w="15358"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9B56C0ED-5628-1B8C-28F7-E45D4109F22C}"/>
                    </a:ext>
                  </a:extLst>
                </p:cNvPr>
                <p:cNvSpPr/>
                <p:nvPr/>
              </p:nvSpPr>
              <p:spPr>
                <a:xfrm>
                  <a:off x="466642" y="764675"/>
                  <a:ext cx="15364" cy="15364"/>
                </a:xfrm>
                <a:custGeom>
                  <a:avLst/>
                  <a:gdLst/>
                  <a:ahLst/>
                  <a:cxnLst/>
                  <a:rect l="l" t="t" r="r" b="b"/>
                  <a:pathLst>
                    <a:path w="15364" h="15364"/>
                  </a:pathLst>
                </a:custGeom>
                <a:solidFill>
                  <a:srgbClr val="333333"/>
                </a:solidFill>
                <a:ln w="15358"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9E598521-97DF-2211-37A5-EF132C4A0827}"/>
                    </a:ext>
                  </a:extLst>
                </p:cNvPr>
                <p:cNvSpPr/>
                <p:nvPr/>
              </p:nvSpPr>
              <p:spPr>
                <a:xfrm>
                  <a:off x="1215834" y="2864595"/>
                  <a:ext cx="19018" cy="53623"/>
                </a:xfrm>
                <a:custGeom>
                  <a:avLst/>
                  <a:gdLst>
                    <a:gd name="connsiteX0" fmla="*/ 0 w 19018"/>
                    <a:gd name="connsiteY0" fmla="*/ 0 h 53623"/>
                    <a:gd name="connsiteX1" fmla="*/ 0 w 19018"/>
                    <a:gd name="connsiteY1" fmla="*/ 53624 h 53623"/>
                    <a:gd name="connsiteX2" fmla="*/ 14136 w 19018"/>
                    <a:gd name="connsiteY2" fmla="*/ 50858 h 53623"/>
                    <a:gd name="connsiteX3" fmla="*/ 18745 w 19018"/>
                    <a:gd name="connsiteY3" fmla="*/ 46248 h 53623"/>
                    <a:gd name="connsiteX4" fmla="*/ 18745 w 19018"/>
                    <a:gd name="connsiteY4" fmla="*/ 8912 h 53623"/>
                    <a:gd name="connsiteX5" fmla="*/ 16287 w 19018"/>
                    <a:gd name="connsiteY5" fmla="*/ 4456 h 53623"/>
                    <a:gd name="connsiteX6" fmla="*/ 9526 w 19018"/>
                    <a:gd name="connsiteY6" fmla="*/ 1844 h 5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18" h="53623">
                      <a:moveTo>
                        <a:pt x="0" y="0"/>
                      </a:moveTo>
                      <a:lnTo>
                        <a:pt x="0" y="53624"/>
                      </a:lnTo>
                      <a:cubicBezTo>
                        <a:pt x="0" y="53624"/>
                        <a:pt x="12599" y="51933"/>
                        <a:pt x="14136" y="50858"/>
                      </a:cubicBezTo>
                      <a:cubicBezTo>
                        <a:pt x="15672" y="49782"/>
                        <a:pt x="18131" y="48553"/>
                        <a:pt x="18745" y="46248"/>
                      </a:cubicBezTo>
                      <a:cubicBezTo>
                        <a:pt x="19360" y="43944"/>
                        <a:pt x="18745" y="8912"/>
                        <a:pt x="18745" y="8912"/>
                      </a:cubicBezTo>
                      <a:cubicBezTo>
                        <a:pt x="18745" y="8912"/>
                        <a:pt x="18745" y="6300"/>
                        <a:pt x="16287" y="4456"/>
                      </a:cubicBezTo>
                      <a:cubicBezTo>
                        <a:pt x="13828" y="2766"/>
                        <a:pt x="9526" y="1844"/>
                        <a:pt x="9526" y="1844"/>
                      </a:cubicBezTo>
                    </a:path>
                  </a:pathLst>
                </a:custGeom>
                <a:solidFill>
                  <a:srgbClr val="333333"/>
                </a:solidFill>
                <a:ln w="15358"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4411597A-CDE4-D3B5-FB32-9FF1CA364377}"/>
                    </a:ext>
                  </a:extLst>
                </p:cNvPr>
                <p:cNvSpPr/>
                <p:nvPr/>
              </p:nvSpPr>
              <p:spPr>
                <a:xfrm>
                  <a:off x="922825" y="2761497"/>
                  <a:ext cx="292240" cy="191907"/>
                </a:xfrm>
                <a:custGeom>
                  <a:avLst/>
                  <a:gdLst>
                    <a:gd name="connsiteX0" fmla="*/ 284251 w 292240"/>
                    <a:gd name="connsiteY0" fmla="*/ 191907 h 191907"/>
                    <a:gd name="connsiteX1" fmla="*/ 8143 w 292240"/>
                    <a:gd name="connsiteY1" fmla="*/ 191907 h 191907"/>
                    <a:gd name="connsiteX2" fmla="*/ 0 w 292240"/>
                    <a:gd name="connsiteY2" fmla="*/ 183764 h 191907"/>
                    <a:gd name="connsiteX3" fmla="*/ 0 w 292240"/>
                    <a:gd name="connsiteY3" fmla="*/ 8143 h 191907"/>
                    <a:gd name="connsiteX4" fmla="*/ 8143 w 292240"/>
                    <a:gd name="connsiteY4" fmla="*/ 0 h 191907"/>
                    <a:gd name="connsiteX5" fmla="*/ 284097 w 292240"/>
                    <a:gd name="connsiteY5" fmla="*/ 0 h 191907"/>
                    <a:gd name="connsiteX6" fmla="*/ 292240 w 292240"/>
                    <a:gd name="connsiteY6" fmla="*/ 8143 h 191907"/>
                    <a:gd name="connsiteX7" fmla="*/ 292240 w 292240"/>
                    <a:gd name="connsiteY7" fmla="*/ 183764 h 191907"/>
                    <a:gd name="connsiteX8" fmla="*/ 284251 w 292240"/>
                    <a:gd name="connsiteY8" fmla="*/ 191907 h 19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240" h="191907">
                      <a:moveTo>
                        <a:pt x="284251" y="191907"/>
                      </a:moveTo>
                      <a:lnTo>
                        <a:pt x="8143" y="191907"/>
                      </a:lnTo>
                      <a:cubicBezTo>
                        <a:pt x="3688" y="191907"/>
                        <a:pt x="0" y="188220"/>
                        <a:pt x="0" y="183764"/>
                      </a:cubicBezTo>
                      <a:lnTo>
                        <a:pt x="0" y="8143"/>
                      </a:lnTo>
                      <a:cubicBezTo>
                        <a:pt x="0" y="3687"/>
                        <a:pt x="3688" y="0"/>
                        <a:pt x="8143" y="0"/>
                      </a:cubicBezTo>
                      <a:lnTo>
                        <a:pt x="284097" y="0"/>
                      </a:lnTo>
                      <a:cubicBezTo>
                        <a:pt x="288553" y="0"/>
                        <a:pt x="292240" y="3687"/>
                        <a:pt x="292240" y="8143"/>
                      </a:cubicBezTo>
                      <a:lnTo>
                        <a:pt x="292240" y="183764"/>
                      </a:lnTo>
                      <a:cubicBezTo>
                        <a:pt x="292240" y="188374"/>
                        <a:pt x="288706" y="191907"/>
                        <a:pt x="284251" y="191907"/>
                      </a:cubicBezTo>
                      <a:close/>
                    </a:path>
                  </a:pathLst>
                </a:custGeom>
                <a:solidFill>
                  <a:srgbClr val="999999"/>
                </a:solidFill>
                <a:ln w="1338" cap="flat">
                  <a:solidFill>
                    <a:srgbClr val="666666"/>
                  </a:solidFill>
                  <a:prstDash val="solid"/>
                  <a:miter/>
                </a:ln>
              </p:spPr>
              <p:txBody>
                <a:bodyPr rtlCol="0" anchor="ctr"/>
                <a:lstStyle/>
                <a:p>
                  <a:endParaRPr lang="en-US"/>
                </a:p>
              </p:txBody>
            </p:sp>
          </p:grpSp>
          <p:pic>
            <p:nvPicPr>
              <p:cNvPr id="553" name="Picture 552">
                <a:extLst>
                  <a:ext uri="{FF2B5EF4-FFF2-40B4-BE49-F238E27FC236}">
                    <a16:creationId xmlns:a16="http://schemas.microsoft.com/office/drawing/2014/main" id="{44CA3935-DF96-0304-AF29-CC056D35BFAA}"/>
                  </a:ext>
                </a:extLst>
              </p:cNvPr>
              <p:cNvPicPr>
                <a:picLocks noChangeAspect="1"/>
              </p:cNvPicPr>
              <p:nvPr/>
            </p:nvPicPr>
            <p:blipFill>
              <a:blip r:embed="rId7"/>
              <a:stretch>
                <a:fillRect/>
              </a:stretch>
            </p:blipFill>
            <p:spPr>
              <a:xfrm>
                <a:off x="987573" y="2772975"/>
                <a:ext cx="171496" cy="171496"/>
              </a:xfrm>
              <a:custGeom>
                <a:avLst/>
                <a:gdLst>
                  <a:gd name="connsiteX0" fmla="*/ -473 w 171496"/>
                  <a:gd name="connsiteY0" fmla="*/ -376 h 171496"/>
                  <a:gd name="connsiteX1" fmla="*/ 171024 w 171496"/>
                  <a:gd name="connsiteY1" fmla="*/ -376 h 171496"/>
                  <a:gd name="connsiteX2" fmla="*/ 171024 w 171496"/>
                  <a:gd name="connsiteY2" fmla="*/ 171121 h 171496"/>
                  <a:gd name="connsiteX3" fmla="*/ -473 w 171496"/>
                  <a:gd name="connsiteY3" fmla="*/ 171121 h 171496"/>
                </a:gdLst>
                <a:ahLst/>
                <a:cxnLst>
                  <a:cxn ang="0">
                    <a:pos x="connsiteX0" y="connsiteY0"/>
                  </a:cxn>
                  <a:cxn ang="0">
                    <a:pos x="connsiteX1" y="connsiteY1"/>
                  </a:cxn>
                  <a:cxn ang="0">
                    <a:pos x="connsiteX2" y="connsiteY2"/>
                  </a:cxn>
                  <a:cxn ang="0">
                    <a:pos x="connsiteX3" y="connsiteY3"/>
                  </a:cxn>
                </a:cxnLst>
                <a:rect l="l" t="t" r="r" b="b"/>
                <a:pathLst>
                  <a:path w="171496" h="171496">
                    <a:moveTo>
                      <a:pt x="-473" y="-376"/>
                    </a:moveTo>
                    <a:lnTo>
                      <a:pt x="171024" y="-376"/>
                    </a:lnTo>
                    <a:lnTo>
                      <a:pt x="171024" y="171121"/>
                    </a:lnTo>
                    <a:lnTo>
                      <a:pt x="-473" y="171121"/>
                    </a:lnTo>
                    <a:close/>
                  </a:path>
                </a:pathLst>
              </a:custGeom>
            </p:spPr>
          </p:pic>
        </p:grpSp>
        <p:pic>
          <p:nvPicPr>
            <p:cNvPr id="551" name="Picture 550" descr="A picture containing text, map, diagram&#10;&#10;Description automatically generated">
              <a:extLst>
                <a:ext uri="{FF2B5EF4-FFF2-40B4-BE49-F238E27FC236}">
                  <a16:creationId xmlns:a16="http://schemas.microsoft.com/office/drawing/2014/main" id="{C2EE43C5-98A6-B515-40B4-1CE80ECBCCDF}"/>
                </a:ext>
              </a:extLst>
            </p:cNvPr>
            <p:cNvPicPr>
              <a:picLocks noChangeAspect="1"/>
            </p:cNvPicPr>
            <p:nvPr/>
          </p:nvPicPr>
          <p:blipFill rotWithShape="1">
            <a:blip r:embed="rId3">
              <a:extLst>
                <a:ext uri="{28A0092B-C50C-407E-A947-70E740481C1C}">
                  <a14:useLocalDpi xmlns:a14="http://schemas.microsoft.com/office/drawing/2010/main" val="0"/>
                </a:ext>
              </a:extLst>
            </a:blip>
            <a:srcRect l="4883" t="50385" r="81044" b="45675"/>
            <a:stretch/>
          </p:blipFill>
          <p:spPr>
            <a:xfrm>
              <a:off x="1053432" y="3342104"/>
              <a:ext cx="1602304" cy="196226"/>
            </a:xfrm>
            <a:prstGeom prst="rect">
              <a:avLst/>
            </a:prstGeom>
          </p:spPr>
        </p:pic>
      </p:grpSp>
      <p:grpSp>
        <p:nvGrpSpPr>
          <p:cNvPr id="639" name="Group 638">
            <a:extLst>
              <a:ext uri="{FF2B5EF4-FFF2-40B4-BE49-F238E27FC236}">
                <a16:creationId xmlns:a16="http://schemas.microsoft.com/office/drawing/2014/main" id="{7CA89F34-4F2B-AA5D-B60E-D29CDD0D83BB}"/>
              </a:ext>
            </a:extLst>
          </p:cNvPr>
          <p:cNvGrpSpPr/>
          <p:nvPr/>
        </p:nvGrpSpPr>
        <p:grpSpPr>
          <a:xfrm>
            <a:off x="5327543" y="2095071"/>
            <a:ext cx="1378784" cy="1349268"/>
            <a:chOff x="5327543" y="2095071"/>
            <a:chExt cx="1378784" cy="1349268"/>
          </a:xfrm>
        </p:grpSpPr>
        <p:grpSp>
          <p:nvGrpSpPr>
            <p:cNvPr id="151" name="Graphic 610">
              <a:extLst>
                <a:ext uri="{FF2B5EF4-FFF2-40B4-BE49-F238E27FC236}">
                  <a16:creationId xmlns:a16="http://schemas.microsoft.com/office/drawing/2014/main" id="{1A1060B0-35FB-4439-7571-12FBA3AF3136}"/>
                </a:ext>
              </a:extLst>
            </p:cNvPr>
            <p:cNvGrpSpPr/>
            <p:nvPr/>
          </p:nvGrpSpPr>
          <p:grpSpPr>
            <a:xfrm>
              <a:off x="5327543" y="2095071"/>
              <a:ext cx="1378784" cy="1349268"/>
              <a:chOff x="5327543" y="1215634"/>
              <a:chExt cx="1378784" cy="1349268"/>
            </a:xfrm>
          </p:grpSpPr>
          <p:sp>
            <p:nvSpPr>
              <p:cNvPr id="155" name="Freeform: Shape 154">
                <a:extLst>
                  <a:ext uri="{FF2B5EF4-FFF2-40B4-BE49-F238E27FC236}">
                    <a16:creationId xmlns:a16="http://schemas.microsoft.com/office/drawing/2014/main" id="{E85258DA-F824-3807-A3CD-8A7121B76B42}"/>
                  </a:ext>
                </a:extLst>
              </p:cNvPr>
              <p:cNvSpPr/>
              <p:nvPr/>
            </p:nvSpPr>
            <p:spPr>
              <a:xfrm>
                <a:off x="5743717" y="1216864"/>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8977687-020E-0820-9CF0-AC7B670F343D}"/>
                  </a:ext>
                </a:extLst>
              </p:cNvPr>
              <p:cNvSpPr/>
              <p:nvPr/>
            </p:nvSpPr>
            <p:spPr>
              <a:xfrm>
                <a:off x="5917186" y="1388643"/>
                <a:ext cx="559897" cy="559897"/>
              </a:xfrm>
              <a:custGeom>
                <a:avLst/>
                <a:gdLst>
                  <a:gd name="connsiteX0" fmla="*/ 55928 w 559897"/>
                  <a:gd name="connsiteY0" fmla="*/ 0 h 559897"/>
                  <a:gd name="connsiteX1" fmla="*/ 55928 w 559897"/>
                  <a:gd name="connsiteY1" fmla="*/ 112010 h 559897"/>
                  <a:gd name="connsiteX2" fmla="*/ 0 w 559897"/>
                  <a:gd name="connsiteY2" fmla="*/ 112010 h 559897"/>
                  <a:gd name="connsiteX3" fmla="*/ 0 w 559897"/>
                  <a:gd name="connsiteY3" fmla="*/ 447887 h 559897"/>
                  <a:gd name="connsiteX4" fmla="*/ 55928 w 559897"/>
                  <a:gd name="connsiteY4" fmla="*/ 447887 h 559897"/>
                  <a:gd name="connsiteX5" fmla="*/ 55928 w 559897"/>
                  <a:gd name="connsiteY5" fmla="*/ 559897 h 559897"/>
                  <a:gd name="connsiteX6" fmla="*/ 559897 w 559897"/>
                  <a:gd name="connsiteY6" fmla="*/ 559897 h 559897"/>
                  <a:gd name="connsiteX7" fmla="*/ 559897 w 559897"/>
                  <a:gd name="connsiteY7" fmla="*/ 335877 h 559897"/>
                  <a:gd name="connsiteX8" fmla="*/ 503815 w 559897"/>
                  <a:gd name="connsiteY8" fmla="*/ 335877 h 559897"/>
                  <a:gd name="connsiteX9" fmla="*/ 503815 w 559897"/>
                  <a:gd name="connsiteY9" fmla="*/ 223867 h 559897"/>
                  <a:gd name="connsiteX10" fmla="*/ 391959 w 559897"/>
                  <a:gd name="connsiteY10" fmla="*/ 223867 h 559897"/>
                  <a:gd name="connsiteX11" fmla="*/ 391959 w 559897"/>
                  <a:gd name="connsiteY11" fmla="*/ 167938 h 559897"/>
                  <a:gd name="connsiteX12" fmla="*/ 223867 w 559897"/>
                  <a:gd name="connsiteY12" fmla="*/ 167938 h 559897"/>
                  <a:gd name="connsiteX13" fmla="*/ 223867 w 559897"/>
                  <a:gd name="connsiteY13" fmla="*/ 112010 h 559897"/>
                  <a:gd name="connsiteX14" fmla="*/ 335877 w 559897"/>
                  <a:gd name="connsiteY14" fmla="*/ 112010 h 559897"/>
                  <a:gd name="connsiteX15" fmla="*/ 335877 w 559897"/>
                  <a:gd name="connsiteY15" fmla="*/ 0 h 559897"/>
                  <a:gd name="connsiteX16" fmla="*/ 223867 w 559897"/>
                  <a:gd name="connsiteY16" fmla="*/ 0 h 559897"/>
                  <a:gd name="connsiteX17" fmla="*/ 223867 w 559897"/>
                  <a:gd name="connsiteY17" fmla="*/ 55928 h 559897"/>
                  <a:gd name="connsiteX18" fmla="*/ 167939 w 559897"/>
                  <a:gd name="connsiteY18" fmla="*/ 55928 h 559897"/>
                  <a:gd name="connsiteX19" fmla="*/ 167939 w 559897"/>
                  <a:gd name="connsiteY19" fmla="*/ 0 h 559897"/>
                  <a:gd name="connsiteX20" fmla="*/ 55928 w 559897"/>
                  <a:gd name="connsiteY20" fmla="*/ 0 h 55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9897" h="559897">
                    <a:moveTo>
                      <a:pt x="55928" y="0"/>
                    </a:moveTo>
                    <a:lnTo>
                      <a:pt x="55928" y="112010"/>
                    </a:lnTo>
                    <a:lnTo>
                      <a:pt x="0" y="112010"/>
                    </a:lnTo>
                    <a:lnTo>
                      <a:pt x="0" y="447887"/>
                    </a:lnTo>
                    <a:lnTo>
                      <a:pt x="55928" y="447887"/>
                    </a:lnTo>
                    <a:lnTo>
                      <a:pt x="55928" y="559897"/>
                    </a:lnTo>
                    <a:lnTo>
                      <a:pt x="559897" y="559897"/>
                    </a:lnTo>
                    <a:lnTo>
                      <a:pt x="559897" y="335877"/>
                    </a:lnTo>
                    <a:lnTo>
                      <a:pt x="503815" y="335877"/>
                    </a:lnTo>
                    <a:lnTo>
                      <a:pt x="503815" y="223867"/>
                    </a:lnTo>
                    <a:lnTo>
                      <a:pt x="391959" y="223867"/>
                    </a:lnTo>
                    <a:lnTo>
                      <a:pt x="391959" y="167938"/>
                    </a:lnTo>
                    <a:lnTo>
                      <a:pt x="223867" y="167938"/>
                    </a:lnTo>
                    <a:lnTo>
                      <a:pt x="223867" y="112010"/>
                    </a:lnTo>
                    <a:lnTo>
                      <a:pt x="335877" y="112010"/>
                    </a:lnTo>
                    <a:lnTo>
                      <a:pt x="335877" y="0"/>
                    </a:lnTo>
                    <a:lnTo>
                      <a:pt x="223867" y="0"/>
                    </a:lnTo>
                    <a:lnTo>
                      <a:pt x="223867" y="55928"/>
                    </a:lnTo>
                    <a:lnTo>
                      <a:pt x="167939" y="55928"/>
                    </a:lnTo>
                    <a:lnTo>
                      <a:pt x="167939" y="0"/>
                    </a:lnTo>
                    <a:lnTo>
                      <a:pt x="55928" y="0"/>
                    </a:lnTo>
                  </a:path>
                </a:pathLst>
              </a:custGeom>
              <a:solidFill>
                <a:srgbClr val="9FB5BA"/>
              </a:solidFill>
              <a:ln w="15358" cap="flat">
                <a:noFill/>
                <a:prstDash val="solid"/>
                <a:miter/>
              </a:ln>
            </p:spPr>
            <p:txBody>
              <a:bodyPr rtlCol="0" anchor="ctr"/>
              <a:lstStyle/>
              <a:p>
                <a:endParaRPr lang="en-US"/>
              </a:p>
            </p:txBody>
          </p:sp>
          <p:grpSp>
            <p:nvGrpSpPr>
              <p:cNvPr id="157" name="Graphic 610">
                <a:extLst>
                  <a:ext uri="{FF2B5EF4-FFF2-40B4-BE49-F238E27FC236}">
                    <a16:creationId xmlns:a16="http://schemas.microsoft.com/office/drawing/2014/main" id="{401920E6-DAD1-C75F-F9FC-107239DFFE93}"/>
                  </a:ext>
                </a:extLst>
              </p:cNvPr>
              <p:cNvGrpSpPr/>
              <p:nvPr/>
            </p:nvGrpSpPr>
            <p:grpSpPr>
              <a:xfrm>
                <a:off x="5749094" y="1220705"/>
                <a:ext cx="951855" cy="951855"/>
                <a:chOff x="5749094" y="1220705"/>
                <a:chExt cx="951855" cy="951855"/>
              </a:xfrm>
              <a:noFill/>
            </p:grpSpPr>
            <p:sp>
              <p:nvSpPr>
                <p:cNvPr id="160" name="Freeform: Shape 159">
                  <a:extLst>
                    <a:ext uri="{FF2B5EF4-FFF2-40B4-BE49-F238E27FC236}">
                      <a16:creationId xmlns:a16="http://schemas.microsoft.com/office/drawing/2014/main" id="{8DF7C760-434F-59F2-FBCD-03B72B0F5C18}"/>
                    </a:ext>
                  </a:extLst>
                </p:cNvPr>
                <p:cNvSpPr/>
                <p:nvPr/>
              </p:nvSpPr>
              <p:spPr>
                <a:xfrm>
                  <a:off x="5749094" y="1220705"/>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EC82320F-9D97-5735-EEBE-C07D0AF89F07}"/>
                    </a:ext>
                  </a:extLst>
                </p:cNvPr>
                <p:cNvSpPr/>
                <p:nvPr/>
              </p:nvSpPr>
              <p:spPr>
                <a:xfrm>
                  <a:off x="5749094" y="127663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4CFEC918-D29E-41B1-5452-BA4405B10D0B}"/>
                    </a:ext>
                  </a:extLst>
                </p:cNvPr>
                <p:cNvSpPr/>
                <p:nvPr/>
              </p:nvSpPr>
              <p:spPr>
                <a:xfrm>
                  <a:off x="5749094" y="133256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0B681A8-4608-D687-4972-985C3987666D}"/>
                    </a:ext>
                  </a:extLst>
                </p:cNvPr>
                <p:cNvSpPr/>
                <p:nvPr/>
              </p:nvSpPr>
              <p:spPr>
                <a:xfrm>
                  <a:off x="5749094" y="13886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88EA9F91-236E-1A0B-454C-EE4253349DC8}"/>
                    </a:ext>
                  </a:extLst>
                </p:cNvPr>
                <p:cNvSpPr/>
                <p:nvPr/>
              </p:nvSpPr>
              <p:spPr>
                <a:xfrm>
                  <a:off x="5749094" y="144457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B2AD4786-6E6D-6094-0CFD-A8F5E303F97B}"/>
                    </a:ext>
                  </a:extLst>
                </p:cNvPr>
                <p:cNvSpPr/>
                <p:nvPr/>
              </p:nvSpPr>
              <p:spPr>
                <a:xfrm>
                  <a:off x="5749094" y="15006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725E4B02-960E-FE77-CC79-13D90DDB8840}"/>
                    </a:ext>
                  </a:extLst>
                </p:cNvPr>
                <p:cNvSpPr/>
                <p:nvPr/>
              </p:nvSpPr>
              <p:spPr>
                <a:xfrm>
                  <a:off x="5749094" y="155658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20812637-83B4-E7A2-5B47-412A48875061}"/>
                    </a:ext>
                  </a:extLst>
                </p:cNvPr>
                <p:cNvSpPr/>
                <p:nvPr/>
              </p:nvSpPr>
              <p:spPr>
                <a:xfrm>
                  <a:off x="5749094" y="161251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47956FDF-7BC3-4269-15BE-1CED7F4572CC}"/>
                    </a:ext>
                  </a:extLst>
                </p:cNvPr>
                <p:cNvSpPr/>
                <p:nvPr/>
              </p:nvSpPr>
              <p:spPr>
                <a:xfrm>
                  <a:off x="5749094" y="166859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85D597F2-9691-D5A6-71D4-586ECE7EDABD}"/>
                    </a:ext>
                  </a:extLst>
                </p:cNvPr>
                <p:cNvSpPr/>
                <p:nvPr/>
              </p:nvSpPr>
              <p:spPr>
                <a:xfrm>
                  <a:off x="5749094" y="172452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B9A80996-E977-2F95-F06C-26C8F19BACFD}"/>
                    </a:ext>
                  </a:extLst>
                </p:cNvPr>
                <p:cNvSpPr/>
                <p:nvPr/>
              </p:nvSpPr>
              <p:spPr>
                <a:xfrm>
                  <a:off x="5749094" y="178060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C1383A2C-ADDE-6E01-03C3-91341E29D16F}"/>
                    </a:ext>
                  </a:extLst>
                </p:cNvPr>
                <p:cNvSpPr/>
                <p:nvPr/>
              </p:nvSpPr>
              <p:spPr>
                <a:xfrm>
                  <a:off x="5749094" y="183653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18929E9-52B0-8AB0-041E-DEB9D0FA61F0}"/>
                    </a:ext>
                  </a:extLst>
                </p:cNvPr>
                <p:cNvSpPr/>
                <p:nvPr/>
              </p:nvSpPr>
              <p:spPr>
                <a:xfrm>
                  <a:off x="5749094" y="189245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5125D8F8-F88A-044E-6A13-93B667620273}"/>
                    </a:ext>
                  </a:extLst>
                </p:cNvPr>
                <p:cNvSpPr/>
                <p:nvPr/>
              </p:nvSpPr>
              <p:spPr>
                <a:xfrm>
                  <a:off x="5749094" y="194854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8EBAD530-3103-C5DA-615C-6195C6F60138}"/>
                    </a:ext>
                  </a:extLst>
                </p:cNvPr>
                <p:cNvSpPr/>
                <p:nvPr/>
              </p:nvSpPr>
              <p:spPr>
                <a:xfrm>
                  <a:off x="5749094" y="200446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74F8CD62-C790-3F96-0C58-E181B8C20F49}"/>
                    </a:ext>
                  </a:extLst>
                </p:cNvPr>
                <p:cNvSpPr/>
                <p:nvPr/>
              </p:nvSpPr>
              <p:spPr>
                <a:xfrm>
                  <a:off x="5749094" y="206055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0610AF89-C3E5-B14C-B2BA-E018604AA3E2}"/>
                    </a:ext>
                  </a:extLst>
                </p:cNvPr>
                <p:cNvSpPr/>
                <p:nvPr/>
              </p:nvSpPr>
              <p:spPr>
                <a:xfrm>
                  <a:off x="5749094" y="211647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125CAA25-962A-D0FC-BBBC-686698716EFA}"/>
                    </a:ext>
                  </a:extLst>
                </p:cNvPr>
                <p:cNvSpPr/>
                <p:nvPr/>
              </p:nvSpPr>
              <p:spPr>
                <a:xfrm>
                  <a:off x="6645022"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844C72D2-3120-8F8A-E1E7-F62E29057850}"/>
                    </a:ext>
                  </a:extLst>
                </p:cNvPr>
                <p:cNvSpPr/>
                <p:nvPr/>
              </p:nvSpPr>
              <p:spPr>
                <a:xfrm>
                  <a:off x="658909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F7538F28-A4A4-B918-7E0C-04693E6BA16C}"/>
                    </a:ext>
                  </a:extLst>
                </p:cNvPr>
                <p:cNvSpPr/>
                <p:nvPr/>
              </p:nvSpPr>
              <p:spPr>
                <a:xfrm>
                  <a:off x="653301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D94FFE13-7380-AC9C-056A-8872ABA58F3B}"/>
                    </a:ext>
                  </a:extLst>
                </p:cNvPr>
                <p:cNvSpPr/>
                <p:nvPr/>
              </p:nvSpPr>
              <p:spPr>
                <a:xfrm>
                  <a:off x="647708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A33A9074-017E-4ECB-0574-011522E1002E}"/>
                    </a:ext>
                  </a:extLst>
                </p:cNvPr>
                <p:cNvSpPr/>
                <p:nvPr/>
              </p:nvSpPr>
              <p:spPr>
                <a:xfrm>
                  <a:off x="642100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C9E4FDB3-CD30-1330-E723-6BBD7DC437FB}"/>
                    </a:ext>
                  </a:extLst>
                </p:cNvPr>
                <p:cNvSpPr/>
                <p:nvPr/>
              </p:nvSpPr>
              <p:spPr>
                <a:xfrm>
                  <a:off x="636507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DE191BA-3C79-E55D-7F34-A56EEFDACC93}"/>
                    </a:ext>
                  </a:extLst>
                </p:cNvPr>
                <p:cNvSpPr/>
                <p:nvPr/>
              </p:nvSpPr>
              <p:spPr>
                <a:xfrm>
                  <a:off x="630914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DD675FDC-5A07-7369-03D2-B51F394B5C18}"/>
                    </a:ext>
                  </a:extLst>
                </p:cNvPr>
                <p:cNvSpPr/>
                <p:nvPr/>
              </p:nvSpPr>
              <p:spPr>
                <a:xfrm>
                  <a:off x="625306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C5814995-E5DE-C893-DCB0-C6036EC80BAA}"/>
                    </a:ext>
                  </a:extLst>
                </p:cNvPr>
                <p:cNvSpPr/>
                <p:nvPr/>
              </p:nvSpPr>
              <p:spPr>
                <a:xfrm>
                  <a:off x="619713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0EACF1AD-6F7D-3A9A-72C5-A09F0D15F555}"/>
                    </a:ext>
                  </a:extLst>
                </p:cNvPr>
                <p:cNvSpPr/>
                <p:nvPr/>
              </p:nvSpPr>
              <p:spPr>
                <a:xfrm>
                  <a:off x="614105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4E02E716-CBD4-9479-AB03-E1BD8DDD700F}"/>
                    </a:ext>
                  </a:extLst>
                </p:cNvPr>
                <p:cNvSpPr/>
                <p:nvPr/>
              </p:nvSpPr>
              <p:spPr>
                <a:xfrm>
                  <a:off x="608512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0EBFF240-757E-8CDB-30CA-35FB135EF9C1}"/>
                    </a:ext>
                  </a:extLst>
                </p:cNvPr>
                <p:cNvSpPr/>
                <p:nvPr/>
              </p:nvSpPr>
              <p:spPr>
                <a:xfrm>
                  <a:off x="602919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0A79988F-1DF0-FE97-ED91-083F522277E1}"/>
                    </a:ext>
                  </a:extLst>
                </p:cNvPr>
                <p:cNvSpPr/>
                <p:nvPr/>
              </p:nvSpPr>
              <p:spPr>
                <a:xfrm>
                  <a:off x="597311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563D6305-81A4-7E43-CE23-914055532069}"/>
                    </a:ext>
                  </a:extLst>
                </p:cNvPr>
                <p:cNvSpPr/>
                <p:nvPr/>
              </p:nvSpPr>
              <p:spPr>
                <a:xfrm>
                  <a:off x="591718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AEB9DB42-FAA5-0332-2E4A-D9FDFDAB43E9}"/>
                    </a:ext>
                  </a:extLst>
                </p:cNvPr>
                <p:cNvSpPr/>
                <p:nvPr/>
              </p:nvSpPr>
              <p:spPr>
                <a:xfrm>
                  <a:off x="5861104"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EE393880-724A-2BD7-7991-BD43A9C20FCA}"/>
                    </a:ext>
                  </a:extLst>
                </p:cNvPr>
                <p:cNvSpPr/>
                <p:nvPr/>
              </p:nvSpPr>
              <p:spPr>
                <a:xfrm>
                  <a:off x="580517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58" name="Freeform: Shape 157">
                <a:extLst>
                  <a:ext uri="{FF2B5EF4-FFF2-40B4-BE49-F238E27FC236}">
                    <a16:creationId xmlns:a16="http://schemas.microsoft.com/office/drawing/2014/main" id="{91333BEC-FB57-9967-3F27-3FEF88E129EC}"/>
                  </a:ext>
                </a:extLst>
              </p:cNvPr>
              <p:cNvSpPr/>
              <p:nvPr/>
            </p:nvSpPr>
            <p:spPr>
              <a:xfrm>
                <a:off x="5743717" y="121563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159" name="Picture 158">
                <a:extLst>
                  <a:ext uri="{FF2B5EF4-FFF2-40B4-BE49-F238E27FC236}">
                    <a16:creationId xmlns:a16="http://schemas.microsoft.com/office/drawing/2014/main" id="{6C5364D1-45D3-5651-E5EC-6D568536F6E5}"/>
                  </a:ext>
                </a:extLst>
              </p:cNvPr>
              <p:cNvPicPr>
                <a:picLocks noChangeAspect="1"/>
              </p:cNvPicPr>
              <p:nvPr/>
            </p:nvPicPr>
            <p:blipFill>
              <a:blip r:embed="rId6"/>
              <a:stretch>
                <a:fillRect/>
              </a:stretch>
            </p:blipFill>
            <p:spPr>
              <a:xfrm>
                <a:off x="5327543" y="1690112"/>
                <a:ext cx="874791" cy="874791"/>
              </a:xfrm>
              <a:custGeom>
                <a:avLst/>
                <a:gdLst>
                  <a:gd name="connsiteX0" fmla="*/ -167 w 874791"/>
                  <a:gd name="connsiteY0" fmla="*/ -423 h 874791"/>
                  <a:gd name="connsiteX1" fmla="*/ 874624 w 874791"/>
                  <a:gd name="connsiteY1" fmla="*/ -423 h 874791"/>
                  <a:gd name="connsiteX2" fmla="*/ 874624 w 874791"/>
                  <a:gd name="connsiteY2" fmla="*/ 874368 h 874791"/>
                  <a:gd name="connsiteX3" fmla="*/ -16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7" y="-423"/>
                    </a:moveTo>
                    <a:lnTo>
                      <a:pt x="874624" y="-423"/>
                    </a:lnTo>
                    <a:lnTo>
                      <a:pt x="874624" y="874368"/>
                    </a:lnTo>
                    <a:lnTo>
                      <a:pt x="-167" y="874368"/>
                    </a:lnTo>
                    <a:close/>
                  </a:path>
                </a:pathLst>
              </a:custGeom>
            </p:spPr>
          </p:pic>
        </p:grpSp>
        <p:cxnSp>
          <p:nvCxnSpPr>
            <p:cNvPr id="629" name="Straight Arrow Connector 628">
              <a:extLst>
                <a:ext uri="{FF2B5EF4-FFF2-40B4-BE49-F238E27FC236}">
                  <a16:creationId xmlns:a16="http://schemas.microsoft.com/office/drawing/2014/main" id="{24110A4C-781C-3CBE-B651-432B6C42BC90}"/>
                </a:ext>
              </a:extLst>
            </p:cNvPr>
            <p:cNvCxnSpPr>
              <a:cxnSpLocks/>
            </p:cNvCxnSpPr>
            <p:nvPr/>
          </p:nvCxnSpPr>
          <p:spPr>
            <a:xfrm>
              <a:off x="5771175" y="2603957"/>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0" name="Group 639">
            <a:extLst>
              <a:ext uri="{FF2B5EF4-FFF2-40B4-BE49-F238E27FC236}">
                <a16:creationId xmlns:a16="http://schemas.microsoft.com/office/drawing/2014/main" id="{960B5F08-4256-1DB8-19BD-F0264336C1C6}"/>
              </a:ext>
            </a:extLst>
          </p:cNvPr>
          <p:cNvGrpSpPr/>
          <p:nvPr/>
        </p:nvGrpSpPr>
        <p:grpSpPr>
          <a:xfrm>
            <a:off x="6554046" y="2097376"/>
            <a:ext cx="1378862" cy="1349393"/>
            <a:chOff x="6554046" y="2097376"/>
            <a:chExt cx="1378862" cy="1349393"/>
          </a:xfrm>
        </p:grpSpPr>
        <p:grpSp>
          <p:nvGrpSpPr>
            <p:cNvPr id="194" name="Graphic 610">
              <a:extLst>
                <a:ext uri="{FF2B5EF4-FFF2-40B4-BE49-F238E27FC236}">
                  <a16:creationId xmlns:a16="http://schemas.microsoft.com/office/drawing/2014/main" id="{C27E13CA-973D-97D3-89F4-EC9FF878BB49}"/>
                </a:ext>
              </a:extLst>
            </p:cNvPr>
            <p:cNvGrpSpPr/>
            <p:nvPr/>
          </p:nvGrpSpPr>
          <p:grpSpPr>
            <a:xfrm>
              <a:off x="6554046" y="2097376"/>
              <a:ext cx="1378862" cy="1349393"/>
              <a:chOff x="6554046" y="1217939"/>
              <a:chExt cx="1378862" cy="1349393"/>
            </a:xfrm>
          </p:grpSpPr>
          <p:sp>
            <p:nvSpPr>
              <p:cNvPr id="198" name="Freeform: Shape 197">
                <a:extLst>
                  <a:ext uri="{FF2B5EF4-FFF2-40B4-BE49-F238E27FC236}">
                    <a16:creationId xmlns:a16="http://schemas.microsoft.com/office/drawing/2014/main" id="{A62408D2-55D9-4DCC-54CB-E592CCF5569B}"/>
                  </a:ext>
                </a:extLst>
              </p:cNvPr>
              <p:cNvSpPr/>
              <p:nvPr/>
            </p:nvSpPr>
            <p:spPr>
              <a:xfrm>
                <a:off x="697029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19E384B7-CCD7-01A5-6D1C-31F87C62E628}"/>
                  </a:ext>
                </a:extLst>
              </p:cNvPr>
              <p:cNvSpPr/>
              <p:nvPr/>
            </p:nvSpPr>
            <p:spPr>
              <a:xfrm>
                <a:off x="7143613" y="1332561"/>
                <a:ext cx="560204" cy="671907"/>
              </a:xfrm>
              <a:custGeom>
                <a:avLst/>
                <a:gdLst>
                  <a:gd name="connsiteX0" fmla="*/ 112010 w 560204"/>
                  <a:gd name="connsiteY0" fmla="*/ 0 h 671907"/>
                  <a:gd name="connsiteX1" fmla="*/ 56082 w 560204"/>
                  <a:gd name="connsiteY1" fmla="*/ 0 h 671907"/>
                  <a:gd name="connsiteX2" fmla="*/ 56082 w 560204"/>
                  <a:gd name="connsiteY2" fmla="*/ 56082 h 671907"/>
                  <a:gd name="connsiteX3" fmla="*/ 0 w 560204"/>
                  <a:gd name="connsiteY3" fmla="*/ 56082 h 671907"/>
                  <a:gd name="connsiteX4" fmla="*/ 0 w 560204"/>
                  <a:gd name="connsiteY4" fmla="*/ 168092 h 671907"/>
                  <a:gd name="connsiteX5" fmla="*/ 56082 w 560204"/>
                  <a:gd name="connsiteY5" fmla="*/ 170397 h 671907"/>
                  <a:gd name="connsiteX6" fmla="*/ 56082 w 560204"/>
                  <a:gd name="connsiteY6" fmla="*/ 224020 h 671907"/>
                  <a:gd name="connsiteX7" fmla="*/ 110627 w 560204"/>
                  <a:gd name="connsiteY7" fmla="*/ 226171 h 671907"/>
                  <a:gd name="connsiteX8" fmla="*/ 111856 w 560204"/>
                  <a:gd name="connsiteY8" fmla="*/ 337721 h 671907"/>
                  <a:gd name="connsiteX9" fmla="*/ 56082 w 560204"/>
                  <a:gd name="connsiteY9" fmla="*/ 338489 h 671907"/>
                  <a:gd name="connsiteX10" fmla="*/ 56082 w 560204"/>
                  <a:gd name="connsiteY10" fmla="*/ 615979 h 671907"/>
                  <a:gd name="connsiteX11" fmla="*/ 167938 w 560204"/>
                  <a:gd name="connsiteY11" fmla="*/ 615979 h 671907"/>
                  <a:gd name="connsiteX12" fmla="*/ 167938 w 560204"/>
                  <a:gd name="connsiteY12" fmla="*/ 671907 h 671907"/>
                  <a:gd name="connsiteX13" fmla="*/ 224021 w 560204"/>
                  <a:gd name="connsiteY13" fmla="*/ 671907 h 671907"/>
                  <a:gd name="connsiteX14" fmla="*/ 336030 w 560204"/>
                  <a:gd name="connsiteY14" fmla="*/ 671907 h 671907"/>
                  <a:gd name="connsiteX15" fmla="*/ 448041 w 560204"/>
                  <a:gd name="connsiteY15" fmla="*/ 671907 h 671907"/>
                  <a:gd name="connsiteX16" fmla="*/ 448041 w 560204"/>
                  <a:gd name="connsiteY16" fmla="*/ 615979 h 671907"/>
                  <a:gd name="connsiteX17" fmla="*/ 504583 w 560204"/>
                  <a:gd name="connsiteY17" fmla="*/ 618130 h 671907"/>
                  <a:gd name="connsiteX18" fmla="*/ 504583 w 560204"/>
                  <a:gd name="connsiteY18" fmla="*/ 565121 h 671907"/>
                  <a:gd name="connsiteX19" fmla="*/ 560204 w 560204"/>
                  <a:gd name="connsiteY19" fmla="*/ 563124 h 671907"/>
                  <a:gd name="connsiteX20" fmla="*/ 560204 w 560204"/>
                  <a:gd name="connsiteY20" fmla="*/ 226479 h 671907"/>
                  <a:gd name="connsiteX21" fmla="*/ 446197 w 560204"/>
                  <a:gd name="connsiteY21" fmla="*/ 227554 h 671907"/>
                  <a:gd name="connsiteX22" fmla="*/ 447426 w 560204"/>
                  <a:gd name="connsiteY22" fmla="*/ 170550 h 671907"/>
                  <a:gd name="connsiteX23" fmla="*/ 338028 w 560204"/>
                  <a:gd name="connsiteY23" fmla="*/ 169168 h 671907"/>
                  <a:gd name="connsiteX24" fmla="*/ 336030 w 560204"/>
                  <a:gd name="connsiteY24" fmla="*/ 0 h 671907"/>
                  <a:gd name="connsiteX25" fmla="*/ 280102 w 560204"/>
                  <a:gd name="connsiteY25" fmla="*/ 0 h 671907"/>
                  <a:gd name="connsiteX26" fmla="*/ 280102 w 560204"/>
                  <a:gd name="connsiteY26" fmla="*/ 58540 h 671907"/>
                  <a:gd name="connsiteX27" fmla="*/ 168246 w 560204"/>
                  <a:gd name="connsiteY27" fmla="*/ 56389 h 671907"/>
                  <a:gd name="connsiteX28" fmla="*/ 167631 w 560204"/>
                  <a:gd name="connsiteY28" fmla="*/ 1383 h 67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204" h="671907">
                    <a:moveTo>
                      <a:pt x="112010" y="0"/>
                    </a:moveTo>
                    <a:lnTo>
                      <a:pt x="56082" y="0"/>
                    </a:lnTo>
                    <a:lnTo>
                      <a:pt x="56082" y="56082"/>
                    </a:lnTo>
                    <a:lnTo>
                      <a:pt x="0" y="56082"/>
                    </a:lnTo>
                    <a:lnTo>
                      <a:pt x="0" y="168092"/>
                    </a:lnTo>
                    <a:lnTo>
                      <a:pt x="56082" y="170397"/>
                    </a:lnTo>
                    <a:lnTo>
                      <a:pt x="56082" y="224020"/>
                    </a:lnTo>
                    <a:lnTo>
                      <a:pt x="110627" y="226171"/>
                    </a:lnTo>
                    <a:lnTo>
                      <a:pt x="111856" y="337721"/>
                    </a:lnTo>
                    <a:lnTo>
                      <a:pt x="56082" y="338489"/>
                    </a:lnTo>
                    <a:lnTo>
                      <a:pt x="56082" y="615979"/>
                    </a:lnTo>
                    <a:lnTo>
                      <a:pt x="167938" y="615979"/>
                    </a:lnTo>
                    <a:lnTo>
                      <a:pt x="167938" y="671907"/>
                    </a:lnTo>
                    <a:lnTo>
                      <a:pt x="224021" y="671907"/>
                    </a:lnTo>
                    <a:lnTo>
                      <a:pt x="336030" y="671907"/>
                    </a:lnTo>
                    <a:lnTo>
                      <a:pt x="448041" y="671907"/>
                    </a:lnTo>
                    <a:lnTo>
                      <a:pt x="448041" y="615979"/>
                    </a:lnTo>
                    <a:lnTo>
                      <a:pt x="504583" y="618130"/>
                    </a:lnTo>
                    <a:lnTo>
                      <a:pt x="504583" y="565121"/>
                    </a:lnTo>
                    <a:lnTo>
                      <a:pt x="560204" y="563124"/>
                    </a:lnTo>
                    <a:lnTo>
                      <a:pt x="560204" y="226479"/>
                    </a:lnTo>
                    <a:lnTo>
                      <a:pt x="446197" y="227554"/>
                    </a:lnTo>
                    <a:lnTo>
                      <a:pt x="447426" y="170550"/>
                    </a:lnTo>
                    <a:lnTo>
                      <a:pt x="338028" y="169168"/>
                    </a:lnTo>
                    <a:lnTo>
                      <a:pt x="336030" y="0"/>
                    </a:lnTo>
                    <a:lnTo>
                      <a:pt x="280102" y="0"/>
                    </a:lnTo>
                    <a:lnTo>
                      <a:pt x="280102" y="58540"/>
                    </a:lnTo>
                    <a:lnTo>
                      <a:pt x="168246" y="56389"/>
                    </a:lnTo>
                    <a:lnTo>
                      <a:pt x="167631" y="1383"/>
                    </a:lnTo>
                    <a:close/>
                  </a:path>
                </a:pathLst>
              </a:custGeom>
              <a:solidFill>
                <a:srgbClr val="9FB5BA"/>
              </a:solidFill>
              <a:ln w="15358" cap="flat">
                <a:noFill/>
                <a:prstDash val="solid"/>
                <a:miter/>
              </a:ln>
            </p:spPr>
            <p:txBody>
              <a:bodyPr rtlCol="0" anchor="ctr"/>
              <a:lstStyle/>
              <a:p>
                <a:endParaRPr lang="en-US"/>
              </a:p>
            </p:txBody>
          </p:sp>
          <p:grpSp>
            <p:nvGrpSpPr>
              <p:cNvPr id="200" name="Graphic 610">
                <a:extLst>
                  <a:ext uri="{FF2B5EF4-FFF2-40B4-BE49-F238E27FC236}">
                    <a16:creationId xmlns:a16="http://schemas.microsoft.com/office/drawing/2014/main" id="{259A828D-85E6-EC05-67BE-38C29C671F5F}"/>
                  </a:ext>
                </a:extLst>
              </p:cNvPr>
              <p:cNvGrpSpPr/>
              <p:nvPr/>
            </p:nvGrpSpPr>
            <p:grpSpPr>
              <a:xfrm>
                <a:off x="6975674" y="1223009"/>
                <a:ext cx="951855" cy="951855"/>
                <a:chOff x="6975674" y="1223009"/>
                <a:chExt cx="951855" cy="951855"/>
              </a:xfrm>
              <a:noFill/>
            </p:grpSpPr>
            <p:sp>
              <p:nvSpPr>
                <p:cNvPr id="203" name="Freeform: Shape 202">
                  <a:extLst>
                    <a:ext uri="{FF2B5EF4-FFF2-40B4-BE49-F238E27FC236}">
                      <a16:creationId xmlns:a16="http://schemas.microsoft.com/office/drawing/2014/main" id="{E8141122-BBC9-668B-FC70-B4D597140E26}"/>
                    </a:ext>
                  </a:extLst>
                </p:cNvPr>
                <p:cNvSpPr/>
                <p:nvPr/>
              </p:nvSpPr>
              <p:spPr>
                <a:xfrm>
                  <a:off x="6975674" y="122300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B9D35781-0732-11CA-4A5D-23770C9245CA}"/>
                    </a:ext>
                  </a:extLst>
                </p:cNvPr>
                <p:cNvSpPr/>
                <p:nvPr/>
              </p:nvSpPr>
              <p:spPr>
                <a:xfrm>
                  <a:off x="697567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AC2CCE67-FBF5-EEC4-A45B-6D0B859283A7}"/>
                    </a:ext>
                  </a:extLst>
                </p:cNvPr>
                <p:cNvSpPr/>
                <p:nvPr/>
              </p:nvSpPr>
              <p:spPr>
                <a:xfrm>
                  <a:off x="697567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CD6DCADE-B392-3CC8-E147-7080D880D726}"/>
                    </a:ext>
                  </a:extLst>
                </p:cNvPr>
                <p:cNvSpPr/>
                <p:nvPr/>
              </p:nvSpPr>
              <p:spPr>
                <a:xfrm>
                  <a:off x="697567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3E82DEAB-BC01-7BB1-5F42-17D096E9D284}"/>
                    </a:ext>
                  </a:extLst>
                </p:cNvPr>
                <p:cNvSpPr/>
                <p:nvPr/>
              </p:nvSpPr>
              <p:spPr>
                <a:xfrm>
                  <a:off x="697567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CC640D2-6CA9-BF78-8CB7-8C34C5769CF8}"/>
                    </a:ext>
                  </a:extLst>
                </p:cNvPr>
                <p:cNvSpPr/>
                <p:nvPr/>
              </p:nvSpPr>
              <p:spPr>
                <a:xfrm>
                  <a:off x="697567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24A98C1-85E1-8340-723B-97C09A94ACB6}"/>
                    </a:ext>
                  </a:extLst>
                </p:cNvPr>
                <p:cNvSpPr/>
                <p:nvPr/>
              </p:nvSpPr>
              <p:spPr>
                <a:xfrm>
                  <a:off x="697567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F3A12D8-A211-769F-11A9-532A3DC92AAE}"/>
                    </a:ext>
                  </a:extLst>
                </p:cNvPr>
                <p:cNvSpPr/>
                <p:nvPr/>
              </p:nvSpPr>
              <p:spPr>
                <a:xfrm>
                  <a:off x="697567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49FB4C09-7813-FA12-BA03-AD4148E177CD}"/>
                    </a:ext>
                  </a:extLst>
                </p:cNvPr>
                <p:cNvSpPr/>
                <p:nvPr/>
              </p:nvSpPr>
              <p:spPr>
                <a:xfrm>
                  <a:off x="697567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D5A1A1C3-DD13-8EAF-58D3-AD501B3B30FE}"/>
                    </a:ext>
                  </a:extLst>
                </p:cNvPr>
                <p:cNvSpPr/>
                <p:nvPr/>
              </p:nvSpPr>
              <p:spPr>
                <a:xfrm>
                  <a:off x="697567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24A44573-C0CC-B17C-1242-D002EEB5FB18}"/>
                    </a:ext>
                  </a:extLst>
                </p:cNvPr>
                <p:cNvSpPr/>
                <p:nvPr/>
              </p:nvSpPr>
              <p:spPr>
                <a:xfrm>
                  <a:off x="697567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77CC0342-773C-32FB-41AB-75A6FB7DB7F2}"/>
                    </a:ext>
                  </a:extLst>
                </p:cNvPr>
                <p:cNvSpPr/>
                <p:nvPr/>
              </p:nvSpPr>
              <p:spPr>
                <a:xfrm>
                  <a:off x="697567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8697EB29-C12F-6B3F-5525-F37521590D7A}"/>
                    </a:ext>
                  </a:extLst>
                </p:cNvPr>
                <p:cNvSpPr/>
                <p:nvPr/>
              </p:nvSpPr>
              <p:spPr>
                <a:xfrm>
                  <a:off x="697567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788267FB-F2DB-E72F-1F64-A8A13B361935}"/>
                    </a:ext>
                  </a:extLst>
                </p:cNvPr>
                <p:cNvSpPr/>
                <p:nvPr/>
              </p:nvSpPr>
              <p:spPr>
                <a:xfrm>
                  <a:off x="697567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99A4768B-CD3A-EBD3-CDAC-818C5172954B}"/>
                    </a:ext>
                  </a:extLst>
                </p:cNvPr>
                <p:cNvSpPr/>
                <p:nvPr/>
              </p:nvSpPr>
              <p:spPr>
                <a:xfrm>
                  <a:off x="697567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55616179-98B5-3152-D823-DB7132707B8E}"/>
                    </a:ext>
                  </a:extLst>
                </p:cNvPr>
                <p:cNvSpPr/>
                <p:nvPr/>
              </p:nvSpPr>
              <p:spPr>
                <a:xfrm>
                  <a:off x="697567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177ED028-4D3E-87F9-021A-6CED80AB26AF}"/>
                    </a:ext>
                  </a:extLst>
                </p:cNvPr>
                <p:cNvSpPr/>
                <p:nvPr/>
              </p:nvSpPr>
              <p:spPr>
                <a:xfrm>
                  <a:off x="697567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F80F9419-B3C3-E535-C735-032A7EEF57F0}"/>
                    </a:ext>
                  </a:extLst>
                </p:cNvPr>
                <p:cNvSpPr/>
                <p:nvPr/>
              </p:nvSpPr>
              <p:spPr>
                <a:xfrm>
                  <a:off x="787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41578F5C-CD47-18A7-E732-51175E873E2C}"/>
                    </a:ext>
                  </a:extLst>
                </p:cNvPr>
                <p:cNvSpPr/>
                <p:nvPr/>
              </p:nvSpPr>
              <p:spPr>
                <a:xfrm>
                  <a:off x="781552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1CB8E493-6519-811A-3F28-992CDA115CE4}"/>
                    </a:ext>
                  </a:extLst>
                </p:cNvPr>
                <p:cNvSpPr/>
                <p:nvPr/>
              </p:nvSpPr>
              <p:spPr>
                <a:xfrm>
                  <a:off x="77595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B05BD3E4-C7F3-C226-AC37-B328E8BA6E1D}"/>
                    </a:ext>
                  </a:extLst>
                </p:cNvPr>
                <p:cNvSpPr/>
                <p:nvPr/>
              </p:nvSpPr>
              <p:spPr>
                <a:xfrm>
                  <a:off x="770351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D6862745-0F88-23C1-7022-CE0FEB8822C9}"/>
                    </a:ext>
                  </a:extLst>
                </p:cNvPr>
                <p:cNvSpPr/>
                <p:nvPr/>
              </p:nvSpPr>
              <p:spPr>
                <a:xfrm>
                  <a:off x="76475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B13AB9AF-44A6-DAC7-6F49-7A5D12BB76D6}"/>
                    </a:ext>
                  </a:extLst>
                </p:cNvPr>
                <p:cNvSpPr/>
                <p:nvPr/>
              </p:nvSpPr>
              <p:spPr>
                <a:xfrm>
                  <a:off x="75916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B5A16DBA-ED9F-8BC3-7DBA-4BA628F798B1}"/>
                    </a:ext>
                  </a:extLst>
                </p:cNvPr>
                <p:cNvSpPr/>
                <p:nvPr/>
              </p:nvSpPr>
              <p:spPr>
                <a:xfrm>
                  <a:off x="75355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AFDF67B1-B190-0D79-902F-678CCB739338}"/>
                    </a:ext>
                  </a:extLst>
                </p:cNvPr>
                <p:cNvSpPr/>
                <p:nvPr/>
              </p:nvSpPr>
              <p:spPr>
                <a:xfrm>
                  <a:off x="74796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250CB65B-F3AE-1D66-2B91-FE5F26E23E3B}"/>
                    </a:ext>
                  </a:extLst>
                </p:cNvPr>
                <p:cNvSpPr/>
                <p:nvPr/>
              </p:nvSpPr>
              <p:spPr>
                <a:xfrm>
                  <a:off x="742356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67D7F44C-0FEA-3966-9050-DD6809291B6A}"/>
                    </a:ext>
                  </a:extLst>
                </p:cNvPr>
                <p:cNvSpPr/>
                <p:nvPr/>
              </p:nvSpPr>
              <p:spPr>
                <a:xfrm>
                  <a:off x="73676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0BEBE801-52AD-12E4-8DBA-7A8E9F688E37}"/>
                    </a:ext>
                  </a:extLst>
                </p:cNvPr>
                <p:cNvSpPr/>
                <p:nvPr/>
              </p:nvSpPr>
              <p:spPr>
                <a:xfrm>
                  <a:off x="731155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720E2859-67FC-B0E5-02C1-D2C1A5FA2EC8}"/>
                    </a:ext>
                  </a:extLst>
                </p:cNvPr>
                <p:cNvSpPr/>
                <p:nvPr/>
              </p:nvSpPr>
              <p:spPr>
                <a:xfrm>
                  <a:off x="725562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83D60732-DEDB-9509-6788-4FC7A62816B7}"/>
                    </a:ext>
                  </a:extLst>
                </p:cNvPr>
                <p:cNvSpPr/>
                <p:nvPr/>
              </p:nvSpPr>
              <p:spPr>
                <a:xfrm>
                  <a:off x="7199695"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A70CDA5-FB1B-7810-B391-0A48AC342887}"/>
                    </a:ext>
                  </a:extLst>
                </p:cNvPr>
                <p:cNvSpPr/>
                <p:nvPr/>
              </p:nvSpPr>
              <p:spPr>
                <a:xfrm>
                  <a:off x="714361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6F821C0F-D191-57EE-1F93-820D5EB4164C}"/>
                    </a:ext>
                  </a:extLst>
                </p:cNvPr>
                <p:cNvSpPr/>
                <p:nvPr/>
              </p:nvSpPr>
              <p:spPr>
                <a:xfrm>
                  <a:off x="708768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BB7BCA8-02EB-9ABE-1D93-65AA09DDC4D4}"/>
                    </a:ext>
                  </a:extLst>
                </p:cNvPr>
                <p:cNvSpPr/>
                <p:nvPr/>
              </p:nvSpPr>
              <p:spPr>
                <a:xfrm>
                  <a:off x="703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01" name="Freeform: Shape 200">
                <a:extLst>
                  <a:ext uri="{FF2B5EF4-FFF2-40B4-BE49-F238E27FC236}">
                    <a16:creationId xmlns:a16="http://schemas.microsoft.com/office/drawing/2014/main" id="{D20D4BAF-7C32-BA16-41A4-826C5D796CC1}"/>
                  </a:ext>
                </a:extLst>
              </p:cNvPr>
              <p:cNvSpPr/>
              <p:nvPr/>
            </p:nvSpPr>
            <p:spPr>
              <a:xfrm>
                <a:off x="697029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02" name="Picture 201">
                <a:extLst>
                  <a:ext uri="{FF2B5EF4-FFF2-40B4-BE49-F238E27FC236}">
                    <a16:creationId xmlns:a16="http://schemas.microsoft.com/office/drawing/2014/main" id="{455CA929-DB2D-1506-0CF6-9E8224D431FB}"/>
                  </a:ext>
                </a:extLst>
              </p:cNvPr>
              <p:cNvPicPr>
                <a:picLocks noChangeAspect="1"/>
              </p:cNvPicPr>
              <p:nvPr/>
            </p:nvPicPr>
            <p:blipFill>
              <a:blip r:embed="rId6"/>
              <a:stretch>
                <a:fillRect/>
              </a:stretch>
            </p:blipFill>
            <p:spPr>
              <a:xfrm>
                <a:off x="6554046" y="1692541"/>
                <a:ext cx="874791" cy="874791"/>
              </a:xfrm>
              <a:custGeom>
                <a:avLst/>
                <a:gdLst>
                  <a:gd name="connsiteX0" fmla="*/ -87 w 874791"/>
                  <a:gd name="connsiteY0" fmla="*/ -423 h 874791"/>
                  <a:gd name="connsiteX1" fmla="*/ 874704 w 874791"/>
                  <a:gd name="connsiteY1" fmla="*/ -423 h 874791"/>
                  <a:gd name="connsiteX2" fmla="*/ 874704 w 874791"/>
                  <a:gd name="connsiteY2" fmla="*/ 874368 h 874791"/>
                  <a:gd name="connsiteX3" fmla="*/ -8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423"/>
                    </a:moveTo>
                    <a:lnTo>
                      <a:pt x="874704" y="-423"/>
                    </a:lnTo>
                    <a:lnTo>
                      <a:pt x="874704" y="874368"/>
                    </a:lnTo>
                    <a:lnTo>
                      <a:pt x="-87" y="874368"/>
                    </a:lnTo>
                    <a:close/>
                  </a:path>
                </a:pathLst>
              </a:custGeom>
            </p:spPr>
          </p:pic>
        </p:grpSp>
        <p:cxnSp>
          <p:nvCxnSpPr>
            <p:cNvPr id="630" name="Straight Arrow Connector 629">
              <a:extLst>
                <a:ext uri="{FF2B5EF4-FFF2-40B4-BE49-F238E27FC236}">
                  <a16:creationId xmlns:a16="http://schemas.microsoft.com/office/drawing/2014/main" id="{57CF00AD-F505-6842-FC42-33306E85991F}"/>
                </a:ext>
              </a:extLst>
            </p:cNvPr>
            <p:cNvCxnSpPr>
              <a:cxnSpLocks/>
            </p:cNvCxnSpPr>
            <p:nvPr/>
          </p:nvCxnSpPr>
          <p:spPr>
            <a:xfrm>
              <a:off x="6996526" y="2603957"/>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1" name="Group 640">
            <a:extLst>
              <a:ext uri="{FF2B5EF4-FFF2-40B4-BE49-F238E27FC236}">
                <a16:creationId xmlns:a16="http://schemas.microsoft.com/office/drawing/2014/main" id="{FC61908D-0F06-FBCD-452E-389E727ED412}"/>
              </a:ext>
            </a:extLst>
          </p:cNvPr>
          <p:cNvGrpSpPr/>
          <p:nvPr/>
        </p:nvGrpSpPr>
        <p:grpSpPr>
          <a:xfrm>
            <a:off x="7759545" y="2097376"/>
            <a:ext cx="1378892" cy="1349393"/>
            <a:chOff x="7759545" y="2097376"/>
            <a:chExt cx="1378892" cy="1349393"/>
          </a:xfrm>
        </p:grpSpPr>
        <p:grpSp>
          <p:nvGrpSpPr>
            <p:cNvPr id="237" name="Graphic 610">
              <a:extLst>
                <a:ext uri="{FF2B5EF4-FFF2-40B4-BE49-F238E27FC236}">
                  <a16:creationId xmlns:a16="http://schemas.microsoft.com/office/drawing/2014/main" id="{DDC484A1-EE39-7FA7-0316-B7FEA72321A7}"/>
                </a:ext>
              </a:extLst>
            </p:cNvPr>
            <p:cNvGrpSpPr/>
            <p:nvPr/>
          </p:nvGrpSpPr>
          <p:grpSpPr>
            <a:xfrm>
              <a:off x="7759545" y="2097376"/>
              <a:ext cx="1378892" cy="1349393"/>
              <a:chOff x="7759545" y="1217939"/>
              <a:chExt cx="1378892" cy="1349393"/>
            </a:xfrm>
          </p:grpSpPr>
          <p:sp>
            <p:nvSpPr>
              <p:cNvPr id="241" name="Freeform: Shape 240">
                <a:extLst>
                  <a:ext uri="{FF2B5EF4-FFF2-40B4-BE49-F238E27FC236}">
                    <a16:creationId xmlns:a16="http://schemas.microsoft.com/office/drawing/2014/main" id="{53D262D7-04E2-9BF5-28F4-657AB1332248}"/>
                  </a:ext>
                </a:extLst>
              </p:cNvPr>
              <p:cNvSpPr/>
              <p:nvPr/>
            </p:nvSpPr>
            <p:spPr>
              <a:xfrm>
                <a:off x="817582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56751DB1-DB0E-3365-4995-DF08EBCED2CC}"/>
                  </a:ext>
                </a:extLst>
              </p:cNvPr>
              <p:cNvSpPr/>
              <p:nvPr/>
            </p:nvSpPr>
            <p:spPr>
              <a:xfrm>
                <a:off x="8347914" y="1333790"/>
                <a:ext cx="561586" cy="673443"/>
              </a:xfrm>
              <a:custGeom>
                <a:avLst/>
                <a:gdLst>
                  <a:gd name="connsiteX0" fmla="*/ 57157 w 561586"/>
                  <a:gd name="connsiteY0" fmla="*/ 0 h 673443"/>
                  <a:gd name="connsiteX1" fmla="*/ 56697 w 561586"/>
                  <a:gd name="connsiteY1" fmla="*/ 222791 h 673443"/>
                  <a:gd name="connsiteX2" fmla="*/ 0 w 561586"/>
                  <a:gd name="connsiteY2" fmla="*/ 226786 h 673443"/>
                  <a:gd name="connsiteX3" fmla="*/ 0 w 561586"/>
                  <a:gd name="connsiteY3" fmla="*/ 281178 h 673443"/>
                  <a:gd name="connsiteX4" fmla="*/ 922 w 561586"/>
                  <a:gd name="connsiteY4" fmla="*/ 504891 h 673443"/>
                  <a:gd name="connsiteX5" fmla="*/ 57157 w 561586"/>
                  <a:gd name="connsiteY5" fmla="*/ 505198 h 673443"/>
                  <a:gd name="connsiteX6" fmla="*/ 57157 w 561586"/>
                  <a:gd name="connsiteY6" fmla="*/ 617208 h 673443"/>
                  <a:gd name="connsiteX7" fmla="*/ 114315 w 561586"/>
                  <a:gd name="connsiteY7" fmla="*/ 617823 h 673443"/>
                  <a:gd name="connsiteX8" fmla="*/ 113393 w 561586"/>
                  <a:gd name="connsiteY8" fmla="*/ 673444 h 673443"/>
                  <a:gd name="connsiteX9" fmla="*/ 393956 w 561586"/>
                  <a:gd name="connsiteY9" fmla="*/ 672983 h 673443"/>
                  <a:gd name="connsiteX10" fmla="*/ 393956 w 561586"/>
                  <a:gd name="connsiteY10" fmla="*/ 617208 h 673443"/>
                  <a:gd name="connsiteX11" fmla="*/ 448655 w 561586"/>
                  <a:gd name="connsiteY11" fmla="*/ 617362 h 673443"/>
                  <a:gd name="connsiteX12" fmla="*/ 449116 w 561586"/>
                  <a:gd name="connsiteY12" fmla="*/ 564046 h 673443"/>
                  <a:gd name="connsiteX13" fmla="*/ 504276 w 561586"/>
                  <a:gd name="connsiteY13" fmla="*/ 560051 h 673443"/>
                  <a:gd name="connsiteX14" fmla="*/ 505812 w 561586"/>
                  <a:gd name="connsiteY14" fmla="*/ 506427 h 673443"/>
                  <a:gd name="connsiteX15" fmla="*/ 560973 w 561586"/>
                  <a:gd name="connsiteY15" fmla="*/ 505352 h 673443"/>
                  <a:gd name="connsiteX16" fmla="*/ 561587 w 561586"/>
                  <a:gd name="connsiteY16" fmla="*/ 280102 h 673443"/>
                  <a:gd name="connsiteX17" fmla="*/ 506274 w 561586"/>
                  <a:gd name="connsiteY17" fmla="*/ 281485 h 673443"/>
                  <a:gd name="connsiteX18" fmla="*/ 506274 w 561586"/>
                  <a:gd name="connsiteY18" fmla="*/ 226786 h 673443"/>
                  <a:gd name="connsiteX19" fmla="*/ 450038 w 561586"/>
                  <a:gd name="connsiteY19" fmla="*/ 226786 h 673443"/>
                  <a:gd name="connsiteX20" fmla="*/ 392881 w 561586"/>
                  <a:gd name="connsiteY20" fmla="*/ 225403 h 673443"/>
                  <a:gd name="connsiteX21" fmla="*/ 394417 w 561586"/>
                  <a:gd name="connsiteY21" fmla="*/ 168707 h 673443"/>
                  <a:gd name="connsiteX22" fmla="*/ 392419 w 561586"/>
                  <a:gd name="connsiteY22" fmla="*/ 113393 h 673443"/>
                  <a:gd name="connsiteX23" fmla="*/ 339103 w 561586"/>
                  <a:gd name="connsiteY23" fmla="*/ 112625 h 673443"/>
                  <a:gd name="connsiteX24" fmla="*/ 337720 w 561586"/>
                  <a:gd name="connsiteY24" fmla="*/ 57157 h 673443"/>
                  <a:gd name="connsiteX25" fmla="*/ 227247 w 561586"/>
                  <a:gd name="connsiteY25" fmla="*/ 57772 h 673443"/>
                  <a:gd name="connsiteX26" fmla="*/ 224789 w 561586"/>
                  <a:gd name="connsiteY26" fmla="*/ 1536 h 673443"/>
                  <a:gd name="connsiteX27" fmla="*/ 57157 w 561586"/>
                  <a:gd name="connsiteY27" fmla="*/ 0 h 67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586" h="673443">
                    <a:moveTo>
                      <a:pt x="57157" y="0"/>
                    </a:moveTo>
                    <a:lnTo>
                      <a:pt x="56697" y="222791"/>
                    </a:lnTo>
                    <a:lnTo>
                      <a:pt x="0" y="226786"/>
                    </a:lnTo>
                    <a:lnTo>
                      <a:pt x="0" y="281178"/>
                    </a:lnTo>
                    <a:lnTo>
                      <a:pt x="922" y="504891"/>
                    </a:lnTo>
                    <a:lnTo>
                      <a:pt x="57157" y="505198"/>
                    </a:lnTo>
                    <a:lnTo>
                      <a:pt x="57157" y="617208"/>
                    </a:lnTo>
                    <a:lnTo>
                      <a:pt x="114315" y="617823"/>
                    </a:lnTo>
                    <a:lnTo>
                      <a:pt x="113393" y="673444"/>
                    </a:lnTo>
                    <a:lnTo>
                      <a:pt x="393956" y="672983"/>
                    </a:lnTo>
                    <a:lnTo>
                      <a:pt x="393956" y="617208"/>
                    </a:lnTo>
                    <a:lnTo>
                      <a:pt x="448655" y="617362"/>
                    </a:lnTo>
                    <a:lnTo>
                      <a:pt x="449116" y="564046"/>
                    </a:lnTo>
                    <a:lnTo>
                      <a:pt x="504276" y="560051"/>
                    </a:lnTo>
                    <a:lnTo>
                      <a:pt x="505812" y="506427"/>
                    </a:lnTo>
                    <a:lnTo>
                      <a:pt x="560973" y="505352"/>
                    </a:lnTo>
                    <a:lnTo>
                      <a:pt x="561587" y="280102"/>
                    </a:lnTo>
                    <a:lnTo>
                      <a:pt x="506274" y="281485"/>
                    </a:lnTo>
                    <a:lnTo>
                      <a:pt x="506274" y="226786"/>
                    </a:lnTo>
                    <a:lnTo>
                      <a:pt x="450038" y="226786"/>
                    </a:lnTo>
                    <a:lnTo>
                      <a:pt x="392881" y="225403"/>
                    </a:lnTo>
                    <a:lnTo>
                      <a:pt x="394417" y="168707"/>
                    </a:lnTo>
                    <a:lnTo>
                      <a:pt x="392419" y="113393"/>
                    </a:lnTo>
                    <a:lnTo>
                      <a:pt x="339103" y="112625"/>
                    </a:lnTo>
                    <a:lnTo>
                      <a:pt x="337720" y="57157"/>
                    </a:lnTo>
                    <a:lnTo>
                      <a:pt x="227247" y="57772"/>
                    </a:lnTo>
                    <a:lnTo>
                      <a:pt x="224789" y="1536"/>
                    </a:lnTo>
                    <a:lnTo>
                      <a:pt x="57157" y="0"/>
                    </a:lnTo>
                  </a:path>
                </a:pathLst>
              </a:custGeom>
              <a:solidFill>
                <a:srgbClr val="9FB5BA"/>
              </a:solidFill>
              <a:ln w="15358" cap="flat">
                <a:noFill/>
                <a:prstDash val="solid"/>
                <a:miter/>
              </a:ln>
            </p:spPr>
            <p:txBody>
              <a:bodyPr rtlCol="0" anchor="ctr"/>
              <a:lstStyle/>
              <a:p>
                <a:endParaRPr lang="en-US"/>
              </a:p>
            </p:txBody>
          </p:sp>
          <p:grpSp>
            <p:nvGrpSpPr>
              <p:cNvPr id="243" name="Graphic 610">
                <a:extLst>
                  <a:ext uri="{FF2B5EF4-FFF2-40B4-BE49-F238E27FC236}">
                    <a16:creationId xmlns:a16="http://schemas.microsoft.com/office/drawing/2014/main" id="{B1E88687-310F-2874-60D4-7E85C8AED833}"/>
                  </a:ext>
                </a:extLst>
              </p:cNvPr>
              <p:cNvGrpSpPr/>
              <p:nvPr/>
            </p:nvGrpSpPr>
            <p:grpSpPr>
              <a:xfrm>
                <a:off x="8181204" y="1223009"/>
                <a:ext cx="951855" cy="951855"/>
                <a:chOff x="8181204" y="1223009"/>
                <a:chExt cx="951855" cy="951855"/>
              </a:xfrm>
              <a:noFill/>
            </p:grpSpPr>
            <p:sp>
              <p:nvSpPr>
                <p:cNvPr id="246" name="Freeform: Shape 245">
                  <a:extLst>
                    <a:ext uri="{FF2B5EF4-FFF2-40B4-BE49-F238E27FC236}">
                      <a16:creationId xmlns:a16="http://schemas.microsoft.com/office/drawing/2014/main" id="{2E744B7F-06B7-AFBB-1878-569946E49F14}"/>
                    </a:ext>
                  </a:extLst>
                </p:cNvPr>
                <p:cNvSpPr/>
                <p:nvPr/>
              </p:nvSpPr>
              <p:spPr>
                <a:xfrm>
                  <a:off x="8181204" y="1223009"/>
                  <a:ext cx="951855" cy="951855"/>
                </a:xfrm>
                <a:custGeom>
                  <a:avLst/>
                  <a:gdLst>
                    <a:gd name="connsiteX0" fmla="*/ 0 w 951855"/>
                    <a:gd name="connsiteY0" fmla="*/ 0 h 951855"/>
                    <a:gd name="connsiteX1" fmla="*/ 951855 w 951855"/>
                    <a:gd name="connsiteY1" fmla="*/ 0 h 951855"/>
                    <a:gd name="connsiteX2" fmla="*/ 951855 w 951855"/>
                    <a:gd name="connsiteY2" fmla="*/ 951856 h 951855"/>
                    <a:gd name="connsiteX3" fmla="*/ -1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5" y="0"/>
                      </a:lnTo>
                      <a:lnTo>
                        <a:pt x="951855" y="951856"/>
                      </a:lnTo>
                      <a:lnTo>
                        <a:pt x="-1" y="951856"/>
                      </a:lnTo>
                      <a:close/>
                    </a:path>
                  </a:pathLst>
                </a:custGeom>
                <a:noFill/>
                <a:ln w="7679" cap="flat">
                  <a:solidFill>
                    <a:srgbClr val="808080"/>
                  </a:solid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B85FDCA0-A0C3-B763-F19B-8F42DBB0BCBD}"/>
                    </a:ext>
                  </a:extLst>
                </p:cNvPr>
                <p:cNvSpPr/>
                <p:nvPr/>
              </p:nvSpPr>
              <p:spPr>
                <a:xfrm>
                  <a:off x="818120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EB6D3EA3-819C-A637-4474-80037E25D43D}"/>
                    </a:ext>
                  </a:extLst>
                </p:cNvPr>
                <p:cNvSpPr/>
                <p:nvPr/>
              </p:nvSpPr>
              <p:spPr>
                <a:xfrm>
                  <a:off x="818120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8C15FE00-0EEA-BFE2-7FCE-82864841E3A2}"/>
                    </a:ext>
                  </a:extLst>
                </p:cNvPr>
                <p:cNvSpPr/>
                <p:nvPr/>
              </p:nvSpPr>
              <p:spPr>
                <a:xfrm>
                  <a:off x="818120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33CF7A3-8E6D-12F7-5F72-440C931F2F62}"/>
                    </a:ext>
                  </a:extLst>
                </p:cNvPr>
                <p:cNvSpPr/>
                <p:nvPr/>
              </p:nvSpPr>
              <p:spPr>
                <a:xfrm>
                  <a:off x="818120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73C2C5F6-7ECA-7CB6-2559-5115899E5FDB}"/>
                    </a:ext>
                  </a:extLst>
                </p:cNvPr>
                <p:cNvSpPr/>
                <p:nvPr/>
              </p:nvSpPr>
              <p:spPr>
                <a:xfrm>
                  <a:off x="818120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DD50EC5D-FF1A-0A6D-4E7E-12965A0C791D}"/>
                    </a:ext>
                  </a:extLst>
                </p:cNvPr>
                <p:cNvSpPr/>
                <p:nvPr/>
              </p:nvSpPr>
              <p:spPr>
                <a:xfrm>
                  <a:off x="818120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697627F8-78A9-B87C-5AC3-147510FEC4D9}"/>
                    </a:ext>
                  </a:extLst>
                </p:cNvPr>
                <p:cNvSpPr/>
                <p:nvPr/>
              </p:nvSpPr>
              <p:spPr>
                <a:xfrm>
                  <a:off x="818120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C78109C9-86DD-060C-52A2-497C5ED0FC0D}"/>
                    </a:ext>
                  </a:extLst>
                </p:cNvPr>
                <p:cNvSpPr/>
                <p:nvPr/>
              </p:nvSpPr>
              <p:spPr>
                <a:xfrm>
                  <a:off x="818120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A9BCF0D1-8017-52C8-CE22-8ACAE5231E1C}"/>
                    </a:ext>
                  </a:extLst>
                </p:cNvPr>
                <p:cNvSpPr/>
                <p:nvPr/>
              </p:nvSpPr>
              <p:spPr>
                <a:xfrm>
                  <a:off x="818120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876A8E2E-D5B1-7BDD-BE05-E6D080CCF320}"/>
                    </a:ext>
                  </a:extLst>
                </p:cNvPr>
                <p:cNvSpPr/>
                <p:nvPr/>
              </p:nvSpPr>
              <p:spPr>
                <a:xfrm>
                  <a:off x="818120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EC03C71A-9A1D-024C-97C8-AD19C7279FB0}"/>
                    </a:ext>
                  </a:extLst>
                </p:cNvPr>
                <p:cNvSpPr/>
                <p:nvPr/>
              </p:nvSpPr>
              <p:spPr>
                <a:xfrm>
                  <a:off x="818120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96DE6927-284E-2C76-62A2-2BB54FEA3BD5}"/>
                    </a:ext>
                  </a:extLst>
                </p:cNvPr>
                <p:cNvSpPr/>
                <p:nvPr/>
              </p:nvSpPr>
              <p:spPr>
                <a:xfrm>
                  <a:off x="818120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46D6A3A2-0538-87F0-BF78-5375B7A67CFC}"/>
                    </a:ext>
                  </a:extLst>
                </p:cNvPr>
                <p:cNvSpPr/>
                <p:nvPr/>
              </p:nvSpPr>
              <p:spPr>
                <a:xfrm>
                  <a:off x="818120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0571CB-6DAD-A0F0-392E-05E493349016}"/>
                    </a:ext>
                  </a:extLst>
                </p:cNvPr>
                <p:cNvSpPr/>
                <p:nvPr/>
              </p:nvSpPr>
              <p:spPr>
                <a:xfrm>
                  <a:off x="818120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75268DC6-30E7-B28D-DB5D-A39199D9D47C}"/>
                    </a:ext>
                  </a:extLst>
                </p:cNvPr>
                <p:cNvSpPr/>
                <p:nvPr/>
              </p:nvSpPr>
              <p:spPr>
                <a:xfrm>
                  <a:off x="818120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46282CE9-459C-4BBF-7BD1-E1E097E0DE7E}"/>
                    </a:ext>
                  </a:extLst>
                </p:cNvPr>
                <p:cNvSpPr/>
                <p:nvPr/>
              </p:nvSpPr>
              <p:spPr>
                <a:xfrm>
                  <a:off x="818120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2E28AF0B-7655-D58B-2DC6-269982C544A1}"/>
                    </a:ext>
                  </a:extLst>
                </p:cNvPr>
                <p:cNvSpPr/>
                <p:nvPr/>
              </p:nvSpPr>
              <p:spPr>
                <a:xfrm>
                  <a:off x="9076978"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36B61BC0-9B76-BAFD-48CA-CC5B239A347B}"/>
                    </a:ext>
                  </a:extLst>
                </p:cNvPr>
                <p:cNvSpPr/>
                <p:nvPr/>
              </p:nvSpPr>
              <p:spPr>
                <a:xfrm>
                  <a:off x="902105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FB3F8031-8A0E-C9C3-56FF-FD3A05A4CE02}"/>
                    </a:ext>
                  </a:extLst>
                </p:cNvPr>
                <p:cNvSpPr/>
                <p:nvPr/>
              </p:nvSpPr>
              <p:spPr>
                <a:xfrm>
                  <a:off x="896512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496CD4A1-E25D-BB12-43AF-65C4DCB424EF}"/>
                    </a:ext>
                  </a:extLst>
                </p:cNvPr>
                <p:cNvSpPr/>
                <p:nvPr/>
              </p:nvSpPr>
              <p:spPr>
                <a:xfrm>
                  <a:off x="890904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53101E10-A56C-2A5C-D539-4F0AE79430F9}"/>
                    </a:ext>
                  </a:extLst>
                </p:cNvPr>
                <p:cNvSpPr/>
                <p:nvPr/>
              </p:nvSpPr>
              <p:spPr>
                <a:xfrm>
                  <a:off x="885311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FA10DE39-25F5-016E-2F4C-7C8434CC70F0}"/>
                    </a:ext>
                  </a:extLst>
                </p:cNvPr>
                <p:cNvSpPr/>
                <p:nvPr/>
              </p:nvSpPr>
              <p:spPr>
                <a:xfrm>
                  <a:off x="879703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F650B70-CC15-A636-31CF-2BDBC81EB263}"/>
                    </a:ext>
                  </a:extLst>
                </p:cNvPr>
                <p:cNvSpPr/>
                <p:nvPr/>
              </p:nvSpPr>
              <p:spPr>
                <a:xfrm>
                  <a:off x="874110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BBC083CE-7013-AF4E-4667-FE63D8D110A7}"/>
                    </a:ext>
                  </a:extLst>
                </p:cNvPr>
                <p:cNvSpPr/>
                <p:nvPr/>
              </p:nvSpPr>
              <p:spPr>
                <a:xfrm>
                  <a:off x="868517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B520FFA8-3FC4-5782-368E-3DA4B163EFAE}"/>
                    </a:ext>
                  </a:extLst>
                </p:cNvPr>
                <p:cNvSpPr/>
                <p:nvPr/>
              </p:nvSpPr>
              <p:spPr>
                <a:xfrm>
                  <a:off x="86290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1C94CC8B-F9F3-0210-B17B-F6D9275B22BA}"/>
                    </a:ext>
                  </a:extLst>
                </p:cNvPr>
                <p:cNvSpPr/>
                <p:nvPr/>
              </p:nvSpPr>
              <p:spPr>
                <a:xfrm>
                  <a:off x="857316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B2168E12-A1B4-C191-948F-4057D6C7D4D5}"/>
                    </a:ext>
                  </a:extLst>
                </p:cNvPr>
                <p:cNvSpPr/>
                <p:nvPr/>
              </p:nvSpPr>
              <p:spPr>
                <a:xfrm>
                  <a:off x="85170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15AD8EE7-811E-91A9-C912-04A904353F76}"/>
                    </a:ext>
                  </a:extLst>
                </p:cNvPr>
                <p:cNvSpPr/>
                <p:nvPr/>
              </p:nvSpPr>
              <p:spPr>
                <a:xfrm>
                  <a:off x="84611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99534A79-8C9D-A9F6-6D6F-6451B41C24C6}"/>
                    </a:ext>
                  </a:extLst>
                </p:cNvPr>
                <p:cNvSpPr/>
                <p:nvPr/>
              </p:nvSpPr>
              <p:spPr>
                <a:xfrm>
                  <a:off x="84050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3DAD8113-292A-F636-366A-CE78E2571A9D}"/>
                    </a:ext>
                  </a:extLst>
                </p:cNvPr>
                <p:cNvSpPr/>
                <p:nvPr/>
              </p:nvSpPr>
              <p:spPr>
                <a:xfrm>
                  <a:off x="83491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0770A569-B406-045B-0B2F-A3B980DD4514}"/>
                    </a:ext>
                  </a:extLst>
                </p:cNvPr>
                <p:cNvSpPr/>
                <p:nvPr/>
              </p:nvSpPr>
              <p:spPr>
                <a:xfrm>
                  <a:off x="829321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DE4294BD-4EB4-AA0A-15F9-DA29420D986E}"/>
                    </a:ext>
                  </a:extLst>
                </p:cNvPr>
                <p:cNvSpPr/>
                <p:nvPr/>
              </p:nvSpPr>
              <p:spPr>
                <a:xfrm>
                  <a:off x="82371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44" name="Freeform: Shape 243">
                <a:extLst>
                  <a:ext uri="{FF2B5EF4-FFF2-40B4-BE49-F238E27FC236}">
                    <a16:creationId xmlns:a16="http://schemas.microsoft.com/office/drawing/2014/main" id="{E9223CE7-46E3-0BFA-ED67-F7542FD299FB}"/>
                  </a:ext>
                </a:extLst>
              </p:cNvPr>
              <p:cNvSpPr/>
              <p:nvPr/>
            </p:nvSpPr>
            <p:spPr>
              <a:xfrm>
                <a:off x="817582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45" name="Picture 244">
                <a:extLst>
                  <a:ext uri="{FF2B5EF4-FFF2-40B4-BE49-F238E27FC236}">
                    <a16:creationId xmlns:a16="http://schemas.microsoft.com/office/drawing/2014/main" id="{DE52CA82-6840-BE45-B6A1-DC00ED90481D}"/>
                  </a:ext>
                </a:extLst>
              </p:cNvPr>
              <p:cNvPicPr>
                <a:picLocks noChangeAspect="1"/>
              </p:cNvPicPr>
              <p:nvPr/>
            </p:nvPicPr>
            <p:blipFill>
              <a:blip r:embed="rId6"/>
              <a:stretch>
                <a:fillRect/>
              </a:stretch>
            </p:blipFill>
            <p:spPr>
              <a:xfrm>
                <a:off x="7759545" y="1692541"/>
                <a:ext cx="874791" cy="874791"/>
              </a:xfrm>
              <a:custGeom>
                <a:avLst/>
                <a:gdLst>
                  <a:gd name="connsiteX0" fmla="*/ -9 w 874791"/>
                  <a:gd name="connsiteY0" fmla="*/ -423 h 874791"/>
                  <a:gd name="connsiteX1" fmla="*/ 874783 w 874791"/>
                  <a:gd name="connsiteY1" fmla="*/ -423 h 874791"/>
                  <a:gd name="connsiteX2" fmla="*/ 874783 w 874791"/>
                  <a:gd name="connsiteY2" fmla="*/ 874368 h 874791"/>
                  <a:gd name="connsiteX3" fmla="*/ -9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423"/>
                    </a:moveTo>
                    <a:lnTo>
                      <a:pt x="874783" y="-423"/>
                    </a:lnTo>
                    <a:lnTo>
                      <a:pt x="874783" y="874368"/>
                    </a:lnTo>
                    <a:lnTo>
                      <a:pt x="-9" y="874368"/>
                    </a:lnTo>
                    <a:close/>
                  </a:path>
                </a:pathLst>
              </a:custGeom>
            </p:spPr>
          </p:pic>
        </p:grpSp>
        <p:cxnSp>
          <p:nvCxnSpPr>
            <p:cNvPr id="631" name="Straight Arrow Connector 630">
              <a:extLst>
                <a:ext uri="{FF2B5EF4-FFF2-40B4-BE49-F238E27FC236}">
                  <a16:creationId xmlns:a16="http://schemas.microsoft.com/office/drawing/2014/main" id="{30EC0FF0-3590-6403-D8CB-64D51F3184ED}"/>
                </a:ext>
              </a:extLst>
            </p:cNvPr>
            <p:cNvCxnSpPr>
              <a:cxnSpLocks/>
            </p:cNvCxnSpPr>
            <p:nvPr/>
          </p:nvCxnSpPr>
          <p:spPr>
            <a:xfrm>
              <a:off x="8203549" y="2603957"/>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2" name="Group 641">
            <a:extLst>
              <a:ext uri="{FF2B5EF4-FFF2-40B4-BE49-F238E27FC236}">
                <a16:creationId xmlns:a16="http://schemas.microsoft.com/office/drawing/2014/main" id="{348347B8-8122-BB6A-265C-2A0567CA030B}"/>
              </a:ext>
            </a:extLst>
          </p:cNvPr>
          <p:cNvGrpSpPr/>
          <p:nvPr/>
        </p:nvGrpSpPr>
        <p:grpSpPr>
          <a:xfrm>
            <a:off x="7754137" y="3279705"/>
            <a:ext cx="1378769" cy="1349382"/>
            <a:chOff x="7754137" y="3279705"/>
            <a:chExt cx="1378769" cy="1349382"/>
          </a:xfrm>
        </p:grpSpPr>
        <p:grpSp>
          <p:nvGrpSpPr>
            <p:cNvPr id="366" name="Graphic 610">
              <a:extLst>
                <a:ext uri="{FF2B5EF4-FFF2-40B4-BE49-F238E27FC236}">
                  <a16:creationId xmlns:a16="http://schemas.microsoft.com/office/drawing/2014/main" id="{915E0296-6C7F-28B0-D293-7AF706FAA8DF}"/>
                </a:ext>
              </a:extLst>
            </p:cNvPr>
            <p:cNvGrpSpPr/>
            <p:nvPr/>
          </p:nvGrpSpPr>
          <p:grpSpPr>
            <a:xfrm>
              <a:off x="7754137" y="3279705"/>
              <a:ext cx="1378769" cy="1349382"/>
              <a:chOff x="7754137" y="2400268"/>
              <a:chExt cx="1378769" cy="1349382"/>
            </a:xfrm>
          </p:grpSpPr>
          <p:sp>
            <p:nvSpPr>
              <p:cNvPr id="370" name="Freeform: Shape 369">
                <a:extLst>
                  <a:ext uri="{FF2B5EF4-FFF2-40B4-BE49-F238E27FC236}">
                    <a16:creationId xmlns:a16="http://schemas.microsoft.com/office/drawing/2014/main" id="{8F7DD205-28EC-FDB1-B371-8048EC4FC8F6}"/>
                  </a:ext>
                </a:extLst>
              </p:cNvPr>
              <p:cNvSpPr/>
              <p:nvPr/>
            </p:nvSpPr>
            <p:spPr>
              <a:xfrm>
                <a:off x="8170295" y="2401651"/>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187CD72B-C0CA-A955-C748-C3C7B3D17E20}"/>
                  </a:ext>
                </a:extLst>
              </p:cNvPr>
              <p:cNvSpPr/>
              <p:nvPr/>
            </p:nvSpPr>
            <p:spPr>
              <a:xfrm>
                <a:off x="8343150" y="2572201"/>
                <a:ext cx="504122" cy="615517"/>
              </a:xfrm>
              <a:custGeom>
                <a:avLst/>
                <a:gdLst>
                  <a:gd name="connsiteX0" fmla="*/ 111088 w 504122"/>
                  <a:gd name="connsiteY0" fmla="*/ 113086 h 615517"/>
                  <a:gd name="connsiteX1" fmla="*/ 56543 w 504122"/>
                  <a:gd name="connsiteY1" fmla="*/ 113086 h 615517"/>
                  <a:gd name="connsiteX2" fmla="*/ 56389 w 504122"/>
                  <a:gd name="connsiteY2" fmla="*/ 165787 h 615517"/>
                  <a:gd name="connsiteX3" fmla="*/ 614 w 504122"/>
                  <a:gd name="connsiteY3" fmla="*/ 165787 h 615517"/>
                  <a:gd name="connsiteX4" fmla="*/ 0 w 504122"/>
                  <a:gd name="connsiteY4" fmla="*/ 281946 h 615517"/>
                  <a:gd name="connsiteX5" fmla="*/ 56543 w 504122"/>
                  <a:gd name="connsiteY5" fmla="*/ 281946 h 615517"/>
                  <a:gd name="connsiteX6" fmla="*/ 55621 w 504122"/>
                  <a:gd name="connsiteY6" fmla="*/ 444968 h 615517"/>
                  <a:gd name="connsiteX7" fmla="*/ 768 w 504122"/>
                  <a:gd name="connsiteY7" fmla="*/ 450345 h 615517"/>
                  <a:gd name="connsiteX8" fmla="*/ 0 w 504122"/>
                  <a:gd name="connsiteY8" fmla="*/ 561126 h 615517"/>
                  <a:gd name="connsiteX9" fmla="*/ 169782 w 504122"/>
                  <a:gd name="connsiteY9" fmla="*/ 563124 h 615517"/>
                  <a:gd name="connsiteX10" fmla="*/ 168553 w 504122"/>
                  <a:gd name="connsiteY10" fmla="*/ 615518 h 615517"/>
                  <a:gd name="connsiteX11" fmla="*/ 336492 w 504122"/>
                  <a:gd name="connsiteY11" fmla="*/ 615518 h 615517"/>
                  <a:gd name="connsiteX12" fmla="*/ 336952 w 504122"/>
                  <a:gd name="connsiteY12" fmla="*/ 563738 h 615517"/>
                  <a:gd name="connsiteX13" fmla="*/ 500742 w 504122"/>
                  <a:gd name="connsiteY13" fmla="*/ 561126 h 615517"/>
                  <a:gd name="connsiteX14" fmla="*/ 504122 w 504122"/>
                  <a:gd name="connsiteY14" fmla="*/ 223559 h 615517"/>
                  <a:gd name="connsiteX15" fmla="*/ 449116 w 504122"/>
                  <a:gd name="connsiteY15" fmla="*/ 225557 h 615517"/>
                  <a:gd name="connsiteX16" fmla="*/ 447733 w 504122"/>
                  <a:gd name="connsiteY16" fmla="*/ 167170 h 615517"/>
                  <a:gd name="connsiteX17" fmla="*/ 504122 w 504122"/>
                  <a:gd name="connsiteY17" fmla="*/ 169167 h 615517"/>
                  <a:gd name="connsiteX18" fmla="*/ 504122 w 504122"/>
                  <a:gd name="connsiteY18" fmla="*/ 1229 h 615517"/>
                  <a:gd name="connsiteX19" fmla="*/ 281331 w 504122"/>
                  <a:gd name="connsiteY19" fmla="*/ 0 h 615517"/>
                  <a:gd name="connsiteX20" fmla="*/ 281946 w 504122"/>
                  <a:gd name="connsiteY20" fmla="*/ 57004 h 615517"/>
                  <a:gd name="connsiteX21" fmla="*/ 112778 w 504122"/>
                  <a:gd name="connsiteY21" fmla="*/ 56389 h 615517"/>
                  <a:gd name="connsiteX22" fmla="*/ 111088 w 504122"/>
                  <a:gd name="connsiteY22" fmla="*/ 113086 h 61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4122" h="615517">
                    <a:moveTo>
                      <a:pt x="111088" y="113086"/>
                    </a:moveTo>
                    <a:lnTo>
                      <a:pt x="56543" y="113086"/>
                    </a:lnTo>
                    <a:lnTo>
                      <a:pt x="56389" y="165787"/>
                    </a:lnTo>
                    <a:lnTo>
                      <a:pt x="614" y="165787"/>
                    </a:lnTo>
                    <a:lnTo>
                      <a:pt x="0" y="281946"/>
                    </a:lnTo>
                    <a:lnTo>
                      <a:pt x="56543" y="281946"/>
                    </a:lnTo>
                    <a:lnTo>
                      <a:pt x="55621" y="444968"/>
                    </a:lnTo>
                    <a:lnTo>
                      <a:pt x="768" y="450345"/>
                    </a:lnTo>
                    <a:lnTo>
                      <a:pt x="0" y="561126"/>
                    </a:lnTo>
                    <a:lnTo>
                      <a:pt x="169782" y="563124"/>
                    </a:lnTo>
                    <a:lnTo>
                      <a:pt x="168553" y="615518"/>
                    </a:lnTo>
                    <a:lnTo>
                      <a:pt x="336492" y="615518"/>
                    </a:lnTo>
                    <a:lnTo>
                      <a:pt x="336952" y="563738"/>
                    </a:lnTo>
                    <a:lnTo>
                      <a:pt x="500742" y="561126"/>
                    </a:lnTo>
                    <a:lnTo>
                      <a:pt x="504122" y="223559"/>
                    </a:lnTo>
                    <a:lnTo>
                      <a:pt x="449116" y="225557"/>
                    </a:lnTo>
                    <a:lnTo>
                      <a:pt x="447733" y="167170"/>
                    </a:lnTo>
                    <a:lnTo>
                      <a:pt x="504122" y="169167"/>
                    </a:lnTo>
                    <a:lnTo>
                      <a:pt x="504122" y="1229"/>
                    </a:lnTo>
                    <a:lnTo>
                      <a:pt x="281331" y="0"/>
                    </a:lnTo>
                    <a:lnTo>
                      <a:pt x="281946" y="57004"/>
                    </a:lnTo>
                    <a:lnTo>
                      <a:pt x="112778" y="56389"/>
                    </a:lnTo>
                    <a:lnTo>
                      <a:pt x="111088" y="113086"/>
                    </a:lnTo>
                  </a:path>
                </a:pathLst>
              </a:custGeom>
              <a:solidFill>
                <a:srgbClr val="9FB5BA"/>
              </a:solidFill>
              <a:ln w="15358" cap="flat">
                <a:noFill/>
                <a:prstDash val="solid"/>
                <a:miter/>
              </a:ln>
            </p:spPr>
            <p:txBody>
              <a:bodyPr rtlCol="0" anchor="ctr"/>
              <a:lstStyle/>
              <a:p>
                <a:endParaRPr lang="en-US"/>
              </a:p>
            </p:txBody>
          </p:sp>
          <p:grpSp>
            <p:nvGrpSpPr>
              <p:cNvPr id="372" name="Graphic 610">
                <a:extLst>
                  <a:ext uri="{FF2B5EF4-FFF2-40B4-BE49-F238E27FC236}">
                    <a16:creationId xmlns:a16="http://schemas.microsoft.com/office/drawing/2014/main" id="{90138A2D-BAC0-0F5B-CB5A-FFBE391B10F4}"/>
                  </a:ext>
                </a:extLst>
              </p:cNvPr>
              <p:cNvGrpSpPr/>
              <p:nvPr/>
            </p:nvGrpSpPr>
            <p:grpSpPr>
              <a:xfrm>
                <a:off x="8175827" y="2405339"/>
                <a:ext cx="951855" cy="951855"/>
                <a:chOff x="8175827" y="2405339"/>
                <a:chExt cx="951855" cy="951855"/>
              </a:xfrm>
              <a:noFill/>
            </p:grpSpPr>
            <p:sp>
              <p:nvSpPr>
                <p:cNvPr id="375" name="Freeform: Shape 374">
                  <a:extLst>
                    <a:ext uri="{FF2B5EF4-FFF2-40B4-BE49-F238E27FC236}">
                      <a16:creationId xmlns:a16="http://schemas.microsoft.com/office/drawing/2014/main" id="{D1907671-FB54-1B0B-27D1-CBB838883B30}"/>
                    </a:ext>
                  </a:extLst>
                </p:cNvPr>
                <p:cNvSpPr/>
                <p:nvPr/>
              </p:nvSpPr>
              <p:spPr>
                <a:xfrm>
                  <a:off x="8175827" y="240533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4EFB4BEF-461B-8F8B-78F8-F2BF650D570D}"/>
                    </a:ext>
                  </a:extLst>
                </p:cNvPr>
                <p:cNvSpPr/>
                <p:nvPr/>
              </p:nvSpPr>
              <p:spPr>
                <a:xfrm>
                  <a:off x="8175827" y="246142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79F73232-03EF-9117-CE01-797D720C739F}"/>
                    </a:ext>
                  </a:extLst>
                </p:cNvPr>
                <p:cNvSpPr/>
                <p:nvPr/>
              </p:nvSpPr>
              <p:spPr>
                <a:xfrm>
                  <a:off x="8175827" y="251734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5A666898-EF16-60AE-B756-D1BC1F1B1991}"/>
                    </a:ext>
                  </a:extLst>
                </p:cNvPr>
                <p:cNvSpPr/>
                <p:nvPr/>
              </p:nvSpPr>
              <p:spPr>
                <a:xfrm>
                  <a:off x="8175827" y="257343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8EF77723-8138-5267-D402-4FA5D50D0D12}"/>
                    </a:ext>
                  </a:extLst>
                </p:cNvPr>
                <p:cNvSpPr/>
                <p:nvPr/>
              </p:nvSpPr>
              <p:spPr>
                <a:xfrm>
                  <a:off x="8175827" y="262935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0B45B579-9A30-36F8-BAB9-5088A6E57121}"/>
                    </a:ext>
                  </a:extLst>
                </p:cNvPr>
                <p:cNvSpPr/>
                <p:nvPr/>
              </p:nvSpPr>
              <p:spPr>
                <a:xfrm>
                  <a:off x="8175827" y="26852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47A02AD8-4283-9113-06A0-33E2F8EE1E24}"/>
                    </a:ext>
                  </a:extLst>
                </p:cNvPr>
                <p:cNvSpPr/>
                <p:nvPr/>
              </p:nvSpPr>
              <p:spPr>
                <a:xfrm>
                  <a:off x="8175827" y="274136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C1CA5A5A-2C27-6398-C489-0BB2DD76D5FB}"/>
                    </a:ext>
                  </a:extLst>
                </p:cNvPr>
                <p:cNvSpPr/>
                <p:nvPr/>
              </p:nvSpPr>
              <p:spPr>
                <a:xfrm>
                  <a:off x="8175827" y="27972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E563957D-58CA-DB71-3A91-75D85445B4E0}"/>
                    </a:ext>
                  </a:extLst>
                </p:cNvPr>
                <p:cNvSpPr/>
                <p:nvPr/>
              </p:nvSpPr>
              <p:spPr>
                <a:xfrm>
                  <a:off x="8175827" y="285337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DE8A595C-C8C7-C569-9965-02126CE19D96}"/>
                    </a:ext>
                  </a:extLst>
                </p:cNvPr>
                <p:cNvSpPr/>
                <p:nvPr/>
              </p:nvSpPr>
              <p:spPr>
                <a:xfrm>
                  <a:off x="8175827" y="290930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FBE58C1F-59C7-22DD-7EF8-7B900B5274FE}"/>
                    </a:ext>
                  </a:extLst>
                </p:cNvPr>
                <p:cNvSpPr/>
                <p:nvPr/>
              </p:nvSpPr>
              <p:spPr>
                <a:xfrm>
                  <a:off x="8175827" y="296523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2B18C57A-63D9-F2D4-4F11-0BB6351EE3DD}"/>
                    </a:ext>
                  </a:extLst>
                </p:cNvPr>
                <p:cNvSpPr/>
                <p:nvPr/>
              </p:nvSpPr>
              <p:spPr>
                <a:xfrm>
                  <a:off x="8175827" y="302131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B3FFEF20-FC28-6667-128B-17939BFFA090}"/>
                    </a:ext>
                  </a:extLst>
                </p:cNvPr>
                <p:cNvSpPr/>
                <p:nvPr/>
              </p:nvSpPr>
              <p:spPr>
                <a:xfrm>
                  <a:off x="8175827" y="30772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CB9F96D0-00B9-F6BB-C142-64CA18F765E1}"/>
                    </a:ext>
                  </a:extLst>
                </p:cNvPr>
                <p:cNvSpPr/>
                <p:nvPr/>
              </p:nvSpPr>
              <p:spPr>
                <a:xfrm>
                  <a:off x="8175827" y="31333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FC5EE222-CC3A-2E1A-9B3F-3C69A42D870D}"/>
                    </a:ext>
                  </a:extLst>
                </p:cNvPr>
                <p:cNvSpPr/>
                <p:nvPr/>
              </p:nvSpPr>
              <p:spPr>
                <a:xfrm>
                  <a:off x="8175827" y="31892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D8871C56-B25C-E8FD-1C41-3BEC3FE58D81}"/>
                    </a:ext>
                  </a:extLst>
                </p:cNvPr>
                <p:cNvSpPr/>
                <p:nvPr/>
              </p:nvSpPr>
              <p:spPr>
                <a:xfrm>
                  <a:off x="8175827" y="324518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6E7EA161-F796-A3E0-DA10-A6BE06075F79}"/>
                    </a:ext>
                  </a:extLst>
                </p:cNvPr>
                <p:cNvSpPr/>
                <p:nvPr/>
              </p:nvSpPr>
              <p:spPr>
                <a:xfrm>
                  <a:off x="8175827" y="33012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AFEABAA3-3B8E-B090-BAA5-08B46D181B0D}"/>
                    </a:ext>
                  </a:extLst>
                </p:cNvPr>
                <p:cNvSpPr/>
                <p:nvPr/>
              </p:nvSpPr>
              <p:spPr>
                <a:xfrm>
                  <a:off x="907160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F3B58C9B-EF27-D8B3-1DF9-8C1861230E73}"/>
                    </a:ext>
                  </a:extLst>
                </p:cNvPr>
                <p:cNvSpPr/>
                <p:nvPr/>
              </p:nvSpPr>
              <p:spPr>
                <a:xfrm>
                  <a:off x="901567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6B67206C-5284-E353-B805-B49C7939088C}"/>
                    </a:ext>
                  </a:extLst>
                </p:cNvPr>
                <p:cNvSpPr/>
                <p:nvPr/>
              </p:nvSpPr>
              <p:spPr>
                <a:xfrm>
                  <a:off x="895959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52EF56D0-A2D7-4092-F9E0-AF62B713386A}"/>
                    </a:ext>
                  </a:extLst>
                </p:cNvPr>
                <p:cNvSpPr/>
                <p:nvPr/>
              </p:nvSpPr>
              <p:spPr>
                <a:xfrm>
                  <a:off x="890366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D134A380-8991-E5CB-CDB9-012F938CCAB0}"/>
                    </a:ext>
                  </a:extLst>
                </p:cNvPr>
                <p:cNvSpPr/>
                <p:nvPr/>
              </p:nvSpPr>
              <p:spPr>
                <a:xfrm>
                  <a:off x="884773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CDBDD4F6-7FF3-71DB-E33C-FD8FF0C5BB6C}"/>
                    </a:ext>
                  </a:extLst>
                </p:cNvPr>
                <p:cNvSpPr/>
                <p:nvPr/>
              </p:nvSpPr>
              <p:spPr>
                <a:xfrm>
                  <a:off x="879165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AE33A746-F1BE-8D77-67D4-397C6C658017}"/>
                    </a:ext>
                  </a:extLst>
                </p:cNvPr>
                <p:cNvSpPr/>
                <p:nvPr/>
              </p:nvSpPr>
              <p:spPr>
                <a:xfrm>
                  <a:off x="873572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E9888925-62D4-E1DD-53A4-C467C2EFB027}"/>
                    </a:ext>
                  </a:extLst>
                </p:cNvPr>
                <p:cNvSpPr/>
                <p:nvPr/>
              </p:nvSpPr>
              <p:spPr>
                <a:xfrm>
                  <a:off x="867964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3A64707A-D66D-F60D-8A26-A08CBE04E57B}"/>
                    </a:ext>
                  </a:extLst>
                </p:cNvPr>
                <p:cNvSpPr/>
                <p:nvPr/>
              </p:nvSpPr>
              <p:spPr>
                <a:xfrm>
                  <a:off x="862371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76212D79-913A-9FB2-7826-ECB1531A87A6}"/>
                    </a:ext>
                  </a:extLst>
                </p:cNvPr>
                <p:cNvSpPr/>
                <p:nvPr/>
              </p:nvSpPr>
              <p:spPr>
                <a:xfrm>
                  <a:off x="856763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A9F5A5DF-B968-6416-0595-027B4B3FFE13}"/>
                    </a:ext>
                  </a:extLst>
                </p:cNvPr>
                <p:cNvSpPr/>
                <p:nvPr/>
              </p:nvSpPr>
              <p:spPr>
                <a:xfrm>
                  <a:off x="851170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EF719561-61B3-A727-5DE2-5850E94AD1E6}"/>
                    </a:ext>
                  </a:extLst>
                </p:cNvPr>
                <p:cNvSpPr/>
                <p:nvPr/>
              </p:nvSpPr>
              <p:spPr>
                <a:xfrm>
                  <a:off x="845577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D777F4DA-B999-D00A-DFE8-57F7E6D491D1}"/>
                    </a:ext>
                  </a:extLst>
                </p:cNvPr>
                <p:cNvSpPr/>
                <p:nvPr/>
              </p:nvSpPr>
              <p:spPr>
                <a:xfrm>
                  <a:off x="839969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EC6C0C3D-1777-2ADF-298F-021A94C96329}"/>
                    </a:ext>
                  </a:extLst>
                </p:cNvPr>
                <p:cNvSpPr/>
                <p:nvPr/>
              </p:nvSpPr>
              <p:spPr>
                <a:xfrm>
                  <a:off x="834376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EB160733-1D33-0190-EDD9-947BD7CF99E7}"/>
                    </a:ext>
                  </a:extLst>
                </p:cNvPr>
                <p:cNvSpPr/>
                <p:nvPr/>
              </p:nvSpPr>
              <p:spPr>
                <a:xfrm>
                  <a:off x="828768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BA0F9662-B8EF-E16E-72E3-3424880052AD}"/>
                    </a:ext>
                  </a:extLst>
                </p:cNvPr>
                <p:cNvSpPr/>
                <p:nvPr/>
              </p:nvSpPr>
              <p:spPr>
                <a:xfrm>
                  <a:off x="823175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73" name="Freeform: Shape 372">
                <a:extLst>
                  <a:ext uri="{FF2B5EF4-FFF2-40B4-BE49-F238E27FC236}">
                    <a16:creationId xmlns:a16="http://schemas.microsoft.com/office/drawing/2014/main" id="{76585699-390B-6068-A9BD-88D548A82CCC}"/>
                  </a:ext>
                </a:extLst>
              </p:cNvPr>
              <p:cNvSpPr/>
              <p:nvPr/>
            </p:nvSpPr>
            <p:spPr>
              <a:xfrm>
                <a:off x="8170295" y="2400268"/>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374" name="Picture 373">
                <a:extLst>
                  <a:ext uri="{FF2B5EF4-FFF2-40B4-BE49-F238E27FC236}">
                    <a16:creationId xmlns:a16="http://schemas.microsoft.com/office/drawing/2014/main" id="{0ADD20BA-3711-1D2B-F6D1-5BC915066C9E}"/>
                  </a:ext>
                </a:extLst>
              </p:cNvPr>
              <p:cNvPicPr>
                <a:picLocks noChangeAspect="1"/>
              </p:cNvPicPr>
              <p:nvPr/>
            </p:nvPicPr>
            <p:blipFill>
              <a:blip r:embed="rId6"/>
              <a:stretch>
                <a:fillRect/>
              </a:stretch>
            </p:blipFill>
            <p:spPr>
              <a:xfrm>
                <a:off x="7754137" y="2874859"/>
                <a:ext cx="874791" cy="874791"/>
              </a:xfrm>
              <a:custGeom>
                <a:avLst/>
                <a:gdLst>
                  <a:gd name="connsiteX0" fmla="*/ -9 w 874791"/>
                  <a:gd name="connsiteY0" fmla="*/ -346 h 874791"/>
                  <a:gd name="connsiteX1" fmla="*/ 874782 w 874791"/>
                  <a:gd name="connsiteY1" fmla="*/ -346 h 874791"/>
                  <a:gd name="connsiteX2" fmla="*/ 874782 w 874791"/>
                  <a:gd name="connsiteY2" fmla="*/ 874445 h 874791"/>
                  <a:gd name="connsiteX3" fmla="*/ -9 w 874791"/>
                  <a:gd name="connsiteY3" fmla="*/ 874445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346"/>
                    </a:moveTo>
                    <a:lnTo>
                      <a:pt x="874782" y="-346"/>
                    </a:lnTo>
                    <a:lnTo>
                      <a:pt x="874782" y="874445"/>
                    </a:lnTo>
                    <a:lnTo>
                      <a:pt x="-9" y="874445"/>
                    </a:lnTo>
                    <a:close/>
                  </a:path>
                </a:pathLst>
              </a:custGeom>
            </p:spPr>
          </p:pic>
        </p:grpSp>
        <p:cxnSp>
          <p:nvCxnSpPr>
            <p:cNvPr id="632" name="Straight Arrow Connector 631">
              <a:extLst>
                <a:ext uri="{FF2B5EF4-FFF2-40B4-BE49-F238E27FC236}">
                  <a16:creationId xmlns:a16="http://schemas.microsoft.com/office/drawing/2014/main" id="{6A036241-96A7-BE3B-F940-4B32B461F72F}"/>
                </a:ext>
              </a:extLst>
            </p:cNvPr>
            <p:cNvCxnSpPr>
              <a:cxnSpLocks/>
            </p:cNvCxnSpPr>
            <p:nvPr/>
          </p:nvCxnSpPr>
          <p:spPr>
            <a:xfrm>
              <a:off x="8203549" y="3796427"/>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7" name="Group 646">
            <a:extLst>
              <a:ext uri="{FF2B5EF4-FFF2-40B4-BE49-F238E27FC236}">
                <a16:creationId xmlns:a16="http://schemas.microsoft.com/office/drawing/2014/main" id="{F2DC518D-4972-251B-EF49-4BE8DDB0B0FB}"/>
              </a:ext>
            </a:extLst>
          </p:cNvPr>
          <p:cNvGrpSpPr/>
          <p:nvPr/>
        </p:nvGrpSpPr>
        <p:grpSpPr>
          <a:xfrm>
            <a:off x="7754137" y="4465261"/>
            <a:ext cx="1378769" cy="1349397"/>
            <a:chOff x="7754137" y="4465261"/>
            <a:chExt cx="1378769" cy="1349397"/>
          </a:xfrm>
        </p:grpSpPr>
        <p:grpSp>
          <p:nvGrpSpPr>
            <p:cNvPr id="452" name="Graphic 610">
              <a:extLst>
                <a:ext uri="{FF2B5EF4-FFF2-40B4-BE49-F238E27FC236}">
                  <a16:creationId xmlns:a16="http://schemas.microsoft.com/office/drawing/2014/main" id="{968AD68D-592A-4185-E7FC-DD6498532A82}"/>
                </a:ext>
              </a:extLst>
            </p:cNvPr>
            <p:cNvGrpSpPr/>
            <p:nvPr/>
          </p:nvGrpSpPr>
          <p:grpSpPr>
            <a:xfrm>
              <a:off x="7754137" y="4465261"/>
              <a:ext cx="1378769" cy="1349397"/>
              <a:chOff x="7754137" y="3585824"/>
              <a:chExt cx="1378769" cy="1349397"/>
            </a:xfrm>
          </p:grpSpPr>
          <p:sp>
            <p:nvSpPr>
              <p:cNvPr id="456" name="Freeform: Shape 455">
                <a:extLst>
                  <a:ext uri="{FF2B5EF4-FFF2-40B4-BE49-F238E27FC236}">
                    <a16:creationId xmlns:a16="http://schemas.microsoft.com/office/drawing/2014/main" id="{05C231DB-14EA-F028-FBF8-A8DC6EB85BF1}"/>
                  </a:ext>
                </a:extLst>
              </p:cNvPr>
              <p:cNvSpPr/>
              <p:nvPr/>
            </p:nvSpPr>
            <p:spPr>
              <a:xfrm>
                <a:off x="8170295"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170A3405-9187-7B09-9A23-03E5AC54433B}"/>
                  </a:ext>
                </a:extLst>
              </p:cNvPr>
              <p:cNvSpPr/>
              <p:nvPr/>
            </p:nvSpPr>
            <p:spPr>
              <a:xfrm>
                <a:off x="8343919" y="3701983"/>
                <a:ext cx="615825" cy="616900"/>
              </a:xfrm>
              <a:custGeom>
                <a:avLst/>
                <a:gdLst>
                  <a:gd name="connsiteX0" fmla="*/ 111396 w 615825"/>
                  <a:gd name="connsiteY0" fmla="*/ 55314 h 616900"/>
                  <a:gd name="connsiteX1" fmla="*/ 2919 w 615825"/>
                  <a:gd name="connsiteY1" fmla="*/ 57311 h 616900"/>
                  <a:gd name="connsiteX2" fmla="*/ 0 w 615825"/>
                  <a:gd name="connsiteY2" fmla="*/ 172087 h 616900"/>
                  <a:gd name="connsiteX3" fmla="*/ 0 w 615825"/>
                  <a:gd name="connsiteY3" fmla="*/ 224942 h 616900"/>
                  <a:gd name="connsiteX4" fmla="*/ 113393 w 615825"/>
                  <a:gd name="connsiteY4" fmla="*/ 225403 h 616900"/>
                  <a:gd name="connsiteX5" fmla="*/ 113393 w 615825"/>
                  <a:gd name="connsiteY5" fmla="*/ 446811 h 616900"/>
                  <a:gd name="connsiteX6" fmla="*/ 165019 w 615825"/>
                  <a:gd name="connsiteY6" fmla="*/ 449270 h 616900"/>
                  <a:gd name="connsiteX7" fmla="*/ 168092 w 615825"/>
                  <a:gd name="connsiteY7" fmla="*/ 613367 h 616900"/>
                  <a:gd name="connsiteX8" fmla="*/ 557592 w 615825"/>
                  <a:gd name="connsiteY8" fmla="*/ 616901 h 616900"/>
                  <a:gd name="connsiteX9" fmla="*/ 559589 w 615825"/>
                  <a:gd name="connsiteY9" fmla="*/ 505966 h 616900"/>
                  <a:gd name="connsiteX10" fmla="*/ 615826 w 615825"/>
                  <a:gd name="connsiteY10" fmla="*/ 505966 h 616900"/>
                  <a:gd name="connsiteX11" fmla="*/ 615826 w 615825"/>
                  <a:gd name="connsiteY11" fmla="*/ 336952 h 616900"/>
                  <a:gd name="connsiteX12" fmla="*/ 559743 w 615825"/>
                  <a:gd name="connsiteY12" fmla="*/ 336030 h 616900"/>
                  <a:gd name="connsiteX13" fmla="*/ 559589 w 615825"/>
                  <a:gd name="connsiteY13" fmla="*/ 227401 h 616900"/>
                  <a:gd name="connsiteX14" fmla="*/ 452650 w 615825"/>
                  <a:gd name="connsiteY14" fmla="*/ 223867 h 616900"/>
                  <a:gd name="connsiteX15" fmla="*/ 448194 w 615825"/>
                  <a:gd name="connsiteY15" fmla="*/ 168246 h 616900"/>
                  <a:gd name="connsiteX16" fmla="*/ 394878 w 615825"/>
                  <a:gd name="connsiteY16" fmla="*/ 170704 h 616900"/>
                  <a:gd name="connsiteX17" fmla="*/ 396414 w 615825"/>
                  <a:gd name="connsiteY17" fmla="*/ 114008 h 616900"/>
                  <a:gd name="connsiteX18" fmla="*/ 336184 w 615825"/>
                  <a:gd name="connsiteY18" fmla="*/ 114008 h 616900"/>
                  <a:gd name="connsiteX19" fmla="*/ 335724 w 615825"/>
                  <a:gd name="connsiteY19" fmla="*/ 55314 h 616900"/>
                  <a:gd name="connsiteX20" fmla="*/ 279795 w 615825"/>
                  <a:gd name="connsiteY20" fmla="*/ 55314 h 616900"/>
                  <a:gd name="connsiteX21" fmla="*/ 277951 w 615825"/>
                  <a:gd name="connsiteY21" fmla="*/ 1998 h 616900"/>
                  <a:gd name="connsiteX22" fmla="*/ 226786 w 615825"/>
                  <a:gd name="connsiteY22" fmla="*/ 0 h 616900"/>
                  <a:gd name="connsiteX23" fmla="*/ 222483 w 615825"/>
                  <a:gd name="connsiteY23" fmla="*/ 55621 h 61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5825" h="616900">
                    <a:moveTo>
                      <a:pt x="111396" y="55314"/>
                    </a:moveTo>
                    <a:lnTo>
                      <a:pt x="2919" y="57311"/>
                    </a:lnTo>
                    <a:lnTo>
                      <a:pt x="0" y="172087"/>
                    </a:lnTo>
                    <a:lnTo>
                      <a:pt x="0" y="224942"/>
                    </a:lnTo>
                    <a:lnTo>
                      <a:pt x="113393" y="225403"/>
                    </a:lnTo>
                    <a:lnTo>
                      <a:pt x="113393" y="446811"/>
                    </a:lnTo>
                    <a:lnTo>
                      <a:pt x="165019" y="449270"/>
                    </a:lnTo>
                    <a:lnTo>
                      <a:pt x="168092" y="613367"/>
                    </a:lnTo>
                    <a:lnTo>
                      <a:pt x="557592" y="616901"/>
                    </a:lnTo>
                    <a:lnTo>
                      <a:pt x="559589" y="505966"/>
                    </a:lnTo>
                    <a:lnTo>
                      <a:pt x="615826" y="505966"/>
                    </a:lnTo>
                    <a:lnTo>
                      <a:pt x="615826" y="336952"/>
                    </a:lnTo>
                    <a:lnTo>
                      <a:pt x="559743" y="336030"/>
                    </a:lnTo>
                    <a:lnTo>
                      <a:pt x="559589" y="227401"/>
                    </a:lnTo>
                    <a:lnTo>
                      <a:pt x="452650" y="223867"/>
                    </a:lnTo>
                    <a:lnTo>
                      <a:pt x="448194" y="168246"/>
                    </a:lnTo>
                    <a:lnTo>
                      <a:pt x="394878" y="170704"/>
                    </a:lnTo>
                    <a:lnTo>
                      <a:pt x="396414" y="114008"/>
                    </a:lnTo>
                    <a:lnTo>
                      <a:pt x="336184" y="114008"/>
                    </a:lnTo>
                    <a:lnTo>
                      <a:pt x="335724" y="55314"/>
                    </a:lnTo>
                    <a:lnTo>
                      <a:pt x="279795" y="55314"/>
                    </a:lnTo>
                    <a:lnTo>
                      <a:pt x="277951" y="1998"/>
                    </a:lnTo>
                    <a:lnTo>
                      <a:pt x="226786" y="0"/>
                    </a:lnTo>
                    <a:lnTo>
                      <a:pt x="222483" y="55621"/>
                    </a:lnTo>
                  </a:path>
                </a:pathLst>
              </a:custGeom>
              <a:solidFill>
                <a:srgbClr val="9FB5BA"/>
              </a:solidFill>
              <a:ln w="15358" cap="flat">
                <a:noFill/>
                <a:prstDash val="solid"/>
                <a:miter/>
              </a:ln>
            </p:spPr>
            <p:txBody>
              <a:bodyPr rtlCol="0" anchor="ctr"/>
              <a:lstStyle/>
              <a:p>
                <a:endParaRPr lang="en-US"/>
              </a:p>
            </p:txBody>
          </p:sp>
          <p:grpSp>
            <p:nvGrpSpPr>
              <p:cNvPr id="458" name="Graphic 610">
                <a:extLst>
                  <a:ext uri="{FF2B5EF4-FFF2-40B4-BE49-F238E27FC236}">
                    <a16:creationId xmlns:a16="http://schemas.microsoft.com/office/drawing/2014/main" id="{998421F5-A51E-2C87-2B80-5746AA21939D}"/>
                  </a:ext>
                </a:extLst>
              </p:cNvPr>
              <p:cNvGrpSpPr/>
              <p:nvPr/>
            </p:nvGrpSpPr>
            <p:grpSpPr>
              <a:xfrm>
                <a:off x="8175827" y="3590894"/>
                <a:ext cx="951855" cy="951855"/>
                <a:chOff x="8175827" y="3590894"/>
                <a:chExt cx="951855" cy="951855"/>
              </a:xfrm>
              <a:noFill/>
            </p:grpSpPr>
            <p:sp>
              <p:nvSpPr>
                <p:cNvPr id="461" name="Freeform: Shape 460">
                  <a:extLst>
                    <a:ext uri="{FF2B5EF4-FFF2-40B4-BE49-F238E27FC236}">
                      <a16:creationId xmlns:a16="http://schemas.microsoft.com/office/drawing/2014/main" id="{3315D83F-1383-5868-829C-6FABB26ED709}"/>
                    </a:ext>
                  </a:extLst>
                </p:cNvPr>
                <p:cNvSpPr/>
                <p:nvPr/>
              </p:nvSpPr>
              <p:spPr>
                <a:xfrm>
                  <a:off x="8175827"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5BF18377-0A78-E103-5E2F-79F675523B45}"/>
                    </a:ext>
                  </a:extLst>
                </p:cNvPr>
                <p:cNvSpPr/>
                <p:nvPr/>
              </p:nvSpPr>
              <p:spPr>
                <a:xfrm>
                  <a:off x="8175827" y="36469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091BC2FE-7A2A-3963-8A06-06AB796E9ED7}"/>
                    </a:ext>
                  </a:extLst>
                </p:cNvPr>
                <p:cNvSpPr/>
                <p:nvPr/>
              </p:nvSpPr>
              <p:spPr>
                <a:xfrm>
                  <a:off x="8175827" y="370290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75F9D9C9-583F-9DD7-56B3-C10951D4F17B}"/>
                    </a:ext>
                  </a:extLst>
                </p:cNvPr>
                <p:cNvSpPr/>
                <p:nvPr/>
              </p:nvSpPr>
              <p:spPr>
                <a:xfrm>
                  <a:off x="8175827" y="375898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4FF5C4CD-F21B-7397-821C-7C8574792A1D}"/>
                    </a:ext>
                  </a:extLst>
                </p:cNvPr>
                <p:cNvSpPr/>
                <p:nvPr/>
              </p:nvSpPr>
              <p:spPr>
                <a:xfrm>
                  <a:off x="8175827" y="38149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74EC4019-9CB7-F4BD-761F-6FB023AFF46F}"/>
                    </a:ext>
                  </a:extLst>
                </p:cNvPr>
                <p:cNvSpPr/>
                <p:nvPr/>
              </p:nvSpPr>
              <p:spPr>
                <a:xfrm>
                  <a:off x="8175827" y="38708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41BE133A-4721-8A4D-D151-30379105FC30}"/>
                    </a:ext>
                  </a:extLst>
                </p:cNvPr>
                <p:cNvSpPr/>
                <p:nvPr/>
              </p:nvSpPr>
              <p:spPr>
                <a:xfrm>
                  <a:off x="8175827" y="39269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2879E3A1-6A8B-1232-6D83-A6104FC94F14}"/>
                    </a:ext>
                  </a:extLst>
                </p:cNvPr>
                <p:cNvSpPr/>
                <p:nvPr/>
              </p:nvSpPr>
              <p:spPr>
                <a:xfrm>
                  <a:off x="8175827" y="39828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BF53AFD0-7575-4474-3B61-AAD03049AB04}"/>
                    </a:ext>
                  </a:extLst>
                </p:cNvPr>
                <p:cNvSpPr/>
                <p:nvPr/>
              </p:nvSpPr>
              <p:spPr>
                <a:xfrm>
                  <a:off x="8175827" y="40389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3DFD1990-B5F3-9434-FA54-FD75B99E41B1}"/>
                    </a:ext>
                  </a:extLst>
                </p:cNvPr>
                <p:cNvSpPr/>
                <p:nvPr/>
              </p:nvSpPr>
              <p:spPr>
                <a:xfrm>
                  <a:off x="8175827" y="40948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7C0E686A-D7AA-1ACA-3114-CC604F5975F3}"/>
                    </a:ext>
                  </a:extLst>
                </p:cNvPr>
                <p:cNvSpPr/>
                <p:nvPr/>
              </p:nvSpPr>
              <p:spPr>
                <a:xfrm>
                  <a:off x="8175827" y="415094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8CAF8473-5049-5AC8-EF75-201F1C652F32}"/>
                    </a:ext>
                  </a:extLst>
                </p:cNvPr>
                <p:cNvSpPr/>
                <p:nvPr/>
              </p:nvSpPr>
              <p:spPr>
                <a:xfrm>
                  <a:off x="8175827" y="420687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69B77256-7AA0-9882-D850-07E5242CECBF}"/>
                    </a:ext>
                  </a:extLst>
                </p:cNvPr>
                <p:cNvSpPr/>
                <p:nvPr/>
              </p:nvSpPr>
              <p:spPr>
                <a:xfrm>
                  <a:off x="8175827" y="426280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83886C72-28AE-002E-9E96-E8889BAEE266}"/>
                    </a:ext>
                  </a:extLst>
                </p:cNvPr>
                <p:cNvSpPr/>
                <p:nvPr/>
              </p:nvSpPr>
              <p:spPr>
                <a:xfrm>
                  <a:off x="8175827" y="431888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DBD32E75-FB3A-54DC-C544-7FFC764E7187}"/>
                    </a:ext>
                  </a:extLst>
                </p:cNvPr>
                <p:cNvSpPr/>
                <p:nvPr/>
              </p:nvSpPr>
              <p:spPr>
                <a:xfrm>
                  <a:off x="8175827" y="437481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FFC5C3A1-FD5E-0D92-D88F-BE0EF35CB0A4}"/>
                    </a:ext>
                  </a:extLst>
                </p:cNvPr>
                <p:cNvSpPr/>
                <p:nvPr/>
              </p:nvSpPr>
              <p:spPr>
                <a:xfrm>
                  <a:off x="8175827" y="443089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1A176D5D-EB1B-B709-223C-4E44B8AABCFD}"/>
                    </a:ext>
                  </a:extLst>
                </p:cNvPr>
                <p:cNvSpPr/>
                <p:nvPr/>
              </p:nvSpPr>
              <p:spPr>
                <a:xfrm>
                  <a:off x="8175827" y="448682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8120B35F-AE64-842C-9670-047019579758}"/>
                    </a:ext>
                  </a:extLst>
                </p:cNvPr>
                <p:cNvSpPr/>
                <p:nvPr/>
              </p:nvSpPr>
              <p:spPr>
                <a:xfrm>
                  <a:off x="907160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3B7E8483-BE8A-B9E6-CDB7-1146F1E051BF}"/>
                    </a:ext>
                  </a:extLst>
                </p:cNvPr>
                <p:cNvSpPr/>
                <p:nvPr/>
              </p:nvSpPr>
              <p:spPr>
                <a:xfrm>
                  <a:off x="901567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B3CC5E1C-0363-A857-C726-27F32108EE84}"/>
                    </a:ext>
                  </a:extLst>
                </p:cNvPr>
                <p:cNvSpPr/>
                <p:nvPr/>
              </p:nvSpPr>
              <p:spPr>
                <a:xfrm>
                  <a:off x="895959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61B97244-F673-BD0D-3A76-EAB913E4BD06}"/>
                    </a:ext>
                  </a:extLst>
                </p:cNvPr>
                <p:cNvSpPr/>
                <p:nvPr/>
              </p:nvSpPr>
              <p:spPr>
                <a:xfrm>
                  <a:off x="890366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732E44AD-44B7-2DF6-C9E9-322FBE6255EE}"/>
                    </a:ext>
                  </a:extLst>
                </p:cNvPr>
                <p:cNvSpPr/>
                <p:nvPr/>
              </p:nvSpPr>
              <p:spPr>
                <a:xfrm>
                  <a:off x="88477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480B73DB-E920-44B8-F7CB-5F319DB79FA7}"/>
                    </a:ext>
                  </a:extLst>
                </p:cNvPr>
                <p:cNvSpPr/>
                <p:nvPr/>
              </p:nvSpPr>
              <p:spPr>
                <a:xfrm>
                  <a:off x="87916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828DA6C8-4993-CE75-B2A6-2AF984FA5F5A}"/>
                    </a:ext>
                  </a:extLst>
                </p:cNvPr>
                <p:cNvSpPr/>
                <p:nvPr/>
              </p:nvSpPr>
              <p:spPr>
                <a:xfrm>
                  <a:off x="873572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FC474210-56F6-5E86-659C-84136E128954}"/>
                    </a:ext>
                  </a:extLst>
                </p:cNvPr>
                <p:cNvSpPr/>
                <p:nvPr/>
              </p:nvSpPr>
              <p:spPr>
                <a:xfrm>
                  <a:off x="86796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6690E728-0366-16ED-BFBD-D4D8CED0D42A}"/>
                    </a:ext>
                  </a:extLst>
                </p:cNvPr>
                <p:cNvSpPr/>
                <p:nvPr/>
              </p:nvSpPr>
              <p:spPr>
                <a:xfrm>
                  <a:off x="86237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CE97BA91-89A4-C0E7-E3C1-3966E10C94C1}"/>
                    </a:ext>
                  </a:extLst>
                </p:cNvPr>
                <p:cNvSpPr/>
                <p:nvPr/>
              </p:nvSpPr>
              <p:spPr>
                <a:xfrm>
                  <a:off x="856763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40232579-8803-DDC5-F23E-7C3FB66BE99C}"/>
                    </a:ext>
                  </a:extLst>
                </p:cNvPr>
                <p:cNvSpPr/>
                <p:nvPr/>
              </p:nvSpPr>
              <p:spPr>
                <a:xfrm>
                  <a:off x="85117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01E7DA80-E589-38EC-D4FD-AF62ABDA5282}"/>
                    </a:ext>
                  </a:extLst>
                </p:cNvPr>
                <p:cNvSpPr/>
                <p:nvPr/>
              </p:nvSpPr>
              <p:spPr>
                <a:xfrm>
                  <a:off x="845577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D6EC1F97-A817-D438-EF61-E355497962F3}"/>
                    </a:ext>
                  </a:extLst>
                </p:cNvPr>
                <p:cNvSpPr/>
                <p:nvPr/>
              </p:nvSpPr>
              <p:spPr>
                <a:xfrm>
                  <a:off x="83996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E6BDB9B2-4B88-3FFE-0D30-24D1042D4CA6}"/>
                    </a:ext>
                  </a:extLst>
                </p:cNvPr>
                <p:cNvSpPr/>
                <p:nvPr/>
              </p:nvSpPr>
              <p:spPr>
                <a:xfrm>
                  <a:off x="83437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42A099A4-29F0-5956-7316-E9011571BED1}"/>
                    </a:ext>
                  </a:extLst>
                </p:cNvPr>
                <p:cNvSpPr/>
                <p:nvPr/>
              </p:nvSpPr>
              <p:spPr>
                <a:xfrm>
                  <a:off x="82876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BCBC62F2-6475-F789-AC23-DBEF739FC761}"/>
                    </a:ext>
                  </a:extLst>
                </p:cNvPr>
                <p:cNvSpPr/>
                <p:nvPr/>
              </p:nvSpPr>
              <p:spPr>
                <a:xfrm>
                  <a:off x="82317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459" name="Freeform: Shape 458">
                <a:extLst>
                  <a:ext uri="{FF2B5EF4-FFF2-40B4-BE49-F238E27FC236}">
                    <a16:creationId xmlns:a16="http://schemas.microsoft.com/office/drawing/2014/main" id="{930F48F2-5290-FA47-FC72-CE5E11C6D027}"/>
                  </a:ext>
                </a:extLst>
              </p:cNvPr>
              <p:cNvSpPr/>
              <p:nvPr/>
            </p:nvSpPr>
            <p:spPr>
              <a:xfrm>
                <a:off x="8170295"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460" name="Picture 459">
                <a:extLst>
                  <a:ext uri="{FF2B5EF4-FFF2-40B4-BE49-F238E27FC236}">
                    <a16:creationId xmlns:a16="http://schemas.microsoft.com/office/drawing/2014/main" id="{78316788-EF45-FFC6-52B4-D4F5D562396D}"/>
                  </a:ext>
                </a:extLst>
              </p:cNvPr>
              <p:cNvPicPr>
                <a:picLocks noChangeAspect="1"/>
              </p:cNvPicPr>
              <p:nvPr/>
            </p:nvPicPr>
            <p:blipFill>
              <a:blip r:embed="rId6"/>
              <a:stretch>
                <a:fillRect/>
              </a:stretch>
            </p:blipFill>
            <p:spPr>
              <a:xfrm>
                <a:off x="7754137" y="4060430"/>
                <a:ext cx="874791" cy="874791"/>
              </a:xfrm>
              <a:custGeom>
                <a:avLst/>
                <a:gdLst>
                  <a:gd name="connsiteX0" fmla="*/ -9 w 874791"/>
                  <a:gd name="connsiteY0" fmla="*/ -269 h 874791"/>
                  <a:gd name="connsiteX1" fmla="*/ 874782 w 874791"/>
                  <a:gd name="connsiteY1" fmla="*/ -269 h 874791"/>
                  <a:gd name="connsiteX2" fmla="*/ 874782 w 874791"/>
                  <a:gd name="connsiteY2" fmla="*/ 874522 h 874791"/>
                  <a:gd name="connsiteX3" fmla="*/ -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269"/>
                    </a:moveTo>
                    <a:lnTo>
                      <a:pt x="874782" y="-269"/>
                    </a:lnTo>
                    <a:lnTo>
                      <a:pt x="874782" y="874522"/>
                    </a:lnTo>
                    <a:lnTo>
                      <a:pt x="-9" y="874522"/>
                    </a:lnTo>
                    <a:close/>
                  </a:path>
                </a:pathLst>
              </a:custGeom>
            </p:spPr>
          </p:pic>
        </p:grpSp>
        <p:cxnSp>
          <p:nvCxnSpPr>
            <p:cNvPr id="634" name="Straight Arrow Connector 633">
              <a:extLst>
                <a:ext uri="{FF2B5EF4-FFF2-40B4-BE49-F238E27FC236}">
                  <a16:creationId xmlns:a16="http://schemas.microsoft.com/office/drawing/2014/main" id="{CE8A23D7-C854-AA94-F499-06D4BE872B7F}"/>
                </a:ext>
              </a:extLst>
            </p:cNvPr>
            <p:cNvCxnSpPr>
              <a:cxnSpLocks/>
            </p:cNvCxnSpPr>
            <p:nvPr/>
          </p:nvCxnSpPr>
          <p:spPr>
            <a:xfrm>
              <a:off x="8203549" y="49718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6" name="Group 645">
            <a:extLst>
              <a:ext uri="{FF2B5EF4-FFF2-40B4-BE49-F238E27FC236}">
                <a16:creationId xmlns:a16="http://schemas.microsoft.com/office/drawing/2014/main" id="{35CF7836-036F-7E8E-8E7A-73C42AD529DA}"/>
              </a:ext>
            </a:extLst>
          </p:cNvPr>
          <p:cNvGrpSpPr/>
          <p:nvPr/>
        </p:nvGrpSpPr>
        <p:grpSpPr>
          <a:xfrm>
            <a:off x="6533042" y="4465261"/>
            <a:ext cx="1378815" cy="1349397"/>
            <a:chOff x="6533042" y="4465261"/>
            <a:chExt cx="1378815" cy="1349397"/>
          </a:xfrm>
        </p:grpSpPr>
        <p:grpSp>
          <p:nvGrpSpPr>
            <p:cNvPr id="495" name="Graphic 610">
              <a:extLst>
                <a:ext uri="{FF2B5EF4-FFF2-40B4-BE49-F238E27FC236}">
                  <a16:creationId xmlns:a16="http://schemas.microsoft.com/office/drawing/2014/main" id="{8400D296-4DCC-4F08-4687-598E348686D7}"/>
                </a:ext>
              </a:extLst>
            </p:cNvPr>
            <p:cNvGrpSpPr/>
            <p:nvPr/>
          </p:nvGrpSpPr>
          <p:grpSpPr>
            <a:xfrm>
              <a:off x="6533042" y="4465261"/>
              <a:ext cx="1378815" cy="1349397"/>
              <a:chOff x="6533042" y="3585824"/>
              <a:chExt cx="1378815" cy="1349397"/>
            </a:xfrm>
          </p:grpSpPr>
          <p:sp>
            <p:nvSpPr>
              <p:cNvPr id="499" name="Freeform: Shape 498">
                <a:extLst>
                  <a:ext uri="{FF2B5EF4-FFF2-40B4-BE49-F238E27FC236}">
                    <a16:creationId xmlns:a16="http://schemas.microsoft.com/office/drawing/2014/main" id="{924F5D1E-3A36-8652-6EDB-1B6F0C4B3374}"/>
                  </a:ext>
                </a:extLst>
              </p:cNvPr>
              <p:cNvSpPr/>
              <p:nvPr/>
            </p:nvSpPr>
            <p:spPr>
              <a:xfrm>
                <a:off x="6949247"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B95AAD79-4DF4-3E4A-7253-321D9B0F5338}"/>
                  </a:ext>
                </a:extLst>
              </p:cNvPr>
              <p:cNvSpPr/>
              <p:nvPr/>
            </p:nvSpPr>
            <p:spPr>
              <a:xfrm>
                <a:off x="7065866" y="3758679"/>
                <a:ext cx="616747" cy="559128"/>
              </a:xfrm>
              <a:custGeom>
                <a:avLst/>
                <a:gdLst>
                  <a:gd name="connsiteX0" fmla="*/ 110781 w 616747"/>
                  <a:gd name="connsiteY0" fmla="*/ 1383 h 559128"/>
                  <a:gd name="connsiteX1" fmla="*/ 57004 w 616747"/>
                  <a:gd name="connsiteY1" fmla="*/ 0 h 559128"/>
                  <a:gd name="connsiteX2" fmla="*/ 57004 w 616747"/>
                  <a:gd name="connsiteY2" fmla="*/ 112164 h 559128"/>
                  <a:gd name="connsiteX3" fmla="*/ 0 w 616747"/>
                  <a:gd name="connsiteY3" fmla="*/ 112778 h 559128"/>
                  <a:gd name="connsiteX4" fmla="*/ 0 w 616747"/>
                  <a:gd name="connsiteY4" fmla="*/ 336184 h 559128"/>
                  <a:gd name="connsiteX5" fmla="*/ 57004 w 616747"/>
                  <a:gd name="connsiteY5" fmla="*/ 335723 h 559128"/>
                  <a:gd name="connsiteX6" fmla="*/ 57004 w 616747"/>
                  <a:gd name="connsiteY6" fmla="*/ 391344 h 559128"/>
                  <a:gd name="connsiteX7" fmla="*/ 112778 w 616747"/>
                  <a:gd name="connsiteY7" fmla="*/ 391344 h 559128"/>
                  <a:gd name="connsiteX8" fmla="*/ 113393 w 616747"/>
                  <a:gd name="connsiteY8" fmla="*/ 503508 h 559128"/>
                  <a:gd name="connsiteX9" fmla="*/ 171011 w 616747"/>
                  <a:gd name="connsiteY9" fmla="*/ 504737 h 559128"/>
                  <a:gd name="connsiteX10" fmla="*/ 167785 w 616747"/>
                  <a:gd name="connsiteY10" fmla="*/ 559129 h 559128"/>
                  <a:gd name="connsiteX11" fmla="*/ 560665 w 616747"/>
                  <a:gd name="connsiteY11" fmla="*/ 557746 h 559128"/>
                  <a:gd name="connsiteX12" fmla="*/ 560358 w 616747"/>
                  <a:gd name="connsiteY12" fmla="*/ 504122 h 559128"/>
                  <a:gd name="connsiteX13" fmla="*/ 615364 w 616747"/>
                  <a:gd name="connsiteY13" fmla="*/ 505505 h 559128"/>
                  <a:gd name="connsiteX14" fmla="*/ 616747 w 616747"/>
                  <a:gd name="connsiteY14" fmla="*/ 277797 h 559128"/>
                  <a:gd name="connsiteX15" fmla="*/ 560973 w 616747"/>
                  <a:gd name="connsiteY15" fmla="*/ 280563 h 559128"/>
                  <a:gd name="connsiteX16" fmla="*/ 559743 w 616747"/>
                  <a:gd name="connsiteY16" fmla="*/ 226171 h 559128"/>
                  <a:gd name="connsiteX17" fmla="*/ 560358 w 616747"/>
                  <a:gd name="connsiteY17" fmla="*/ 170551 h 559128"/>
                  <a:gd name="connsiteX18" fmla="*/ 503354 w 616747"/>
                  <a:gd name="connsiteY18" fmla="*/ 169782 h 559128"/>
                  <a:gd name="connsiteX19" fmla="*/ 504737 w 616747"/>
                  <a:gd name="connsiteY19" fmla="*/ 113547 h 559128"/>
                  <a:gd name="connsiteX20" fmla="*/ 391959 w 616747"/>
                  <a:gd name="connsiteY20" fmla="*/ 113547 h 559128"/>
                  <a:gd name="connsiteX21" fmla="*/ 283175 w 616747"/>
                  <a:gd name="connsiteY21" fmla="*/ 112778 h 559128"/>
                  <a:gd name="connsiteX22" fmla="*/ 281792 w 616747"/>
                  <a:gd name="connsiteY22" fmla="*/ 56389 h 559128"/>
                  <a:gd name="connsiteX23" fmla="*/ 225403 w 616747"/>
                  <a:gd name="connsiteY23" fmla="*/ 56389 h 559128"/>
                  <a:gd name="connsiteX24" fmla="*/ 223406 w 616747"/>
                  <a:gd name="connsiteY24" fmla="*/ 768 h 55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47" h="559128">
                    <a:moveTo>
                      <a:pt x="110781" y="1383"/>
                    </a:moveTo>
                    <a:lnTo>
                      <a:pt x="57004" y="0"/>
                    </a:lnTo>
                    <a:lnTo>
                      <a:pt x="57004" y="112164"/>
                    </a:lnTo>
                    <a:lnTo>
                      <a:pt x="0" y="112778"/>
                    </a:lnTo>
                    <a:lnTo>
                      <a:pt x="0" y="336184"/>
                    </a:lnTo>
                    <a:lnTo>
                      <a:pt x="57004" y="335723"/>
                    </a:lnTo>
                    <a:lnTo>
                      <a:pt x="57004" y="391344"/>
                    </a:lnTo>
                    <a:lnTo>
                      <a:pt x="112778" y="391344"/>
                    </a:lnTo>
                    <a:lnTo>
                      <a:pt x="113393" y="503508"/>
                    </a:lnTo>
                    <a:lnTo>
                      <a:pt x="171011" y="504737"/>
                    </a:lnTo>
                    <a:lnTo>
                      <a:pt x="167785" y="559129"/>
                    </a:lnTo>
                    <a:lnTo>
                      <a:pt x="560665" y="557746"/>
                    </a:lnTo>
                    <a:lnTo>
                      <a:pt x="560358" y="504122"/>
                    </a:lnTo>
                    <a:lnTo>
                      <a:pt x="615364" y="505505"/>
                    </a:lnTo>
                    <a:lnTo>
                      <a:pt x="616747" y="277797"/>
                    </a:lnTo>
                    <a:lnTo>
                      <a:pt x="560973" y="280563"/>
                    </a:lnTo>
                    <a:lnTo>
                      <a:pt x="559743" y="226171"/>
                    </a:lnTo>
                    <a:lnTo>
                      <a:pt x="560358" y="170551"/>
                    </a:lnTo>
                    <a:lnTo>
                      <a:pt x="503354" y="169782"/>
                    </a:lnTo>
                    <a:lnTo>
                      <a:pt x="504737" y="113547"/>
                    </a:lnTo>
                    <a:lnTo>
                      <a:pt x="391959" y="113547"/>
                    </a:lnTo>
                    <a:lnTo>
                      <a:pt x="283175" y="112778"/>
                    </a:lnTo>
                    <a:lnTo>
                      <a:pt x="281792" y="56389"/>
                    </a:lnTo>
                    <a:lnTo>
                      <a:pt x="225403" y="56389"/>
                    </a:lnTo>
                    <a:lnTo>
                      <a:pt x="223406" y="768"/>
                    </a:lnTo>
                  </a:path>
                </a:pathLst>
              </a:custGeom>
              <a:solidFill>
                <a:srgbClr val="9FB5BA"/>
              </a:solidFill>
              <a:ln w="15358" cap="flat">
                <a:noFill/>
                <a:prstDash val="solid"/>
                <a:miter/>
              </a:ln>
            </p:spPr>
            <p:txBody>
              <a:bodyPr rtlCol="0" anchor="ctr"/>
              <a:lstStyle/>
              <a:p>
                <a:endParaRPr lang="en-US"/>
              </a:p>
            </p:txBody>
          </p:sp>
          <p:grpSp>
            <p:nvGrpSpPr>
              <p:cNvPr id="501" name="Graphic 610">
                <a:extLst>
                  <a:ext uri="{FF2B5EF4-FFF2-40B4-BE49-F238E27FC236}">
                    <a16:creationId xmlns:a16="http://schemas.microsoft.com/office/drawing/2014/main" id="{07823480-D4C5-60AD-2EF1-885FFEAEDEED}"/>
                  </a:ext>
                </a:extLst>
              </p:cNvPr>
              <p:cNvGrpSpPr/>
              <p:nvPr/>
            </p:nvGrpSpPr>
            <p:grpSpPr>
              <a:xfrm>
                <a:off x="6954624" y="3590894"/>
                <a:ext cx="951855" cy="951855"/>
                <a:chOff x="6954624" y="3590894"/>
                <a:chExt cx="951855" cy="951855"/>
              </a:xfrm>
              <a:noFill/>
            </p:grpSpPr>
            <p:sp>
              <p:nvSpPr>
                <p:cNvPr id="504" name="Freeform: Shape 503">
                  <a:extLst>
                    <a:ext uri="{FF2B5EF4-FFF2-40B4-BE49-F238E27FC236}">
                      <a16:creationId xmlns:a16="http://schemas.microsoft.com/office/drawing/2014/main" id="{82AC12F2-56C1-0498-B6C0-D4383A000CFB}"/>
                    </a:ext>
                  </a:extLst>
                </p:cNvPr>
                <p:cNvSpPr/>
                <p:nvPr/>
              </p:nvSpPr>
              <p:spPr>
                <a:xfrm>
                  <a:off x="6954624"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248F95FD-E7B4-E33E-9CB2-5CD1FF4EF2B3}"/>
                    </a:ext>
                  </a:extLst>
                </p:cNvPr>
                <p:cNvSpPr/>
                <p:nvPr/>
              </p:nvSpPr>
              <p:spPr>
                <a:xfrm>
                  <a:off x="6954624" y="364697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DAB655E0-D31C-6609-C817-02AC28A3D422}"/>
                    </a:ext>
                  </a:extLst>
                </p:cNvPr>
                <p:cNvSpPr/>
                <p:nvPr/>
              </p:nvSpPr>
              <p:spPr>
                <a:xfrm>
                  <a:off x="6954624" y="370290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1FBAF3FB-6AB8-0AFF-A8A2-C35F20EB94E8}"/>
                    </a:ext>
                  </a:extLst>
                </p:cNvPr>
                <p:cNvSpPr/>
                <p:nvPr/>
              </p:nvSpPr>
              <p:spPr>
                <a:xfrm>
                  <a:off x="6954624" y="375898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EC54F924-4EFD-0B7D-C010-9F0B0D319FC7}"/>
                    </a:ext>
                  </a:extLst>
                </p:cNvPr>
                <p:cNvSpPr/>
                <p:nvPr/>
              </p:nvSpPr>
              <p:spPr>
                <a:xfrm>
                  <a:off x="6954624" y="381491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A77DF255-B430-B90F-C852-A2502D2F1334}"/>
                    </a:ext>
                  </a:extLst>
                </p:cNvPr>
                <p:cNvSpPr/>
                <p:nvPr/>
              </p:nvSpPr>
              <p:spPr>
                <a:xfrm>
                  <a:off x="6954624" y="387084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id="{877CC35A-57C7-815E-3909-429933233771}"/>
                    </a:ext>
                  </a:extLst>
                </p:cNvPr>
                <p:cNvSpPr/>
                <p:nvPr/>
              </p:nvSpPr>
              <p:spPr>
                <a:xfrm>
                  <a:off x="6954624" y="392692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id="{1C8BFD64-74BB-AB6A-8ECE-861184A7ACFE}"/>
                    </a:ext>
                  </a:extLst>
                </p:cNvPr>
                <p:cNvSpPr/>
                <p:nvPr/>
              </p:nvSpPr>
              <p:spPr>
                <a:xfrm>
                  <a:off x="6954624" y="398285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9119FA72-BCCB-7A9B-BF69-7092F013B90F}"/>
                    </a:ext>
                  </a:extLst>
                </p:cNvPr>
                <p:cNvSpPr/>
                <p:nvPr/>
              </p:nvSpPr>
              <p:spPr>
                <a:xfrm>
                  <a:off x="6954624" y="403893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DEA5EE59-ED3B-58B9-80B5-6CA032A193BA}"/>
                    </a:ext>
                  </a:extLst>
                </p:cNvPr>
                <p:cNvSpPr/>
                <p:nvPr/>
              </p:nvSpPr>
              <p:spPr>
                <a:xfrm>
                  <a:off x="6954624" y="409486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AAFE1C4F-3D1C-4D5E-4DF1-3527530DD46A}"/>
                    </a:ext>
                  </a:extLst>
                </p:cNvPr>
                <p:cNvSpPr/>
                <p:nvPr/>
              </p:nvSpPr>
              <p:spPr>
                <a:xfrm>
                  <a:off x="6954624" y="415094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8CAB5A97-9DC3-031F-C991-BDBEFCE2A9B1}"/>
                    </a:ext>
                  </a:extLst>
                </p:cNvPr>
                <p:cNvSpPr/>
                <p:nvPr/>
              </p:nvSpPr>
              <p:spPr>
                <a:xfrm>
                  <a:off x="6954624" y="42068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BA9FC3A1-1E40-7102-2468-205618CF98A7}"/>
                    </a:ext>
                  </a:extLst>
                </p:cNvPr>
                <p:cNvSpPr/>
                <p:nvPr/>
              </p:nvSpPr>
              <p:spPr>
                <a:xfrm>
                  <a:off x="6954624" y="42628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B2330777-7AC4-5703-5270-57F6126ACAF2}"/>
                    </a:ext>
                  </a:extLst>
                </p:cNvPr>
                <p:cNvSpPr/>
                <p:nvPr/>
              </p:nvSpPr>
              <p:spPr>
                <a:xfrm>
                  <a:off x="6954624" y="43188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C74FF3D6-8F43-1944-2B4A-137576D4D6BA}"/>
                    </a:ext>
                  </a:extLst>
                </p:cNvPr>
                <p:cNvSpPr/>
                <p:nvPr/>
              </p:nvSpPr>
              <p:spPr>
                <a:xfrm>
                  <a:off x="6954624" y="437481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22553478-A400-308D-FFAD-F8670392068F}"/>
                    </a:ext>
                  </a:extLst>
                </p:cNvPr>
                <p:cNvSpPr/>
                <p:nvPr/>
              </p:nvSpPr>
              <p:spPr>
                <a:xfrm>
                  <a:off x="6954624" y="443089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523D0414-7118-024A-48BE-4D2155C184D0}"/>
                    </a:ext>
                  </a:extLst>
                </p:cNvPr>
                <p:cNvSpPr/>
                <p:nvPr/>
              </p:nvSpPr>
              <p:spPr>
                <a:xfrm>
                  <a:off x="6954624" y="448682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2685CA2E-778F-3F12-50B6-EA39C2A08561}"/>
                    </a:ext>
                  </a:extLst>
                </p:cNvPr>
                <p:cNvSpPr/>
                <p:nvPr/>
              </p:nvSpPr>
              <p:spPr>
                <a:xfrm>
                  <a:off x="78505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9BD3A460-66AC-1A55-EEDA-106BA7D378C0}"/>
                    </a:ext>
                  </a:extLst>
                </p:cNvPr>
                <p:cNvSpPr/>
                <p:nvPr/>
              </p:nvSpPr>
              <p:spPr>
                <a:xfrm>
                  <a:off x="779447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B6CD65AA-256C-F558-87A4-9571C6D48157}"/>
                    </a:ext>
                  </a:extLst>
                </p:cNvPr>
                <p:cNvSpPr/>
                <p:nvPr/>
              </p:nvSpPr>
              <p:spPr>
                <a:xfrm>
                  <a:off x="77385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8242E96F-3A4C-570A-D7A0-5D3667E2139A}"/>
                    </a:ext>
                  </a:extLst>
                </p:cNvPr>
                <p:cNvSpPr/>
                <p:nvPr/>
              </p:nvSpPr>
              <p:spPr>
                <a:xfrm>
                  <a:off x="76826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48304097-EA60-22A0-A570-DD5984B8823F}"/>
                    </a:ext>
                  </a:extLst>
                </p:cNvPr>
                <p:cNvSpPr/>
                <p:nvPr/>
              </p:nvSpPr>
              <p:spPr>
                <a:xfrm>
                  <a:off x="762653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A5B16060-67C4-B3C2-A70B-BB775EE126E2}"/>
                    </a:ext>
                  </a:extLst>
                </p:cNvPr>
                <p:cNvSpPr/>
                <p:nvPr/>
              </p:nvSpPr>
              <p:spPr>
                <a:xfrm>
                  <a:off x="75706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2937A900-A670-7A5C-5C5C-C49A6310B220}"/>
                    </a:ext>
                  </a:extLst>
                </p:cNvPr>
                <p:cNvSpPr/>
                <p:nvPr/>
              </p:nvSpPr>
              <p:spPr>
                <a:xfrm>
                  <a:off x="751452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7A1A67DB-7E99-2B05-6C88-24FB85116A00}"/>
                    </a:ext>
                  </a:extLst>
                </p:cNvPr>
                <p:cNvSpPr/>
                <p:nvPr/>
              </p:nvSpPr>
              <p:spPr>
                <a:xfrm>
                  <a:off x="74585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70DC7C43-27AA-19B6-07DE-72FC50272475}"/>
                    </a:ext>
                  </a:extLst>
                </p:cNvPr>
                <p:cNvSpPr/>
                <p:nvPr/>
              </p:nvSpPr>
              <p:spPr>
                <a:xfrm>
                  <a:off x="74026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id="{378D75FB-12EC-5A2B-9C30-26C0F2CBBCE2}"/>
                    </a:ext>
                  </a:extLst>
                </p:cNvPr>
                <p:cNvSpPr/>
                <p:nvPr/>
              </p:nvSpPr>
              <p:spPr>
                <a:xfrm>
                  <a:off x="73465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9D81B696-27EE-EA36-AEDC-4AC015C315E0}"/>
                    </a:ext>
                  </a:extLst>
                </p:cNvPr>
                <p:cNvSpPr/>
                <p:nvPr/>
              </p:nvSpPr>
              <p:spPr>
                <a:xfrm>
                  <a:off x="72906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B673DEDD-B6FE-9856-047F-70BF23A52795}"/>
                    </a:ext>
                  </a:extLst>
                </p:cNvPr>
                <p:cNvSpPr/>
                <p:nvPr/>
              </p:nvSpPr>
              <p:spPr>
                <a:xfrm>
                  <a:off x="723457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BCB159E3-FB40-C533-6F90-A50776A1B466}"/>
                    </a:ext>
                  </a:extLst>
                </p:cNvPr>
                <p:cNvSpPr/>
                <p:nvPr/>
              </p:nvSpPr>
              <p:spPr>
                <a:xfrm>
                  <a:off x="717864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C6F8C551-13DB-F02B-4FCA-6E8BA849E049}"/>
                    </a:ext>
                  </a:extLst>
                </p:cNvPr>
                <p:cNvSpPr/>
                <p:nvPr/>
              </p:nvSpPr>
              <p:spPr>
                <a:xfrm>
                  <a:off x="712271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39D5F434-6A9A-883D-5EEE-5A265B249984}"/>
                    </a:ext>
                  </a:extLst>
                </p:cNvPr>
                <p:cNvSpPr/>
                <p:nvPr/>
              </p:nvSpPr>
              <p:spPr>
                <a:xfrm>
                  <a:off x="70666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E8EF3BC5-4520-C0EC-D0C4-AFA2C2FB5614}"/>
                    </a:ext>
                  </a:extLst>
                </p:cNvPr>
                <p:cNvSpPr/>
                <p:nvPr/>
              </p:nvSpPr>
              <p:spPr>
                <a:xfrm>
                  <a:off x="701070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502" name="Freeform: Shape 501">
                <a:extLst>
                  <a:ext uri="{FF2B5EF4-FFF2-40B4-BE49-F238E27FC236}">
                    <a16:creationId xmlns:a16="http://schemas.microsoft.com/office/drawing/2014/main" id="{6C8C9E9C-75A8-D377-877D-EE7D83DA7D57}"/>
                  </a:ext>
                </a:extLst>
              </p:cNvPr>
              <p:cNvSpPr/>
              <p:nvPr/>
            </p:nvSpPr>
            <p:spPr>
              <a:xfrm>
                <a:off x="6949247"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503" name="Picture 502">
                <a:extLst>
                  <a:ext uri="{FF2B5EF4-FFF2-40B4-BE49-F238E27FC236}">
                    <a16:creationId xmlns:a16="http://schemas.microsoft.com/office/drawing/2014/main" id="{2A25138B-C545-F2C9-86F8-5657AC5668F4}"/>
                  </a:ext>
                </a:extLst>
              </p:cNvPr>
              <p:cNvPicPr>
                <a:picLocks noChangeAspect="1"/>
              </p:cNvPicPr>
              <p:nvPr/>
            </p:nvPicPr>
            <p:blipFill>
              <a:blip r:embed="rId6"/>
              <a:stretch>
                <a:fillRect/>
              </a:stretch>
            </p:blipFill>
            <p:spPr>
              <a:xfrm>
                <a:off x="6533042" y="4060430"/>
                <a:ext cx="874791" cy="874791"/>
              </a:xfrm>
              <a:custGeom>
                <a:avLst/>
                <a:gdLst>
                  <a:gd name="connsiteX0" fmla="*/ -89 w 874791"/>
                  <a:gd name="connsiteY0" fmla="*/ -269 h 874791"/>
                  <a:gd name="connsiteX1" fmla="*/ 874703 w 874791"/>
                  <a:gd name="connsiteY1" fmla="*/ -269 h 874791"/>
                  <a:gd name="connsiteX2" fmla="*/ 874703 w 874791"/>
                  <a:gd name="connsiteY2" fmla="*/ 874522 h 874791"/>
                  <a:gd name="connsiteX3" fmla="*/ -8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89" y="-269"/>
                    </a:moveTo>
                    <a:lnTo>
                      <a:pt x="874703" y="-269"/>
                    </a:lnTo>
                    <a:lnTo>
                      <a:pt x="874703" y="874522"/>
                    </a:lnTo>
                    <a:lnTo>
                      <a:pt x="-89" y="874522"/>
                    </a:lnTo>
                    <a:close/>
                  </a:path>
                </a:pathLst>
              </a:custGeom>
            </p:spPr>
          </p:pic>
        </p:grpSp>
        <p:cxnSp>
          <p:nvCxnSpPr>
            <p:cNvPr id="635" name="Straight Arrow Connector 634">
              <a:extLst>
                <a:ext uri="{FF2B5EF4-FFF2-40B4-BE49-F238E27FC236}">
                  <a16:creationId xmlns:a16="http://schemas.microsoft.com/office/drawing/2014/main" id="{AD3F67D1-A612-D94B-0EBA-461D57F130F5}"/>
                </a:ext>
              </a:extLst>
            </p:cNvPr>
            <p:cNvCxnSpPr>
              <a:cxnSpLocks/>
            </p:cNvCxnSpPr>
            <p:nvPr/>
          </p:nvCxnSpPr>
          <p:spPr>
            <a:xfrm>
              <a:off x="6976858" y="49718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5" name="Group 644">
            <a:extLst>
              <a:ext uri="{FF2B5EF4-FFF2-40B4-BE49-F238E27FC236}">
                <a16:creationId xmlns:a16="http://schemas.microsoft.com/office/drawing/2014/main" id="{89EA15AD-2EFB-BA8B-927C-84F9EA033526}"/>
              </a:ext>
            </a:extLst>
          </p:cNvPr>
          <p:cNvGrpSpPr/>
          <p:nvPr/>
        </p:nvGrpSpPr>
        <p:grpSpPr>
          <a:xfrm>
            <a:off x="5307753" y="4462956"/>
            <a:ext cx="1378907" cy="1349274"/>
            <a:chOff x="5307753" y="4462956"/>
            <a:chExt cx="1378907" cy="1349274"/>
          </a:xfrm>
        </p:grpSpPr>
        <p:grpSp>
          <p:nvGrpSpPr>
            <p:cNvPr id="409" name="Graphic 610">
              <a:extLst>
                <a:ext uri="{FF2B5EF4-FFF2-40B4-BE49-F238E27FC236}">
                  <a16:creationId xmlns:a16="http://schemas.microsoft.com/office/drawing/2014/main" id="{D2320265-FC57-6F88-95B0-AE8827443EB1}"/>
                </a:ext>
              </a:extLst>
            </p:cNvPr>
            <p:cNvGrpSpPr/>
            <p:nvPr/>
          </p:nvGrpSpPr>
          <p:grpSpPr>
            <a:xfrm>
              <a:off x="5307753" y="4462956"/>
              <a:ext cx="1378907" cy="1349274"/>
              <a:chOff x="5307753" y="3583519"/>
              <a:chExt cx="1378907" cy="1349274"/>
            </a:xfrm>
          </p:grpSpPr>
          <p:sp>
            <p:nvSpPr>
              <p:cNvPr id="413" name="Freeform: Shape 412">
                <a:extLst>
                  <a:ext uri="{FF2B5EF4-FFF2-40B4-BE49-F238E27FC236}">
                    <a16:creationId xmlns:a16="http://schemas.microsoft.com/office/drawing/2014/main" id="{166868B3-01A8-6005-D253-63E6B2FECF80}"/>
                  </a:ext>
                </a:extLst>
              </p:cNvPr>
              <p:cNvSpPr/>
              <p:nvPr/>
            </p:nvSpPr>
            <p:spPr>
              <a:xfrm>
                <a:off x="5724049" y="3584748"/>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00E260DC-338E-2B82-77E9-EF1A69681B51}"/>
                  </a:ext>
                </a:extLst>
              </p:cNvPr>
              <p:cNvSpPr/>
              <p:nvPr/>
            </p:nvSpPr>
            <p:spPr>
              <a:xfrm>
                <a:off x="5896597" y="3813071"/>
                <a:ext cx="560972" cy="504122"/>
              </a:xfrm>
              <a:custGeom>
                <a:avLst/>
                <a:gdLst>
                  <a:gd name="connsiteX0" fmla="*/ 56236 w 560972"/>
                  <a:gd name="connsiteY0" fmla="*/ 1383 h 504122"/>
                  <a:gd name="connsiteX1" fmla="*/ 0 w 560972"/>
                  <a:gd name="connsiteY1" fmla="*/ 0 h 504122"/>
                  <a:gd name="connsiteX2" fmla="*/ 615 w 560972"/>
                  <a:gd name="connsiteY2" fmla="*/ 393956 h 504122"/>
                  <a:gd name="connsiteX3" fmla="*/ 56236 w 560972"/>
                  <a:gd name="connsiteY3" fmla="*/ 393956 h 504122"/>
                  <a:gd name="connsiteX4" fmla="*/ 56236 w 560972"/>
                  <a:gd name="connsiteY4" fmla="*/ 503354 h 504122"/>
                  <a:gd name="connsiteX5" fmla="*/ 444353 w 560972"/>
                  <a:gd name="connsiteY5" fmla="*/ 504123 h 504122"/>
                  <a:gd name="connsiteX6" fmla="*/ 450345 w 560972"/>
                  <a:gd name="connsiteY6" fmla="*/ 449116 h 504122"/>
                  <a:gd name="connsiteX7" fmla="*/ 503969 w 560972"/>
                  <a:gd name="connsiteY7" fmla="*/ 445121 h 504122"/>
                  <a:gd name="connsiteX8" fmla="*/ 503969 w 560972"/>
                  <a:gd name="connsiteY8" fmla="*/ 391344 h 504122"/>
                  <a:gd name="connsiteX9" fmla="*/ 560358 w 560972"/>
                  <a:gd name="connsiteY9" fmla="*/ 393342 h 504122"/>
                  <a:gd name="connsiteX10" fmla="*/ 560973 w 560972"/>
                  <a:gd name="connsiteY10" fmla="*/ 167170 h 504122"/>
                  <a:gd name="connsiteX11" fmla="*/ 504737 w 560972"/>
                  <a:gd name="connsiteY11" fmla="*/ 170090 h 504122"/>
                  <a:gd name="connsiteX12" fmla="*/ 504583 w 560972"/>
                  <a:gd name="connsiteY12" fmla="*/ 54392 h 504122"/>
                  <a:gd name="connsiteX13" fmla="*/ 337567 w 560972"/>
                  <a:gd name="connsiteY13" fmla="*/ 57772 h 504122"/>
                  <a:gd name="connsiteX14" fmla="*/ 336645 w 560972"/>
                  <a:gd name="connsiteY14" fmla="*/ 0 h 50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972" h="504122">
                    <a:moveTo>
                      <a:pt x="56236" y="1383"/>
                    </a:moveTo>
                    <a:lnTo>
                      <a:pt x="0" y="0"/>
                    </a:lnTo>
                    <a:lnTo>
                      <a:pt x="615" y="393956"/>
                    </a:lnTo>
                    <a:lnTo>
                      <a:pt x="56236" y="393956"/>
                    </a:lnTo>
                    <a:lnTo>
                      <a:pt x="56236" y="503354"/>
                    </a:lnTo>
                    <a:lnTo>
                      <a:pt x="444353" y="504123"/>
                    </a:lnTo>
                    <a:lnTo>
                      <a:pt x="450345" y="449116"/>
                    </a:lnTo>
                    <a:lnTo>
                      <a:pt x="503969" y="445121"/>
                    </a:lnTo>
                    <a:lnTo>
                      <a:pt x="503969" y="391344"/>
                    </a:lnTo>
                    <a:lnTo>
                      <a:pt x="560358" y="393342"/>
                    </a:lnTo>
                    <a:lnTo>
                      <a:pt x="560973" y="167170"/>
                    </a:lnTo>
                    <a:lnTo>
                      <a:pt x="504737" y="170090"/>
                    </a:lnTo>
                    <a:lnTo>
                      <a:pt x="504583" y="54392"/>
                    </a:lnTo>
                    <a:lnTo>
                      <a:pt x="337567" y="57772"/>
                    </a:lnTo>
                    <a:lnTo>
                      <a:pt x="336645" y="0"/>
                    </a:lnTo>
                  </a:path>
                </a:pathLst>
              </a:custGeom>
              <a:solidFill>
                <a:srgbClr val="9FB5BA"/>
              </a:solidFill>
              <a:ln w="15358" cap="flat">
                <a:noFill/>
                <a:prstDash val="solid"/>
                <a:miter/>
              </a:ln>
            </p:spPr>
            <p:txBody>
              <a:bodyPr rtlCol="0" anchor="ctr"/>
              <a:lstStyle/>
              <a:p>
                <a:endParaRPr lang="en-US"/>
              </a:p>
            </p:txBody>
          </p:sp>
          <p:grpSp>
            <p:nvGrpSpPr>
              <p:cNvPr id="415" name="Graphic 610">
                <a:extLst>
                  <a:ext uri="{FF2B5EF4-FFF2-40B4-BE49-F238E27FC236}">
                    <a16:creationId xmlns:a16="http://schemas.microsoft.com/office/drawing/2014/main" id="{8E8B8F28-446C-1454-A06F-7E9933C74374}"/>
                  </a:ext>
                </a:extLst>
              </p:cNvPr>
              <p:cNvGrpSpPr/>
              <p:nvPr/>
            </p:nvGrpSpPr>
            <p:grpSpPr>
              <a:xfrm>
                <a:off x="5729427" y="3588590"/>
                <a:ext cx="951855" cy="951855"/>
                <a:chOff x="5729427" y="3588590"/>
                <a:chExt cx="951855" cy="951855"/>
              </a:xfrm>
              <a:noFill/>
            </p:grpSpPr>
            <p:sp>
              <p:nvSpPr>
                <p:cNvPr id="418" name="Freeform: Shape 417">
                  <a:extLst>
                    <a:ext uri="{FF2B5EF4-FFF2-40B4-BE49-F238E27FC236}">
                      <a16:creationId xmlns:a16="http://schemas.microsoft.com/office/drawing/2014/main" id="{23FAE0E5-37E6-1C6E-C09E-344F21B763CC}"/>
                    </a:ext>
                  </a:extLst>
                </p:cNvPr>
                <p:cNvSpPr/>
                <p:nvPr/>
              </p:nvSpPr>
              <p:spPr>
                <a:xfrm>
                  <a:off x="5729427" y="3588590"/>
                  <a:ext cx="951855" cy="951855"/>
                </a:xfrm>
                <a:custGeom>
                  <a:avLst/>
                  <a:gdLst>
                    <a:gd name="connsiteX0" fmla="*/ 0 w 951855"/>
                    <a:gd name="connsiteY0" fmla="*/ 0 h 951855"/>
                    <a:gd name="connsiteX1" fmla="*/ 951856 w 951855"/>
                    <a:gd name="connsiteY1" fmla="*/ 0 h 951855"/>
                    <a:gd name="connsiteX2" fmla="*/ 951856 w 951855"/>
                    <a:gd name="connsiteY2" fmla="*/ 951855 h 951855"/>
                    <a:gd name="connsiteX3" fmla="*/ 0 w 951855"/>
                    <a:gd name="connsiteY3" fmla="*/ 951855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5"/>
                      </a:lnTo>
                      <a:lnTo>
                        <a:pt x="0" y="951855"/>
                      </a:lnTo>
                      <a:close/>
                    </a:path>
                  </a:pathLst>
                </a:custGeom>
                <a:noFill/>
                <a:ln w="7679" cap="flat">
                  <a:solidFill>
                    <a:srgbClr val="808080"/>
                  </a:solid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392B52CD-5E45-BFC3-19E3-E97DE5181DEA}"/>
                    </a:ext>
                  </a:extLst>
                </p:cNvPr>
                <p:cNvSpPr/>
                <p:nvPr/>
              </p:nvSpPr>
              <p:spPr>
                <a:xfrm>
                  <a:off x="5729427" y="364451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D90D0319-D807-AC23-A289-96FC05C66E5E}"/>
                    </a:ext>
                  </a:extLst>
                </p:cNvPr>
                <p:cNvSpPr/>
                <p:nvPr/>
              </p:nvSpPr>
              <p:spPr>
                <a:xfrm>
                  <a:off x="5729427" y="37004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202B4C29-9329-7817-B2FD-43145090BE7F}"/>
                    </a:ext>
                  </a:extLst>
                </p:cNvPr>
                <p:cNvSpPr/>
                <p:nvPr/>
              </p:nvSpPr>
              <p:spPr>
                <a:xfrm>
                  <a:off x="5729427" y="37565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2C8B0ABF-0BC4-1C45-1644-165FC2A54AD0}"/>
                    </a:ext>
                  </a:extLst>
                </p:cNvPr>
                <p:cNvSpPr/>
                <p:nvPr/>
              </p:nvSpPr>
              <p:spPr>
                <a:xfrm>
                  <a:off x="5729427" y="38124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C013AA01-4E58-A5BE-4A85-AFEB36E551E5}"/>
                    </a:ext>
                  </a:extLst>
                </p:cNvPr>
                <p:cNvSpPr/>
                <p:nvPr/>
              </p:nvSpPr>
              <p:spPr>
                <a:xfrm>
                  <a:off x="5729427" y="386853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01AA35D8-757B-F613-02D8-4602C297D676}"/>
                    </a:ext>
                  </a:extLst>
                </p:cNvPr>
                <p:cNvSpPr/>
                <p:nvPr/>
              </p:nvSpPr>
              <p:spPr>
                <a:xfrm>
                  <a:off x="5729427" y="39244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EBF7EE9D-E1FB-5EFC-2822-D0E4E94B3482}"/>
                    </a:ext>
                  </a:extLst>
                </p:cNvPr>
                <p:cNvSpPr/>
                <p:nvPr/>
              </p:nvSpPr>
              <p:spPr>
                <a:xfrm>
                  <a:off x="5729427" y="398039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B0C5BEB2-F947-40EE-6313-89BC5E51F91E}"/>
                    </a:ext>
                  </a:extLst>
                </p:cNvPr>
                <p:cNvSpPr/>
                <p:nvPr/>
              </p:nvSpPr>
              <p:spPr>
                <a:xfrm>
                  <a:off x="5729427" y="40364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A5B74CB3-8C7A-5B75-AC30-B7F374481651}"/>
                    </a:ext>
                  </a:extLst>
                </p:cNvPr>
                <p:cNvSpPr/>
                <p:nvPr/>
              </p:nvSpPr>
              <p:spPr>
                <a:xfrm>
                  <a:off x="5729427" y="409240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645A653F-1335-B154-F420-D6171441E242}"/>
                    </a:ext>
                  </a:extLst>
                </p:cNvPr>
                <p:cNvSpPr/>
                <p:nvPr/>
              </p:nvSpPr>
              <p:spPr>
                <a:xfrm>
                  <a:off x="5729427" y="41484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807353E0-6AA5-EBCC-3665-E2A897026C7D}"/>
                    </a:ext>
                  </a:extLst>
                </p:cNvPr>
                <p:cNvSpPr/>
                <p:nvPr/>
              </p:nvSpPr>
              <p:spPr>
                <a:xfrm>
                  <a:off x="5729427" y="42044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4D6F5579-8B54-0D2B-D138-84637584D465}"/>
                    </a:ext>
                  </a:extLst>
                </p:cNvPr>
                <p:cNvSpPr/>
                <p:nvPr/>
              </p:nvSpPr>
              <p:spPr>
                <a:xfrm>
                  <a:off x="5729427" y="42604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78E552F9-EBBB-197B-CA4D-51C21A866C6A}"/>
                    </a:ext>
                  </a:extLst>
                </p:cNvPr>
                <p:cNvSpPr/>
                <p:nvPr/>
              </p:nvSpPr>
              <p:spPr>
                <a:xfrm>
                  <a:off x="5729427" y="43164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973D49FB-BFDF-9829-3A33-CD1D916F0F30}"/>
                    </a:ext>
                  </a:extLst>
                </p:cNvPr>
                <p:cNvSpPr/>
                <p:nvPr/>
              </p:nvSpPr>
              <p:spPr>
                <a:xfrm>
                  <a:off x="5729427" y="43723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ABBDBBD5-2ADA-DC7A-F0CA-1D7A52CB9AAB}"/>
                    </a:ext>
                  </a:extLst>
                </p:cNvPr>
                <p:cNvSpPr/>
                <p:nvPr/>
              </p:nvSpPr>
              <p:spPr>
                <a:xfrm>
                  <a:off x="5729427" y="44284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051F7B3D-9DAE-3083-ECC1-83422AB31684}"/>
                    </a:ext>
                  </a:extLst>
                </p:cNvPr>
                <p:cNvSpPr/>
                <p:nvPr/>
              </p:nvSpPr>
              <p:spPr>
                <a:xfrm>
                  <a:off x="5729427" y="44843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650FDBA9-FF8D-0E58-3EA2-D473984DC46E}"/>
                    </a:ext>
                  </a:extLst>
                </p:cNvPr>
                <p:cNvSpPr/>
                <p:nvPr/>
              </p:nvSpPr>
              <p:spPr>
                <a:xfrm>
                  <a:off x="662520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63D1D0FB-556E-361E-9509-EC048E66EE89}"/>
                    </a:ext>
                  </a:extLst>
                </p:cNvPr>
                <p:cNvSpPr/>
                <p:nvPr/>
              </p:nvSpPr>
              <p:spPr>
                <a:xfrm>
                  <a:off x="656927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1130BB3D-E54A-3AC8-59C1-FE6BBA14112F}"/>
                    </a:ext>
                  </a:extLst>
                </p:cNvPr>
                <p:cNvSpPr/>
                <p:nvPr/>
              </p:nvSpPr>
              <p:spPr>
                <a:xfrm>
                  <a:off x="651319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7393ED67-D84E-3ADB-1264-F51756F34B01}"/>
                    </a:ext>
                  </a:extLst>
                </p:cNvPr>
                <p:cNvSpPr/>
                <p:nvPr/>
              </p:nvSpPr>
              <p:spPr>
                <a:xfrm>
                  <a:off x="645726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7E48D1BE-362C-05D4-948A-2EFFCC827BF3}"/>
                    </a:ext>
                  </a:extLst>
                </p:cNvPr>
                <p:cNvSpPr/>
                <p:nvPr/>
              </p:nvSpPr>
              <p:spPr>
                <a:xfrm>
                  <a:off x="640133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0C743663-24F0-DD0C-E6C7-B27E3E3CF832}"/>
                    </a:ext>
                  </a:extLst>
                </p:cNvPr>
                <p:cNvSpPr/>
                <p:nvPr/>
              </p:nvSpPr>
              <p:spPr>
                <a:xfrm>
                  <a:off x="634525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EADA780A-ABCC-D144-3D79-22293A74D74B}"/>
                    </a:ext>
                  </a:extLst>
                </p:cNvPr>
                <p:cNvSpPr/>
                <p:nvPr/>
              </p:nvSpPr>
              <p:spPr>
                <a:xfrm>
                  <a:off x="628932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52AAA68B-C247-BD2F-CA7E-619CE69E5B5F}"/>
                    </a:ext>
                  </a:extLst>
                </p:cNvPr>
                <p:cNvSpPr/>
                <p:nvPr/>
              </p:nvSpPr>
              <p:spPr>
                <a:xfrm>
                  <a:off x="623324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81CBA660-B331-A98B-890C-B79C0652A122}"/>
                    </a:ext>
                  </a:extLst>
                </p:cNvPr>
                <p:cNvSpPr/>
                <p:nvPr/>
              </p:nvSpPr>
              <p:spPr>
                <a:xfrm>
                  <a:off x="617731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8D334A25-7D1C-DDE7-B9A8-81E31C3FD013}"/>
                    </a:ext>
                  </a:extLst>
                </p:cNvPr>
                <p:cNvSpPr/>
                <p:nvPr/>
              </p:nvSpPr>
              <p:spPr>
                <a:xfrm>
                  <a:off x="612138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03324B4C-FBA8-6839-B905-A794A4D63714}"/>
                    </a:ext>
                  </a:extLst>
                </p:cNvPr>
                <p:cNvSpPr/>
                <p:nvPr/>
              </p:nvSpPr>
              <p:spPr>
                <a:xfrm>
                  <a:off x="606530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762DE75F-419E-75AD-5FF7-3E0FDC9346C6}"/>
                    </a:ext>
                  </a:extLst>
                </p:cNvPr>
                <p:cNvSpPr/>
                <p:nvPr/>
              </p:nvSpPr>
              <p:spPr>
                <a:xfrm>
                  <a:off x="600937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19AB5DB8-16FE-B320-FA76-8D1FEE2C8A22}"/>
                    </a:ext>
                  </a:extLst>
                </p:cNvPr>
                <p:cNvSpPr/>
                <p:nvPr/>
              </p:nvSpPr>
              <p:spPr>
                <a:xfrm>
                  <a:off x="595329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31FC1ECD-0A47-EFB2-1611-F83CDE31654E}"/>
                    </a:ext>
                  </a:extLst>
                </p:cNvPr>
                <p:cNvSpPr/>
                <p:nvPr/>
              </p:nvSpPr>
              <p:spPr>
                <a:xfrm>
                  <a:off x="589736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34A2701C-E100-26D2-CBEF-F1D6FF32F8A6}"/>
                    </a:ext>
                  </a:extLst>
                </p:cNvPr>
                <p:cNvSpPr/>
                <p:nvPr/>
              </p:nvSpPr>
              <p:spPr>
                <a:xfrm>
                  <a:off x="5841437"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CE56AB3A-BC85-F8E5-9B39-4C2633C9C667}"/>
                    </a:ext>
                  </a:extLst>
                </p:cNvPr>
                <p:cNvSpPr/>
                <p:nvPr/>
              </p:nvSpPr>
              <p:spPr>
                <a:xfrm>
                  <a:off x="5785355"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416" name="Freeform: Shape 415">
                <a:extLst>
                  <a:ext uri="{FF2B5EF4-FFF2-40B4-BE49-F238E27FC236}">
                    <a16:creationId xmlns:a16="http://schemas.microsoft.com/office/drawing/2014/main" id="{718C843B-98A9-E00A-4006-CD1CE690A6D6}"/>
                  </a:ext>
                </a:extLst>
              </p:cNvPr>
              <p:cNvSpPr/>
              <p:nvPr/>
            </p:nvSpPr>
            <p:spPr>
              <a:xfrm>
                <a:off x="5724049" y="358351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417" name="Picture 416">
                <a:extLst>
                  <a:ext uri="{FF2B5EF4-FFF2-40B4-BE49-F238E27FC236}">
                    <a16:creationId xmlns:a16="http://schemas.microsoft.com/office/drawing/2014/main" id="{15D25808-046F-F9BE-3433-8B733F172EDC}"/>
                  </a:ext>
                </a:extLst>
              </p:cNvPr>
              <p:cNvPicPr>
                <a:picLocks noChangeAspect="1"/>
              </p:cNvPicPr>
              <p:nvPr/>
            </p:nvPicPr>
            <p:blipFill>
              <a:blip r:embed="rId6"/>
              <a:stretch>
                <a:fillRect/>
              </a:stretch>
            </p:blipFill>
            <p:spPr>
              <a:xfrm>
                <a:off x="5307753" y="4058003"/>
                <a:ext cx="874791" cy="874791"/>
              </a:xfrm>
              <a:custGeom>
                <a:avLst/>
                <a:gdLst>
                  <a:gd name="connsiteX0" fmla="*/ -168 w 874791"/>
                  <a:gd name="connsiteY0" fmla="*/ -269 h 874791"/>
                  <a:gd name="connsiteX1" fmla="*/ 874623 w 874791"/>
                  <a:gd name="connsiteY1" fmla="*/ -269 h 874791"/>
                  <a:gd name="connsiteX2" fmla="*/ 874623 w 874791"/>
                  <a:gd name="connsiteY2" fmla="*/ 874522 h 874791"/>
                  <a:gd name="connsiteX3" fmla="*/ -168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8" y="-269"/>
                    </a:moveTo>
                    <a:lnTo>
                      <a:pt x="874623" y="-269"/>
                    </a:lnTo>
                    <a:lnTo>
                      <a:pt x="874623" y="874522"/>
                    </a:lnTo>
                    <a:lnTo>
                      <a:pt x="-168" y="874522"/>
                    </a:lnTo>
                    <a:close/>
                  </a:path>
                </a:pathLst>
              </a:custGeom>
            </p:spPr>
          </p:pic>
        </p:grpSp>
        <p:cxnSp>
          <p:nvCxnSpPr>
            <p:cNvPr id="636" name="Straight Arrow Connector 635">
              <a:extLst>
                <a:ext uri="{FF2B5EF4-FFF2-40B4-BE49-F238E27FC236}">
                  <a16:creationId xmlns:a16="http://schemas.microsoft.com/office/drawing/2014/main" id="{49CAEA1E-22E2-F2D0-EAB6-F50AABFC3AFF}"/>
                </a:ext>
              </a:extLst>
            </p:cNvPr>
            <p:cNvCxnSpPr>
              <a:cxnSpLocks/>
            </p:cNvCxnSpPr>
            <p:nvPr/>
          </p:nvCxnSpPr>
          <p:spPr>
            <a:xfrm>
              <a:off x="5750432" y="49718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4" name="Group 643">
            <a:extLst>
              <a:ext uri="{FF2B5EF4-FFF2-40B4-BE49-F238E27FC236}">
                <a16:creationId xmlns:a16="http://schemas.microsoft.com/office/drawing/2014/main" id="{E61402C4-89EE-5F16-9BD3-DC02454D592D}"/>
              </a:ext>
            </a:extLst>
          </p:cNvPr>
          <p:cNvGrpSpPr/>
          <p:nvPr/>
        </p:nvGrpSpPr>
        <p:grpSpPr>
          <a:xfrm>
            <a:off x="5314898" y="3284929"/>
            <a:ext cx="1378830" cy="1349351"/>
            <a:chOff x="5314898" y="3284929"/>
            <a:chExt cx="1378830" cy="1349351"/>
          </a:xfrm>
        </p:grpSpPr>
        <p:grpSp>
          <p:nvGrpSpPr>
            <p:cNvPr id="280" name="Graphic 610">
              <a:extLst>
                <a:ext uri="{FF2B5EF4-FFF2-40B4-BE49-F238E27FC236}">
                  <a16:creationId xmlns:a16="http://schemas.microsoft.com/office/drawing/2014/main" id="{CE6B92C5-15B0-FE08-1FBE-F56CC1BC95D8}"/>
                </a:ext>
              </a:extLst>
            </p:cNvPr>
            <p:cNvGrpSpPr/>
            <p:nvPr/>
          </p:nvGrpSpPr>
          <p:grpSpPr>
            <a:xfrm>
              <a:off x="5314898" y="3284929"/>
              <a:ext cx="1378830" cy="1349351"/>
              <a:chOff x="5314898" y="2405492"/>
              <a:chExt cx="1378830" cy="1349351"/>
            </a:xfrm>
          </p:grpSpPr>
          <p:sp>
            <p:nvSpPr>
              <p:cNvPr id="284" name="Freeform: Shape 283">
                <a:extLst>
                  <a:ext uri="{FF2B5EF4-FFF2-40B4-BE49-F238E27FC236}">
                    <a16:creationId xmlns:a16="http://schemas.microsoft.com/office/drawing/2014/main" id="{A8826723-A494-D6A9-3046-BF5BAA72B86C}"/>
                  </a:ext>
                </a:extLst>
              </p:cNvPr>
              <p:cNvSpPr/>
              <p:nvPr/>
            </p:nvSpPr>
            <p:spPr>
              <a:xfrm>
                <a:off x="5731117" y="2406875"/>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1CACC12E-C983-CFEC-3B65-FDBCA903B1AA}"/>
                  </a:ext>
                </a:extLst>
              </p:cNvPr>
              <p:cNvSpPr/>
              <p:nvPr/>
            </p:nvSpPr>
            <p:spPr>
              <a:xfrm>
                <a:off x="5849274" y="2467874"/>
                <a:ext cx="672060" cy="727067"/>
              </a:xfrm>
              <a:custGeom>
                <a:avLst/>
                <a:gdLst>
                  <a:gd name="connsiteX0" fmla="*/ 222330 w 672060"/>
                  <a:gd name="connsiteY0" fmla="*/ 154 h 727067"/>
                  <a:gd name="connsiteX1" fmla="*/ 222330 w 672060"/>
                  <a:gd name="connsiteY1" fmla="*/ 54545 h 727067"/>
                  <a:gd name="connsiteX2" fmla="*/ 167324 w 672060"/>
                  <a:gd name="connsiteY2" fmla="*/ 55775 h 727067"/>
                  <a:gd name="connsiteX3" fmla="*/ 167324 w 672060"/>
                  <a:gd name="connsiteY3" fmla="*/ 110474 h 727067"/>
                  <a:gd name="connsiteX4" fmla="*/ 167324 w 672060"/>
                  <a:gd name="connsiteY4" fmla="*/ 166402 h 727067"/>
                  <a:gd name="connsiteX5" fmla="*/ 111549 w 672060"/>
                  <a:gd name="connsiteY5" fmla="*/ 167017 h 727067"/>
                  <a:gd name="connsiteX6" fmla="*/ 111549 w 672060"/>
                  <a:gd name="connsiteY6" fmla="*/ 222330 h 727067"/>
                  <a:gd name="connsiteX7" fmla="*/ 55160 w 672060"/>
                  <a:gd name="connsiteY7" fmla="*/ 224020 h 727067"/>
                  <a:gd name="connsiteX8" fmla="*/ 55775 w 672060"/>
                  <a:gd name="connsiteY8" fmla="*/ 389193 h 727067"/>
                  <a:gd name="connsiteX9" fmla="*/ 0 w 672060"/>
                  <a:gd name="connsiteY9" fmla="*/ 390576 h 727067"/>
                  <a:gd name="connsiteX10" fmla="*/ 0 w 672060"/>
                  <a:gd name="connsiteY10" fmla="*/ 446350 h 727067"/>
                  <a:gd name="connsiteX11" fmla="*/ 53777 w 672060"/>
                  <a:gd name="connsiteY11" fmla="*/ 446350 h 727067"/>
                  <a:gd name="connsiteX12" fmla="*/ 55160 w 672060"/>
                  <a:gd name="connsiteY12" fmla="*/ 502125 h 727067"/>
                  <a:gd name="connsiteX13" fmla="*/ 111242 w 672060"/>
                  <a:gd name="connsiteY13" fmla="*/ 502125 h 727067"/>
                  <a:gd name="connsiteX14" fmla="*/ 111242 w 672060"/>
                  <a:gd name="connsiteY14" fmla="*/ 558514 h 727067"/>
                  <a:gd name="connsiteX15" fmla="*/ 111242 w 672060"/>
                  <a:gd name="connsiteY15" fmla="*/ 611677 h 727067"/>
                  <a:gd name="connsiteX16" fmla="*/ 167170 w 672060"/>
                  <a:gd name="connsiteY16" fmla="*/ 611677 h 727067"/>
                  <a:gd name="connsiteX17" fmla="*/ 167324 w 672060"/>
                  <a:gd name="connsiteY17" fmla="*/ 723687 h 727067"/>
                  <a:gd name="connsiteX18" fmla="*/ 558668 w 672060"/>
                  <a:gd name="connsiteY18" fmla="*/ 727067 h 727067"/>
                  <a:gd name="connsiteX19" fmla="*/ 559282 w 672060"/>
                  <a:gd name="connsiteY19" fmla="*/ 669295 h 727067"/>
                  <a:gd name="connsiteX20" fmla="*/ 670063 w 672060"/>
                  <a:gd name="connsiteY20" fmla="*/ 670678 h 727067"/>
                  <a:gd name="connsiteX21" fmla="*/ 672061 w 672060"/>
                  <a:gd name="connsiteY21" fmla="*/ 446504 h 727067"/>
                  <a:gd name="connsiteX22" fmla="*/ 613674 w 672060"/>
                  <a:gd name="connsiteY22" fmla="*/ 446504 h 727067"/>
                  <a:gd name="connsiteX23" fmla="*/ 613674 w 672060"/>
                  <a:gd name="connsiteY23" fmla="*/ 335109 h 727067"/>
                  <a:gd name="connsiteX24" fmla="*/ 559282 w 672060"/>
                  <a:gd name="connsiteY24" fmla="*/ 335723 h 727067"/>
                  <a:gd name="connsiteX25" fmla="*/ 557900 w 672060"/>
                  <a:gd name="connsiteY25" fmla="*/ 279334 h 727067"/>
                  <a:gd name="connsiteX26" fmla="*/ 449116 w 672060"/>
                  <a:gd name="connsiteY26" fmla="*/ 277951 h 727067"/>
                  <a:gd name="connsiteX27" fmla="*/ 446504 w 672060"/>
                  <a:gd name="connsiteY27" fmla="*/ 110781 h 727067"/>
                  <a:gd name="connsiteX28" fmla="*/ 336030 w 672060"/>
                  <a:gd name="connsiteY28" fmla="*/ 110474 h 727067"/>
                  <a:gd name="connsiteX29" fmla="*/ 335108 w 672060"/>
                  <a:gd name="connsiteY29" fmla="*/ 0 h 7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2060" h="727067">
                    <a:moveTo>
                      <a:pt x="222330" y="154"/>
                    </a:moveTo>
                    <a:lnTo>
                      <a:pt x="222330" y="54545"/>
                    </a:lnTo>
                    <a:lnTo>
                      <a:pt x="167324" y="55775"/>
                    </a:lnTo>
                    <a:lnTo>
                      <a:pt x="167324" y="110474"/>
                    </a:lnTo>
                    <a:lnTo>
                      <a:pt x="167324" y="166402"/>
                    </a:lnTo>
                    <a:lnTo>
                      <a:pt x="111549" y="167017"/>
                    </a:lnTo>
                    <a:lnTo>
                      <a:pt x="111549" y="222330"/>
                    </a:lnTo>
                    <a:lnTo>
                      <a:pt x="55160" y="224020"/>
                    </a:lnTo>
                    <a:lnTo>
                      <a:pt x="55775" y="389193"/>
                    </a:lnTo>
                    <a:lnTo>
                      <a:pt x="0" y="390576"/>
                    </a:lnTo>
                    <a:lnTo>
                      <a:pt x="0" y="446350"/>
                    </a:lnTo>
                    <a:lnTo>
                      <a:pt x="53777" y="446350"/>
                    </a:lnTo>
                    <a:lnTo>
                      <a:pt x="55160" y="502125"/>
                    </a:lnTo>
                    <a:lnTo>
                      <a:pt x="111242" y="502125"/>
                    </a:lnTo>
                    <a:lnTo>
                      <a:pt x="111242" y="558514"/>
                    </a:lnTo>
                    <a:lnTo>
                      <a:pt x="111242" y="611677"/>
                    </a:lnTo>
                    <a:lnTo>
                      <a:pt x="167170" y="611677"/>
                    </a:lnTo>
                    <a:lnTo>
                      <a:pt x="167324" y="723687"/>
                    </a:lnTo>
                    <a:lnTo>
                      <a:pt x="558668" y="727067"/>
                    </a:lnTo>
                    <a:lnTo>
                      <a:pt x="559282" y="669295"/>
                    </a:lnTo>
                    <a:lnTo>
                      <a:pt x="670063" y="670678"/>
                    </a:lnTo>
                    <a:lnTo>
                      <a:pt x="672061" y="446504"/>
                    </a:lnTo>
                    <a:lnTo>
                      <a:pt x="613674" y="446504"/>
                    </a:lnTo>
                    <a:cubicBezTo>
                      <a:pt x="613674" y="446504"/>
                      <a:pt x="613674" y="333111"/>
                      <a:pt x="613674" y="335109"/>
                    </a:cubicBezTo>
                    <a:cubicBezTo>
                      <a:pt x="613674" y="337106"/>
                      <a:pt x="559282" y="335723"/>
                      <a:pt x="559282" y="335723"/>
                    </a:cubicBezTo>
                    <a:lnTo>
                      <a:pt x="557900" y="279334"/>
                    </a:lnTo>
                    <a:lnTo>
                      <a:pt x="449116" y="277951"/>
                    </a:lnTo>
                    <a:lnTo>
                      <a:pt x="446504" y="110781"/>
                    </a:lnTo>
                    <a:lnTo>
                      <a:pt x="336030" y="110474"/>
                    </a:lnTo>
                    <a:lnTo>
                      <a:pt x="335108" y="0"/>
                    </a:lnTo>
                  </a:path>
                </a:pathLst>
              </a:custGeom>
              <a:solidFill>
                <a:srgbClr val="9FB5BA"/>
              </a:solidFill>
              <a:ln w="15358" cap="flat">
                <a:noFill/>
                <a:prstDash val="solid"/>
                <a:miter/>
              </a:ln>
            </p:spPr>
            <p:txBody>
              <a:bodyPr rtlCol="0" anchor="ctr"/>
              <a:lstStyle/>
              <a:p>
                <a:endParaRPr lang="en-US"/>
              </a:p>
            </p:txBody>
          </p:sp>
          <p:grpSp>
            <p:nvGrpSpPr>
              <p:cNvPr id="286" name="Graphic 610">
                <a:extLst>
                  <a:ext uri="{FF2B5EF4-FFF2-40B4-BE49-F238E27FC236}">
                    <a16:creationId xmlns:a16="http://schemas.microsoft.com/office/drawing/2014/main" id="{08A51339-4840-324C-F3F6-ACD1DFBF54BD}"/>
                  </a:ext>
                </a:extLst>
              </p:cNvPr>
              <p:cNvGrpSpPr/>
              <p:nvPr/>
            </p:nvGrpSpPr>
            <p:grpSpPr>
              <a:xfrm>
                <a:off x="5736495" y="2410563"/>
                <a:ext cx="951855" cy="951855"/>
                <a:chOff x="5736495" y="2410563"/>
                <a:chExt cx="951855" cy="951855"/>
              </a:xfrm>
              <a:noFill/>
            </p:grpSpPr>
            <p:sp>
              <p:nvSpPr>
                <p:cNvPr id="289" name="Freeform: Shape 288">
                  <a:extLst>
                    <a:ext uri="{FF2B5EF4-FFF2-40B4-BE49-F238E27FC236}">
                      <a16:creationId xmlns:a16="http://schemas.microsoft.com/office/drawing/2014/main" id="{ECE5571B-CAE8-D26F-3F09-BC433ED6687D}"/>
                    </a:ext>
                  </a:extLst>
                </p:cNvPr>
                <p:cNvSpPr/>
                <p:nvPr/>
              </p:nvSpPr>
              <p:spPr>
                <a:xfrm>
                  <a:off x="5736495" y="2410563"/>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2FCB5C9A-5F64-39A7-CEBA-C0D4412A70CB}"/>
                    </a:ext>
                  </a:extLst>
                </p:cNvPr>
                <p:cNvSpPr/>
                <p:nvPr/>
              </p:nvSpPr>
              <p:spPr>
                <a:xfrm>
                  <a:off x="5736495" y="24664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95F5CA44-CB64-2A31-73C4-9684C746FCAF}"/>
                    </a:ext>
                  </a:extLst>
                </p:cNvPr>
                <p:cNvSpPr/>
                <p:nvPr/>
              </p:nvSpPr>
              <p:spPr>
                <a:xfrm>
                  <a:off x="5736495" y="25225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2DC58334-29FE-FD70-4362-2F5B9E026116}"/>
                    </a:ext>
                  </a:extLst>
                </p:cNvPr>
                <p:cNvSpPr/>
                <p:nvPr/>
              </p:nvSpPr>
              <p:spPr>
                <a:xfrm>
                  <a:off x="5736495" y="25785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009E69E4-5770-41AD-68DB-F0F2CC574514}"/>
                    </a:ext>
                  </a:extLst>
                </p:cNvPr>
                <p:cNvSpPr/>
                <p:nvPr/>
              </p:nvSpPr>
              <p:spPr>
                <a:xfrm>
                  <a:off x="5736495" y="26345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B2075427-CCFE-5C79-7B44-3663FBCA931B}"/>
                    </a:ext>
                  </a:extLst>
                </p:cNvPr>
                <p:cNvSpPr/>
                <p:nvPr/>
              </p:nvSpPr>
              <p:spPr>
                <a:xfrm>
                  <a:off x="5736495" y="269051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221DA306-4216-C5D7-1E5C-E119BFD3AE81}"/>
                    </a:ext>
                  </a:extLst>
                </p:cNvPr>
                <p:cNvSpPr/>
                <p:nvPr/>
              </p:nvSpPr>
              <p:spPr>
                <a:xfrm>
                  <a:off x="5736495" y="274659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F3520D94-AD85-384C-AD63-2C12154F6EE0}"/>
                    </a:ext>
                  </a:extLst>
                </p:cNvPr>
                <p:cNvSpPr/>
                <p:nvPr/>
              </p:nvSpPr>
              <p:spPr>
                <a:xfrm>
                  <a:off x="5736495" y="280252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EFD8484B-272B-150E-7CF2-FE7562394DCD}"/>
                    </a:ext>
                  </a:extLst>
                </p:cNvPr>
                <p:cNvSpPr/>
                <p:nvPr/>
              </p:nvSpPr>
              <p:spPr>
                <a:xfrm>
                  <a:off x="5736495" y="28584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57BD7A1C-69CE-A7B5-9595-807B5186B18D}"/>
                    </a:ext>
                  </a:extLst>
                </p:cNvPr>
                <p:cNvSpPr/>
                <p:nvPr/>
              </p:nvSpPr>
              <p:spPr>
                <a:xfrm>
                  <a:off x="5736495" y="29145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DF021261-2867-69A0-093E-429257A88474}"/>
                    </a:ext>
                  </a:extLst>
                </p:cNvPr>
                <p:cNvSpPr/>
                <p:nvPr/>
              </p:nvSpPr>
              <p:spPr>
                <a:xfrm>
                  <a:off x="5736495" y="297046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0D65E6C7-E5BD-B49A-EDF7-195D46213665}"/>
                    </a:ext>
                  </a:extLst>
                </p:cNvPr>
                <p:cNvSpPr/>
                <p:nvPr/>
              </p:nvSpPr>
              <p:spPr>
                <a:xfrm>
                  <a:off x="5736495" y="302654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FC64A8C0-7FC4-6945-D4B1-7E81C3A0D20B}"/>
                    </a:ext>
                  </a:extLst>
                </p:cNvPr>
                <p:cNvSpPr/>
                <p:nvPr/>
              </p:nvSpPr>
              <p:spPr>
                <a:xfrm>
                  <a:off x="5736495" y="30824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1E54BE45-A377-AE55-32DD-A4BB63CD0FB7}"/>
                    </a:ext>
                  </a:extLst>
                </p:cNvPr>
                <p:cNvSpPr/>
                <p:nvPr/>
              </p:nvSpPr>
              <p:spPr>
                <a:xfrm>
                  <a:off x="5736495" y="31383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249DB653-077D-DCDE-456B-A5D341D6A5EC}"/>
                    </a:ext>
                  </a:extLst>
                </p:cNvPr>
                <p:cNvSpPr/>
                <p:nvPr/>
              </p:nvSpPr>
              <p:spPr>
                <a:xfrm>
                  <a:off x="5736495" y="31944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D52B4CD9-985F-8094-DAFC-38FEB292F7CD}"/>
                    </a:ext>
                  </a:extLst>
                </p:cNvPr>
                <p:cNvSpPr/>
                <p:nvPr/>
              </p:nvSpPr>
              <p:spPr>
                <a:xfrm>
                  <a:off x="5736495" y="32504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E154E48B-4B1E-AB04-D5E9-3FDECEDE7CAD}"/>
                    </a:ext>
                  </a:extLst>
                </p:cNvPr>
                <p:cNvSpPr/>
                <p:nvPr/>
              </p:nvSpPr>
              <p:spPr>
                <a:xfrm>
                  <a:off x="5736495" y="33064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69773C7A-BF0A-95C5-AEEC-9CCCC0836592}"/>
                    </a:ext>
                  </a:extLst>
                </p:cNvPr>
                <p:cNvSpPr/>
                <p:nvPr/>
              </p:nvSpPr>
              <p:spPr>
                <a:xfrm>
                  <a:off x="663242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8620E49-001E-F0A0-DF9B-F728258C8D8B}"/>
                    </a:ext>
                  </a:extLst>
                </p:cNvPr>
                <p:cNvSpPr/>
                <p:nvPr/>
              </p:nvSpPr>
              <p:spPr>
                <a:xfrm>
                  <a:off x="6576340"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98AA1BA8-E970-CB17-2D97-1967854688D7}"/>
                    </a:ext>
                  </a:extLst>
                </p:cNvPr>
                <p:cNvSpPr/>
                <p:nvPr/>
              </p:nvSpPr>
              <p:spPr>
                <a:xfrm>
                  <a:off x="652041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58E0F554-F9CB-9ED0-D10F-840277604201}"/>
                    </a:ext>
                  </a:extLst>
                </p:cNvPr>
                <p:cNvSpPr/>
                <p:nvPr/>
              </p:nvSpPr>
              <p:spPr>
                <a:xfrm>
                  <a:off x="646448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2A31BFEF-5698-4092-F891-C16F8FF9912D}"/>
                    </a:ext>
                  </a:extLst>
                </p:cNvPr>
                <p:cNvSpPr/>
                <p:nvPr/>
              </p:nvSpPr>
              <p:spPr>
                <a:xfrm>
                  <a:off x="640840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43F56E75-59E4-16D4-E5E7-F9354B29D22E}"/>
                    </a:ext>
                  </a:extLst>
                </p:cNvPr>
                <p:cNvSpPr/>
                <p:nvPr/>
              </p:nvSpPr>
              <p:spPr>
                <a:xfrm>
                  <a:off x="635247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FF6C6E7D-8D0B-A8C5-F144-410B897E92AD}"/>
                    </a:ext>
                  </a:extLst>
                </p:cNvPr>
                <p:cNvSpPr/>
                <p:nvPr/>
              </p:nvSpPr>
              <p:spPr>
                <a:xfrm>
                  <a:off x="629639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4879B783-B1AD-EA1F-CE4E-6431931A4DEA}"/>
                    </a:ext>
                  </a:extLst>
                </p:cNvPr>
                <p:cNvSpPr/>
                <p:nvPr/>
              </p:nvSpPr>
              <p:spPr>
                <a:xfrm>
                  <a:off x="624046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32530633-CC79-8C16-4ADA-CBEBBDF8641E}"/>
                    </a:ext>
                  </a:extLst>
                </p:cNvPr>
                <p:cNvSpPr/>
                <p:nvPr/>
              </p:nvSpPr>
              <p:spPr>
                <a:xfrm>
                  <a:off x="618438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4A227096-7436-0B29-F779-5E34B9DAFC0D}"/>
                    </a:ext>
                  </a:extLst>
                </p:cNvPr>
                <p:cNvSpPr/>
                <p:nvPr/>
              </p:nvSpPr>
              <p:spPr>
                <a:xfrm>
                  <a:off x="612845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59E19B54-DF52-DB4A-D3DD-577E65C308FC}"/>
                    </a:ext>
                  </a:extLst>
                </p:cNvPr>
                <p:cNvSpPr/>
                <p:nvPr/>
              </p:nvSpPr>
              <p:spPr>
                <a:xfrm>
                  <a:off x="607252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3B11E16A-5C56-9879-5836-CB29BFFAA3F6}"/>
                    </a:ext>
                  </a:extLst>
                </p:cNvPr>
                <p:cNvSpPr/>
                <p:nvPr/>
              </p:nvSpPr>
              <p:spPr>
                <a:xfrm>
                  <a:off x="601644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7CC7AD1-7650-B3B1-9B50-140365D013F5}"/>
                    </a:ext>
                  </a:extLst>
                </p:cNvPr>
                <p:cNvSpPr/>
                <p:nvPr/>
              </p:nvSpPr>
              <p:spPr>
                <a:xfrm>
                  <a:off x="596051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958EE189-C59F-CC8A-4967-52E4D3C33E9A}"/>
                    </a:ext>
                  </a:extLst>
                </p:cNvPr>
                <p:cNvSpPr/>
                <p:nvPr/>
              </p:nvSpPr>
              <p:spPr>
                <a:xfrm>
                  <a:off x="5904433"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DFE0C7B3-0CEA-3FE4-1BA4-AA9DD97530BA}"/>
                    </a:ext>
                  </a:extLst>
                </p:cNvPr>
                <p:cNvSpPr/>
                <p:nvPr/>
              </p:nvSpPr>
              <p:spPr>
                <a:xfrm>
                  <a:off x="584850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04970EA6-31FE-6334-9B7E-AE01B6AAE8E6}"/>
                    </a:ext>
                  </a:extLst>
                </p:cNvPr>
                <p:cNvSpPr/>
                <p:nvPr/>
              </p:nvSpPr>
              <p:spPr>
                <a:xfrm>
                  <a:off x="5792577"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87" name="Freeform: Shape 286">
                <a:extLst>
                  <a:ext uri="{FF2B5EF4-FFF2-40B4-BE49-F238E27FC236}">
                    <a16:creationId xmlns:a16="http://schemas.microsoft.com/office/drawing/2014/main" id="{DAC8E401-1645-43F5-DBE4-FD1077712901}"/>
                  </a:ext>
                </a:extLst>
              </p:cNvPr>
              <p:cNvSpPr/>
              <p:nvPr/>
            </p:nvSpPr>
            <p:spPr>
              <a:xfrm>
                <a:off x="5731117" y="2405492"/>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88" name="Picture 287">
                <a:extLst>
                  <a:ext uri="{FF2B5EF4-FFF2-40B4-BE49-F238E27FC236}">
                    <a16:creationId xmlns:a16="http://schemas.microsoft.com/office/drawing/2014/main" id="{4EB9D966-1EA1-FD42-CA19-606A3B94F4CB}"/>
                  </a:ext>
                </a:extLst>
              </p:cNvPr>
              <p:cNvPicPr>
                <a:picLocks noChangeAspect="1"/>
              </p:cNvPicPr>
              <p:nvPr/>
            </p:nvPicPr>
            <p:blipFill>
              <a:blip r:embed="rId8"/>
              <a:stretch>
                <a:fillRect/>
              </a:stretch>
            </p:blipFill>
            <p:spPr>
              <a:xfrm>
                <a:off x="5314898" y="2880053"/>
                <a:ext cx="874791" cy="874791"/>
              </a:xfrm>
              <a:custGeom>
                <a:avLst/>
                <a:gdLst>
                  <a:gd name="connsiteX0" fmla="*/ -168 w 874791"/>
                  <a:gd name="connsiteY0" fmla="*/ -346 h 874791"/>
                  <a:gd name="connsiteX1" fmla="*/ 874623 w 874791"/>
                  <a:gd name="connsiteY1" fmla="*/ -346 h 874791"/>
                  <a:gd name="connsiteX2" fmla="*/ 874623 w 874791"/>
                  <a:gd name="connsiteY2" fmla="*/ 874446 h 874791"/>
                  <a:gd name="connsiteX3" fmla="*/ -168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8" y="-346"/>
                    </a:moveTo>
                    <a:lnTo>
                      <a:pt x="874623" y="-346"/>
                    </a:lnTo>
                    <a:lnTo>
                      <a:pt x="874623" y="874446"/>
                    </a:lnTo>
                    <a:lnTo>
                      <a:pt x="-168" y="874446"/>
                    </a:lnTo>
                    <a:close/>
                  </a:path>
                </a:pathLst>
              </a:custGeom>
            </p:spPr>
          </p:pic>
        </p:grpSp>
        <p:cxnSp>
          <p:nvCxnSpPr>
            <p:cNvPr id="637" name="Straight Arrow Connector 636">
              <a:extLst>
                <a:ext uri="{FF2B5EF4-FFF2-40B4-BE49-F238E27FC236}">
                  <a16:creationId xmlns:a16="http://schemas.microsoft.com/office/drawing/2014/main" id="{EBB435ED-4FE3-B712-9C97-B09F83D9DC9C}"/>
                </a:ext>
              </a:extLst>
            </p:cNvPr>
            <p:cNvCxnSpPr>
              <a:cxnSpLocks/>
            </p:cNvCxnSpPr>
            <p:nvPr/>
          </p:nvCxnSpPr>
          <p:spPr>
            <a:xfrm>
              <a:off x="5750432" y="3796427"/>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3" name="Group 642">
            <a:extLst>
              <a:ext uri="{FF2B5EF4-FFF2-40B4-BE49-F238E27FC236}">
                <a16:creationId xmlns:a16="http://schemas.microsoft.com/office/drawing/2014/main" id="{BD9E8679-000D-9AF0-A243-6809E35A893A}"/>
              </a:ext>
            </a:extLst>
          </p:cNvPr>
          <p:cNvGrpSpPr/>
          <p:nvPr/>
        </p:nvGrpSpPr>
        <p:grpSpPr>
          <a:xfrm>
            <a:off x="6554046" y="3287388"/>
            <a:ext cx="1378861" cy="1349321"/>
            <a:chOff x="6554046" y="3287388"/>
            <a:chExt cx="1378861" cy="1349321"/>
          </a:xfrm>
        </p:grpSpPr>
        <p:grpSp>
          <p:nvGrpSpPr>
            <p:cNvPr id="323" name="Graphic 610">
              <a:extLst>
                <a:ext uri="{FF2B5EF4-FFF2-40B4-BE49-F238E27FC236}">
                  <a16:creationId xmlns:a16="http://schemas.microsoft.com/office/drawing/2014/main" id="{FA1E1873-B755-B1AC-A83F-6C92AFC8D358}"/>
                </a:ext>
              </a:extLst>
            </p:cNvPr>
            <p:cNvGrpSpPr/>
            <p:nvPr/>
          </p:nvGrpSpPr>
          <p:grpSpPr>
            <a:xfrm>
              <a:off x="6554046" y="3287388"/>
              <a:ext cx="1378861" cy="1349321"/>
              <a:chOff x="6554046" y="2407951"/>
              <a:chExt cx="1378861" cy="1349321"/>
            </a:xfrm>
          </p:grpSpPr>
          <p:sp>
            <p:nvSpPr>
              <p:cNvPr id="327" name="Freeform: Shape 326">
                <a:extLst>
                  <a:ext uri="{FF2B5EF4-FFF2-40B4-BE49-F238E27FC236}">
                    <a16:creationId xmlns:a16="http://schemas.microsoft.com/office/drawing/2014/main" id="{DDCD4D7B-2E11-963A-3769-0235BEA66AC5}"/>
                  </a:ext>
                </a:extLst>
              </p:cNvPr>
              <p:cNvSpPr/>
              <p:nvPr/>
            </p:nvSpPr>
            <p:spPr>
              <a:xfrm>
                <a:off x="6970297" y="2409333"/>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9B84E2DE-3B82-AC9F-C1F6-B9F4BE497C43}"/>
                  </a:ext>
                </a:extLst>
              </p:cNvPr>
              <p:cNvSpPr/>
              <p:nvPr/>
            </p:nvSpPr>
            <p:spPr>
              <a:xfrm>
                <a:off x="7199848" y="2580806"/>
                <a:ext cx="559743" cy="561740"/>
              </a:xfrm>
              <a:custGeom>
                <a:avLst/>
                <a:gdLst>
                  <a:gd name="connsiteX0" fmla="*/ 390576 w 559743"/>
                  <a:gd name="connsiteY0" fmla="*/ 0 h 561740"/>
                  <a:gd name="connsiteX1" fmla="*/ 279795 w 559743"/>
                  <a:gd name="connsiteY1" fmla="*/ 0 h 561740"/>
                  <a:gd name="connsiteX2" fmla="*/ 279795 w 559743"/>
                  <a:gd name="connsiteY2" fmla="*/ 53777 h 561740"/>
                  <a:gd name="connsiteX3" fmla="*/ 112010 w 559743"/>
                  <a:gd name="connsiteY3" fmla="*/ 56389 h 561740"/>
                  <a:gd name="connsiteX4" fmla="*/ 112010 w 559743"/>
                  <a:gd name="connsiteY4" fmla="*/ 109398 h 561740"/>
                  <a:gd name="connsiteX5" fmla="*/ 2612 w 559743"/>
                  <a:gd name="connsiteY5" fmla="*/ 112778 h 561740"/>
                  <a:gd name="connsiteX6" fmla="*/ 0 w 559743"/>
                  <a:gd name="connsiteY6" fmla="*/ 281178 h 561740"/>
                  <a:gd name="connsiteX7" fmla="*/ 55775 w 559743"/>
                  <a:gd name="connsiteY7" fmla="*/ 281178 h 561740"/>
                  <a:gd name="connsiteX8" fmla="*/ 55621 w 559743"/>
                  <a:gd name="connsiteY8" fmla="*/ 447733 h 561740"/>
                  <a:gd name="connsiteX9" fmla="*/ 54392 w 559743"/>
                  <a:gd name="connsiteY9" fmla="*/ 557131 h 561740"/>
                  <a:gd name="connsiteX10" fmla="*/ 502740 w 559743"/>
                  <a:gd name="connsiteY10" fmla="*/ 561741 h 561740"/>
                  <a:gd name="connsiteX11" fmla="*/ 503969 w 559743"/>
                  <a:gd name="connsiteY11" fmla="*/ 504122 h 561740"/>
                  <a:gd name="connsiteX12" fmla="*/ 559743 w 559743"/>
                  <a:gd name="connsiteY12" fmla="*/ 504737 h 561740"/>
                  <a:gd name="connsiteX13" fmla="*/ 559743 w 559743"/>
                  <a:gd name="connsiteY13" fmla="*/ 394724 h 561740"/>
                  <a:gd name="connsiteX14" fmla="*/ 505966 w 559743"/>
                  <a:gd name="connsiteY14" fmla="*/ 392727 h 561740"/>
                  <a:gd name="connsiteX15" fmla="*/ 504583 w 559743"/>
                  <a:gd name="connsiteY15" fmla="*/ 277951 h 561740"/>
                  <a:gd name="connsiteX16" fmla="*/ 504583 w 559743"/>
                  <a:gd name="connsiteY16" fmla="*/ 223559 h 561740"/>
                  <a:gd name="connsiteX17" fmla="*/ 501972 w 559743"/>
                  <a:gd name="connsiteY17" fmla="*/ 171165 h 561740"/>
                  <a:gd name="connsiteX18" fmla="*/ 392573 w 559743"/>
                  <a:gd name="connsiteY18" fmla="*/ 169782 h 561740"/>
                  <a:gd name="connsiteX19" fmla="*/ 393188 w 559743"/>
                  <a:gd name="connsiteY19" fmla="*/ 114776 h 561740"/>
                  <a:gd name="connsiteX20" fmla="*/ 448962 w 559743"/>
                  <a:gd name="connsiteY20" fmla="*/ 111396 h 561740"/>
                  <a:gd name="connsiteX21" fmla="*/ 445582 w 559743"/>
                  <a:gd name="connsiteY21" fmla="*/ 768 h 561740"/>
                  <a:gd name="connsiteX22" fmla="*/ 390576 w 559743"/>
                  <a:gd name="connsiteY22" fmla="*/ 0 h 56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9743" h="561740">
                    <a:moveTo>
                      <a:pt x="390576" y="0"/>
                    </a:moveTo>
                    <a:lnTo>
                      <a:pt x="279795" y="0"/>
                    </a:lnTo>
                    <a:lnTo>
                      <a:pt x="279795" y="53777"/>
                    </a:lnTo>
                    <a:lnTo>
                      <a:pt x="112010" y="56389"/>
                    </a:lnTo>
                    <a:lnTo>
                      <a:pt x="112010" y="109398"/>
                    </a:lnTo>
                    <a:lnTo>
                      <a:pt x="2612" y="112778"/>
                    </a:lnTo>
                    <a:lnTo>
                      <a:pt x="0" y="281178"/>
                    </a:lnTo>
                    <a:lnTo>
                      <a:pt x="55775" y="281178"/>
                    </a:lnTo>
                    <a:lnTo>
                      <a:pt x="55621" y="447733"/>
                    </a:lnTo>
                    <a:lnTo>
                      <a:pt x="54392" y="557131"/>
                    </a:lnTo>
                    <a:lnTo>
                      <a:pt x="502740" y="561741"/>
                    </a:lnTo>
                    <a:lnTo>
                      <a:pt x="503969" y="504122"/>
                    </a:lnTo>
                    <a:lnTo>
                      <a:pt x="559743" y="504737"/>
                    </a:lnTo>
                    <a:lnTo>
                      <a:pt x="559743" y="394724"/>
                    </a:lnTo>
                    <a:lnTo>
                      <a:pt x="505966" y="392727"/>
                    </a:lnTo>
                    <a:lnTo>
                      <a:pt x="504583" y="277951"/>
                    </a:lnTo>
                    <a:lnTo>
                      <a:pt x="504583" y="223559"/>
                    </a:lnTo>
                    <a:lnTo>
                      <a:pt x="501972" y="171165"/>
                    </a:lnTo>
                    <a:lnTo>
                      <a:pt x="392573" y="169782"/>
                    </a:lnTo>
                    <a:lnTo>
                      <a:pt x="393188" y="114776"/>
                    </a:lnTo>
                    <a:lnTo>
                      <a:pt x="448962" y="111396"/>
                    </a:lnTo>
                    <a:lnTo>
                      <a:pt x="445582" y="768"/>
                    </a:lnTo>
                    <a:lnTo>
                      <a:pt x="390576" y="0"/>
                    </a:lnTo>
                  </a:path>
                </a:pathLst>
              </a:custGeom>
              <a:solidFill>
                <a:srgbClr val="9FB5BA"/>
              </a:solidFill>
              <a:ln w="15358" cap="flat">
                <a:noFill/>
                <a:prstDash val="solid"/>
                <a:miter/>
              </a:ln>
            </p:spPr>
            <p:txBody>
              <a:bodyPr rtlCol="0" anchor="ctr"/>
              <a:lstStyle/>
              <a:p>
                <a:endParaRPr lang="en-US"/>
              </a:p>
            </p:txBody>
          </p:sp>
          <p:grpSp>
            <p:nvGrpSpPr>
              <p:cNvPr id="329" name="Graphic 610">
                <a:extLst>
                  <a:ext uri="{FF2B5EF4-FFF2-40B4-BE49-F238E27FC236}">
                    <a16:creationId xmlns:a16="http://schemas.microsoft.com/office/drawing/2014/main" id="{71069B83-0DBA-F523-985E-62A559100A3F}"/>
                  </a:ext>
                </a:extLst>
              </p:cNvPr>
              <p:cNvGrpSpPr/>
              <p:nvPr/>
            </p:nvGrpSpPr>
            <p:grpSpPr>
              <a:xfrm>
                <a:off x="6975674" y="2413021"/>
                <a:ext cx="951855" cy="951855"/>
                <a:chOff x="6975674" y="2413021"/>
                <a:chExt cx="951855" cy="951855"/>
              </a:xfrm>
              <a:noFill/>
            </p:grpSpPr>
            <p:sp>
              <p:nvSpPr>
                <p:cNvPr id="332" name="Freeform: Shape 331">
                  <a:extLst>
                    <a:ext uri="{FF2B5EF4-FFF2-40B4-BE49-F238E27FC236}">
                      <a16:creationId xmlns:a16="http://schemas.microsoft.com/office/drawing/2014/main" id="{6A2BCB43-EA27-8D34-8452-C2C45D443BCC}"/>
                    </a:ext>
                  </a:extLst>
                </p:cNvPr>
                <p:cNvSpPr/>
                <p:nvPr/>
              </p:nvSpPr>
              <p:spPr>
                <a:xfrm>
                  <a:off x="6975674" y="2413021"/>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89E71026-4424-AC12-475A-E3B27C5AEA1D}"/>
                    </a:ext>
                  </a:extLst>
                </p:cNvPr>
                <p:cNvSpPr/>
                <p:nvPr/>
              </p:nvSpPr>
              <p:spPr>
                <a:xfrm>
                  <a:off x="6975674" y="246894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32995E4B-00C4-F4BA-49AE-BBBC12E3E205}"/>
                    </a:ext>
                  </a:extLst>
                </p:cNvPr>
                <p:cNvSpPr/>
                <p:nvPr/>
              </p:nvSpPr>
              <p:spPr>
                <a:xfrm>
                  <a:off x="6975674" y="25250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EBB28A37-F766-EF4D-8463-B8E2C52CF5A3}"/>
                    </a:ext>
                  </a:extLst>
                </p:cNvPr>
                <p:cNvSpPr/>
                <p:nvPr/>
              </p:nvSpPr>
              <p:spPr>
                <a:xfrm>
                  <a:off x="6975674" y="258095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8CF50C52-2239-7EA7-8B88-D969DD8087B2}"/>
                    </a:ext>
                  </a:extLst>
                </p:cNvPr>
                <p:cNvSpPr/>
                <p:nvPr/>
              </p:nvSpPr>
              <p:spPr>
                <a:xfrm>
                  <a:off x="6975674" y="263704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0033A3BC-F31B-0E2E-EF1E-ACE603C4332D}"/>
                    </a:ext>
                  </a:extLst>
                </p:cNvPr>
                <p:cNvSpPr/>
                <p:nvPr/>
              </p:nvSpPr>
              <p:spPr>
                <a:xfrm>
                  <a:off x="6975674" y="26929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CBEE0EA7-DFAE-434E-0A50-D8DD482412DA}"/>
                    </a:ext>
                  </a:extLst>
                </p:cNvPr>
                <p:cNvSpPr/>
                <p:nvPr/>
              </p:nvSpPr>
              <p:spPr>
                <a:xfrm>
                  <a:off x="6975674" y="27488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A5755180-5BC3-3321-A8D9-80A3B48359BF}"/>
                    </a:ext>
                  </a:extLst>
                </p:cNvPr>
                <p:cNvSpPr/>
                <p:nvPr/>
              </p:nvSpPr>
              <p:spPr>
                <a:xfrm>
                  <a:off x="6975674" y="28049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F133560F-7D01-06F1-FC85-B86FF3809269}"/>
                    </a:ext>
                  </a:extLst>
                </p:cNvPr>
                <p:cNvSpPr/>
                <p:nvPr/>
              </p:nvSpPr>
              <p:spPr>
                <a:xfrm>
                  <a:off x="6975674" y="28609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2073514B-66A3-FA87-9BFF-6AC78D9960CE}"/>
                    </a:ext>
                  </a:extLst>
                </p:cNvPr>
                <p:cNvSpPr/>
                <p:nvPr/>
              </p:nvSpPr>
              <p:spPr>
                <a:xfrm>
                  <a:off x="6975674" y="29169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8E5B1456-C0F2-D2FC-9207-7F9D9CBB7507}"/>
                    </a:ext>
                  </a:extLst>
                </p:cNvPr>
                <p:cNvSpPr/>
                <p:nvPr/>
              </p:nvSpPr>
              <p:spPr>
                <a:xfrm>
                  <a:off x="6975674" y="297291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86978873-BC93-187D-1811-1DC2FD43581A}"/>
                    </a:ext>
                  </a:extLst>
                </p:cNvPr>
                <p:cNvSpPr/>
                <p:nvPr/>
              </p:nvSpPr>
              <p:spPr>
                <a:xfrm>
                  <a:off x="6975674" y="302884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1EA64E6-1D31-8D28-1259-C1A29CF4A303}"/>
                    </a:ext>
                  </a:extLst>
                </p:cNvPr>
                <p:cNvSpPr/>
                <p:nvPr/>
              </p:nvSpPr>
              <p:spPr>
                <a:xfrm>
                  <a:off x="6975674" y="308492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B123AB23-55B0-11DF-6702-3953BBB5F1FF}"/>
                    </a:ext>
                  </a:extLst>
                </p:cNvPr>
                <p:cNvSpPr/>
                <p:nvPr/>
              </p:nvSpPr>
              <p:spPr>
                <a:xfrm>
                  <a:off x="6975674" y="314085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678C1F26-242D-1BFD-213F-126830BF6C93}"/>
                    </a:ext>
                  </a:extLst>
                </p:cNvPr>
                <p:cNvSpPr/>
                <p:nvPr/>
              </p:nvSpPr>
              <p:spPr>
                <a:xfrm>
                  <a:off x="6975674" y="319693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555903CF-8853-358E-D086-2503911E4C9F}"/>
                    </a:ext>
                  </a:extLst>
                </p:cNvPr>
                <p:cNvSpPr/>
                <p:nvPr/>
              </p:nvSpPr>
              <p:spPr>
                <a:xfrm>
                  <a:off x="6975674" y="325286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68840FE2-66F3-A6F4-AC69-F3FAD3FB94AE}"/>
                    </a:ext>
                  </a:extLst>
                </p:cNvPr>
                <p:cNvSpPr/>
                <p:nvPr/>
              </p:nvSpPr>
              <p:spPr>
                <a:xfrm>
                  <a:off x="6975674" y="330879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4CCFA3D3-CA07-77CA-CD5B-C78FACAF9378}"/>
                    </a:ext>
                  </a:extLst>
                </p:cNvPr>
                <p:cNvSpPr/>
                <p:nvPr/>
              </p:nvSpPr>
              <p:spPr>
                <a:xfrm>
                  <a:off x="787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C0EAA835-40BA-5186-2E09-0C16DC700138}"/>
                    </a:ext>
                  </a:extLst>
                </p:cNvPr>
                <p:cNvSpPr/>
                <p:nvPr/>
              </p:nvSpPr>
              <p:spPr>
                <a:xfrm>
                  <a:off x="781552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D1E8E52E-0EF7-9978-90DE-5F3E6E185482}"/>
                    </a:ext>
                  </a:extLst>
                </p:cNvPr>
                <p:cNvSpPr/>
                <p:nvPr/>
              </p:nvSpPr>
              <p:spPr>
                <a:xfrm>
                  <a:off x="775959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AA52337D-4B94-8D18-4FA7-6BB4A1051713}"/>
                    </a:ext>
                  </a:extLst>
                </p:cNvPr>
                <p:cNvSpPr/>
                <p:nvPr/>
              </p:nvSpPr>
              <p:spPr>
                <a:xfrm>
                  <a:off x="770351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9F45E893-478C-62DE-B62E-28014F72F3A7}"/>
                    </a:ext>
                  </a:extLst>
                </p:cNvPr>
                <p:cNvSpPr/>
                <p:nvPr/>
              </p:nvSpPr>
              <p:spPr>
                <a:xfrm>
                  <a:off x="764758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081F0534-7B1E-45DA-6C88-B6739E7E794F}"/>
                    </a:ext>
                  </a:extLst>
                </p:cNvPr>
                <p:cNvSpPr/>
                <p:nvPr/>
              </p:nvSpPr>
              <p:spPr>
                <a:xfrm>
                  <a:off x="759165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FE5912E9-9271-6917-F375-FBFD6458EBE4}"/>
                    </a:ext>
                  </a:extLst>
                </p:cNvPr>
                <p:cNvSpPr/>
                <p:nvPr/>
              </p:nvSpPr>
              <p:spPr>
                <a:xfrm>
                  <a:off x="753557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600BA2F2-519A-B35A-AF18-9F4E3203C1D3}"/>
                    </a:ext>
                  </a:extLst>
                </p:cNvPr>
                <p:cNvSpPr/>
                <p:nvPr/>
              </p:nvSpPr>
              <p:spPr>
                <a:xfrm>
                  <a:off x="747964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236DF5CE-35B7-8B69-6CFF-43369892147F}"/>
                    </a:ext>
                  </a:extLst>
                </p:cNvPr>
                <p:cNvSpPr/>
                <p:nvPr/>
              </p:nvSpPr>
              <p:spPr>
                <a:xfrm>
                  <a:off x="742356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19E543F6-8FF6-A70F-932D-F573E13BBBB4}"/>
                    </a:ext>
                  </a:extLst>
                </p:cNvPr>
                <p:cNvSpPr/>
                <p:nvPr/>
              </p:nvSpPr>
              <p:spPr>
                <a:xfrm>
                  <a:off x="736763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9D270E2D-0131-721C-5045-023A9061D9A4}"/>
                    </a:ext>
                  </a:extLst>
                </p:cNvPr>
                <p:cNvSpPr/>
                <p:nvPr/>
              </p:nvSpPr>
              <p:spPr>
                <a:xfrm>
                  <a:off x="731155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03F04473-D849-32BB-6232-630254D42E7D}"/>
                    </a:ext>
                  </a:extLst>
                </p:cNvPr>
                <p:cNvSpPr/>
                <p:nvPr/>
              </p:nvSpPr>
              <p:spPr>
                <a:xfrm>
                  <a:off x="725562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5BBB96A-59A5-05D3-D7C1-9F881FAC068E}"/>
                    </a:ext>
                  </a:extLst>
                </p:cNvPr>
                <p:cNvSpPr/>
                <p:nvPr/>
              </p:nvSpPr>
              <p:spPr>
                <a:xfrm>
                  <a:off x="7199695"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E93EFEED-588E-952F-91F1-12A94B1FF5D8}"/>
                    </a:ext>
                  </a:extLst>
                </p:cNvPr>
                <p:cNvSpPr/>
                <p:nvPr/>
              </p:nvSpPr>
              <p:spPr>
                <a:xfrm>
                  <a:off x="714361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F84254D4-BBAA-898F-BBB5-340ED7E7E77B}"/>
                    </a:ext>
                  </a:extLst>
                </p:cNvPr>
                <p:cNvSpPr/>
                <p:nvPr/>
              </p:nvSpPr>
              <p:spPr>
                <a:xfrm>
                  <a:off x="7087684"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FE74B0AE-B9EB-64D6-40B7-09EDD4A9D48C}"/>
                    </a:ext>
                  </a:extLst>
                </p:cNvPr>
                <p:cNvSpPr/>
                <p:nvPr/>
              </p:nvSpPr>
              <p:spPr>
                <a:xfrm>
                  <a:off x="703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30" name="Freeform: Shape 329">
                <a:extLst>
                  <a:ext uri="{FF2B5EF4-FFF2-40B4-BE49-F238E27FC236}">
                    <a16:creationId xmlns:a16="http://schemas.microsoft.com/office/drawing/2014/main" id="{19991C55-738F-0923-C683-D8224E3F4D21}"/>
                  </a:ext>
                </a:extLst>
              </p:cNvPr>
              <p:cNvSpPr/>
              <p:nvPr/>
            </p:nvSpPr>
            <p:spPr>
              <a:xfrm>
                <a:off x="6970297" y="2407951"/>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331" name="Picture 330">
                <a:extLst>
                  <a:ext uri="{FF2B5EF4-FFF2-40B4-BE49-F238E27FC236}">
                    <a16:creationId xmlns:a16="http://schemas.microsoft.com/office/drawing/2014/main" id="{CD1B3EB1-6E38-CC49-A261-E86F63A85FC7}"/>
                  </a:ext>
                </a:extLst>
              </p:cNvPr>
              <p:cNvPicPr>
                <a:picLocks noChangeAspect="1"/>
              </p:cNvPicPr>
              <p:nvPr/>
            </p:nvPicPr>
            <p:blipFill>
              <a:blip r:embed="rId6"/>
              <a:stretch>
                <a:fillRect/>
              </a:stretch>
            </p:blipFill>
            <p:spPr>
              <a:xfrm>
                <a:off x="6554046" y="2882480"/>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cxnSp>
          <p:nvCxnSpPr>
            <p:cNvPr id="638" name="Straight Arrow Connector 637">
              <a:extLst>
                <a:ext uri="{FF2B5EF4-FFF2-40B4-BE49-F238E27FC236}">
                  <a16:creationId xmlns:a16="http://schemas.microsoft.com/office/drawing/2014/main" id="{9221CD3B-FC44-E894-C1B3-20142063FBCB}"/>
                </a:ext>
              </a:extLst>
            </p:cNvPr>
            <p:cNvCxnSpPr>
              <a:cxnSpLocks/>
            </p:cNvCxnSpPr>
            <p:nvPr/>
          </p:nvCxnSpPr>
          <p:spPr>
            <a:xfrm>
              <a:off x="6998907" y="3796427"/>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0" name="Graphic 610">
            <a:extLst>
              <a:ext uri="{FF2B5EF4-FFF2-40B4-BE49-F238E27FC236}">
                <a16:creationId xmlns:a16="http://schemas.microsoft.com/office/drawing/2014/main" id="{9C976184-840C-4A5B-7DEB-E0B8EC4184E7}"/>
              </a:ext>
            </a:extLst>
          </p:cNvPr>
          <p:cNvGrpSpPr/>
          <p:nvPr/>
        </p:nvGrpSpPr>
        <p:grpSpPr>
          <a:xfrm>
            <a:off x="8985557" y="3942664"/>
            <a:ext cx="1079384" cy="643672"/>
            <a:chOff x="8985557" y="3063227"/>
            <a:chExt cx="1079384" cy="643672"/>
          </a:xfrm>
        </p:grpSpPr>
        <p:sp>
          <p:nvSpPr>
            <p:cNvPr id="541" name="Freeform: Shape 540">
              <a:extLst>
                <a:ext uri="{FF2B5EF4-FFF2-40B4-BE49-F238E27FC236}">
                  <a16:creationId xmlns:a16="http://schemas.microsoft.com/office/drawing/2014/main" id="{43A6215C-51DC-1AF0-D992-B9B03785D6F0}"/>
                </a:ext>
              </a:extLst>
            </p:cNvPr>
            <p:cNvSpPr/>
            <p:nvPr/>
          </p:nvSpPr>
          <p:spPr>
            <a:xfrm>
              <a:off x="9095723" y="3063227"/>
              <a:ext cx="969218" cy="560087"/>
            </a:xfrm>
            <a:custGeom>
              <a:avLst/>
              <a:gdLst>
                <a:gd name="connsiteX0" fmla="*/ 969218 w 969218"/>
                <a:gd name="connsiteY0" fmla="*/ 24159 h 560087"/>
                <a:gd name="connsiteX1" fmla="*/ 361075 w 969218"/>
                <a:gd name="connsiteY1" fmla="*/ 83161 h 560087"/>
                <a:gd name="connsiteX2" fmla="*/ 0 w 969218"/>
                <a:gd name="connsiteY2" fmla="*/ 560087 h 560087"/>
              </a:gdLst>
              <a:ahLst/>
              <a:cxnLst>
                <a:cxn ang="0">
                  <a:pos x="connsiteX0" y="connsiteY0"/>
                </a:cxn>
                <a:cxn ang="0">
                  <a:pos x="connsiteX1" y="connsiteY1"/>
                </a:cxn>
                <a:cxn ang="0">
                  <a:pos x="connsiteX2" y="connsiteY2"/>
                </a:cxn>
              </a:cxnLst>
              <a:rect l="l" t="t" r="r" b="b"/>
              <a:pathLst>
                <a:path w="969218" h="560087">
                  <a:moveTo>
                    <a:pt x="969218" y="24159"/>
                  </a:moveTo>
                  <a:cubicBezTo>
                    <a:pt x="969218" y="24159"/>
                    <a:pt x="643328" y="-58965"/>
                    <a:pt x="361075" y="83161"/>
                  </a:cubicBezTo>
                  <a:cubicBezTo>
                    <a:pt x="158105" y="185337"/>
                    <a:pt x="46556" y="430408"/>
                    <a:pt x="0" y="560087"/>
                  </a:cubicBezTo>
                </a:path>
              </a:pathLst>
            </a:custGeom>
            <a:noFill/>
            <a:ln w="76790" cap="flat">
              <a:solidFill>
                <a:srgbClr val="999999"/>
              </a:solidFill>
              <a:prstDash val="solid"/>
              <a:miter/>
            </a:ln>
          </p:spPr>
          <p:txBody>
            <a:bodyPr rtlCol="0" anchor="ctr"/>
            <a:lstStyle/>
            <a:p>
              <a:endParaRPr lang="en-US"/>
            </a:p>
          </p:txBody>
        </p:sp>
        <p:sp>
          <p:nvSpPr>
            <p:cNvPr id="542" name="Freeform: Shape 541">
              <a:extLst>
                <a:ext uri="{FF2B5EF4-FFF2-40B4-BE49-F238E27FC236}">
                  <a16:creationId xmlns:a16="http://schemas.microsoft.com/office/drawing/2014/main" id="{576C59D9-0261-FAE7-7620-A895B324523A}"/>
                </a:ext>
              </a:extLst>
            </p:cNvPr>
            <p:cNvSpPr/>
            <p:nvPr/>
          </p:nvSpPr>
          <p:spPr>
            <a:xfrm>
              <a:off x="8985557" y="3437553"/>
              <a:ext cx="281945" cy="269346"/>
            </a:xfrm>
            <a:custGeom>
              <a:avLst/>
              <a:gdLst>
                <a:gd name="connsiteX0" fmla="*/ 34110 w 281945"/>
                <a:gd name="connsiteY0" fmla="*/ 0 h 269346"/>
                <a:gd name="connsiteX1" fmla="*/ 117695 w 281945"/>
                <a:gd name="connsiteY1" fmla="*/ 164251 h 269346"/>
                <a:gd name="connsiteX2" fmla="*/ 281946 w 281945"/>
                <a:gd name="connsiteY2" fmla="*/ 80512 h 269346"/>
                <a:gd name="connsiteX3" fmla="*/ 247682 w 281945"/>
                <a:gd name="connsiteY3" fmla="*/ 185762 h 269346"/>
                <a:gd name="connsiteX4" fmla="*/ 83585 w 281945"/>
                <a:gd name="connsiteY4" fmla="*/ 269347 h 269346"/>
                <a:gd name="connsiteX5" fmla="*/ 0 w 281945"/>
                <a:gd name="connsiteY5" fmla="*/ 105249 h 26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5" h="269346">
                  <a:moveTo>
                    <a:pt x="34110" y="0"/>
                  </a:moveTo>
                  <a:lnTo>
                    <a:pt x="117695" y="164251"/>
                  </a:lnTo>
                  <a:lnTo>
                    <a:pt x="281946" y="80512"/>
                  </a:lnTo>
                  <a:lnTo>
                    <a:pt x="247682" y="185762"/>
                  </a:lnTo>
                  <a:lnTo>
                    <a:pt x="83585" y="269347"/>
                  </a:lnTo>
                  <a:lnTo>
                    <a:pt x="0" y="105249"/>
                  </a:lnTo>
                  <a:close/>
                </a:path>
              </a:pathLst>
            </a:custGeom>
            <a:solidFill>
              <a:srgbClr val="999999"/>
            </a:solidFill>
            <a:ln w="15358" cap="flat">
              <a:noFill/>
              <a:prstDash val="solid"/>
              <a:miter/>
            </a:ln>
          </p:spPr>
          <p:txBody>
            <a:bodyPr rtlCol="0" anchor="ctr"/>
            <a:lstStyle/>
            <a:p>
              <a:endParaRPr lang="en-US"/>
            </a:p>
          </p:txBody>
        </p:sp>
      </p:grpSp>
      <p:grpSp>
        <p:nvGrpSpPr>
          <p:cNvPr id="543" name="Graphic 610">
            <a:extLst>
              <a:ext uri="{FF2B5EF4-FFF2-40B4-BE49-F238E27FC236}">
                <a16:creationId xmlns:a16="http://schemas.microsoft.com/office/drawing/2014/main" id="{7B03936F-976B-2C59-44DE-078402109B1E}"/>
              </a:ext>
            </a:extLst>
          </p:cNvPr>
          <p:cNvGrpSpPr/>
          <p:nvPr/>
        </p:nvGrpSpPr>
        <p:grpSpPr>
          <a:xfrm>
            <a:off x="9076978" y="5197398"/>
            <a:ext cx="1150062" cy="459871"/>
            <a:chOff x="9076978" y="4317961"/>
            <a:chExt cx="1150062" cy="459871"/>
          </a:xfrm>
        </p:grpSpPr>
        <p:sp>
          <p:nvSpPr>
            <p:cNvPr id="544" name="Freeform: Shape 543">
              <a:extLst>
                <a:ext uri="{FF2B5EF4-FFF2-40B4-BE49-F238E27FC236}">
                  <a16:creationId xmlns:a16="http://schemas.microsoft.com/office/drawing/2014/main" id="{7ECA2A51-6653-B4EC-2A34-551F43B35BD4}"/>
                </a:ext>
              </a:extLst>
            </p:cNvPr>
            <p:cNvSpPr/>
            <p:nvPr/>
          </p:nvSpPr>
          <p:spPr>
            <a:xfrm>
              <a:off x="9076978" y="4317961"/>
              <a:ext cx="1073391" cy="393701"/>
            </a:xfrm>
            <a:custGeom>
              <a:avLst/>
              <a:gdLst>
                <a:gd name="connsiteX0" fmla="*/ 0 w 1073391"/>
                <a:gd name="connsiteY0" fmla="*/ 0 h 393701"/>
                <a:gd name="connsiteX1" fmla="*/ 483687 w 1073391"/>
                <a:gd name="connsiteY1" fmla="*/ 373214 h 393701"/>
                <a:gd name="connsiteX2" fmla="*/ 1073392 w 1073391"/>
                <a:gd name="connsiteY2" fmla="*/ 272573 h 393701"/>
              </a:gdLst>
              <a:ahLst/>
              <a:cxnLst>
                <a:cxn ang="0">
                  <a:pos x="connsiteX0" y="connsiteY0"/>
                </a:cxn>
                <a:cxn ang="0">
                  <a:pos x="connsiteX1" y="connsiteY1"/>
                </a:cxn>
                <a:cxn ang="0">
                  <a:pos x="connsiteX2" y="connsiteY2"/>
                </a:cxn>
              </a:cxnLst>
              <a:rect l="l" t="t" r="r" b="b"/>
              <a:pathLst>
                <a:path w="1073391" h="393701">
                  <a:moveTo>
                    <a:pt x="0" y="0"/>
                  </a:moveTo>
                  <a:cubicBezTo>
                    <a:pt x="0" y="0"/>
                    <a:pt x="180844" y="283636"/>
                    <a:pt x="483687" y="373214"/>
                  </a:cubicBezTo>
                  <a:cubicBezTo>
                    <a:pt x="701561" y="437592"/>
                    <a:pt x="950626" y="335262"/>
                    <a:pt x="1073392" y="272573"/>
                  </a:cubicBezTo>
                </a:path>
              </a:pathLst>
            </a:custGeom>
            <a:noFill/>
            <a:ln w="76790" cap="flat">
              <a:solidFill>
                <a:srgbClr val="999999"/>
              </a:solidFill>
              <a:prstDash val="solid"/>
              <a:miter/>
            </a:ln>
          </p:spPr>
          <p:txBody>
            <a:bodyPr rtlCol="0" anchor="ctr"/>
            <a:lstStyle/>
            <a:p>
              <a:endParaRPr lang="en-US"/>
            </a:p>
          </p:txBody>
        </p:sp>
        <p:sp>
          <p:nvSpPr>
            <p:cNvPr id="545" name="Freeform: Shape 544">
              <a:extLst>
                <a:ext uri="{FF2B5EF4-FFF2-40B4-BE49-F238E27FC236}">
                  <a16:creationId xmlns:a16="http://schemas.microsoft.com/office/drawing/2014/main" id="{5DE1AF94-A9D8-C2F4-A9DF-837C11A83870}"/>
                </a:ext>
              </a:extLst>
            </p:cNvPr>
            <p:cNvSpPr/>
            <p:nvPr/>
          </p:nvSpPr>
          <p:spPr>
            <a:xfrm>
              <a:off x="9953238" y="4496348"/>
              <a:ext cx="273802" cy="281485"/>
            </a:xfrm>
            <a:custGeom>
              <a:avLst/>
              <a:gdLst>
                <a:gd name="connsiteX0" fmla="*/ 125532 w 273802"/>
                <a:gd name="connsiteY0" fmla="*/ 281485 h 281485"/>
                <a:gd name="connsiteX1" fmla="*/ 177004 w 273802"/>
                <a:gd name="connsiteY1" fmla="*/ 104635 h 281485"/>
                <a:gd name="connsiteX2" fmla="*/ 0 w 273802"/>
                <a:gd name="connsiteY2" fmla="*/ 53316 h 281485"/>
                <a:gd name="connsiteX3" fmla="*/ 96952 w 273802"/>
                <a:gd name="connsiteY3" fmla="*/ 0 h 281485"/>
                <a:gd name="connsiteX4" fmla="*/ 273803 w 273802"/>
                <a:gd name="connsiteY4" fmla="*/ 51319 h 281485"/>
                <a:gd name="connsiteX5" fmla="*/ 222484 w 273802"/>
                <a:gd name="connsiteY5" fmla="*/ 228323 h 28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802" h="281485">
                  <a:moveTo>
                    <a:pt x="125532" y="281485"/>
                  </a:moveTo>
                  <a:lnTo>
                    <a:pt x="177004" y="104635"/>
                  </a:lnTo>
                  <a:lnTo>
                    <a:pt x="0" y="53316"/>
                  </a:lnTo>
                  <a:lnTo>
                    <a:pt x="96952" y="0"/>
                  </a:lnTo>
                  <a:lnTo>
                    <a:pt x="273803" y="51319"/>
                  </a:lnTo>
                  <a:lnTo>
                    <a:pt x="222484" y="228323"/>
                  </a:lnTo>
                  <a:close/>
                </a:path>
              </a:pathLst>
            </a:custGeom>
            <a:solidFill>
              <a:srgbClr val="999999"/>
            </a:solidFill>
            <a:ln w="15358" cap="flat">
              <a:noFill/>
              <a:prstDash val="solid"/>
              <a:miter/>
            </a:ln>
          </p:spPr>
          <p:txBody>
            <a:bodyPr rtlCol="0" anchor="ctr"/>
            <a:lstStyle/>
            <a:p>
              <a:endParaRPr lang="en-US"/>
            </a:p>
          </p:txBody>
        </p:sp>
      </p:grpSp>
    </p:spTree>
    <p:extLst>
      <p:ext uri="{BB962C8B-B14F-4D97-AF65-F5344CB8AC3E}">
        <p14:creationId xmlns:p14="http://schemas.microsoft.com/office/powerpoint/2010/main" val="198894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wipe(up)">
                                      <p:cBhvr>
                                        <p:cTn id="7" dur="500"/>
                                        <p:tgtEl>
                                          <p:spTgt spid="5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up)">
                                      <p:cBhvr>
                                        <p:cTn id="12" dur="500"/>
                                        <p:tgtEl>
                                          <p:spTgt spid="65"/>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22"/>
                                        </p:tgtEl>
                                        <p:attrNameLst>
                                          <p:attrName>style.visibility</p:attrName>
                                        </p:attrNameLst>
                                      </p:cBhvr>
                                      <p:to>
                                        <p:strVal val="visible"/>
                                      </p:to>
                                    </p:set>
                                    <p:animEffect transition="in" filter="wipe(down)">
                                      <p:cBhvr>
                                        <p:cTn id="16" dur="500"/>
                                        <p:tgtEl>
                                          <p:spTgt spid="12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wipe(left)">
                                      <p:cBhvr>
                                        <p:cTn id="20" dur="500"/>
                                        <p:tgtEl>
                                          <p:spTgt spid="57"/>
                                        </p:tgtEl>
                                      </p:cBhvr>
                                    </p:animEffect>
                                  </p:childTnLst>
                                </p:cTn>
                              </p:par>
                            </p:childTnLst>
                          </p:cTn>
                        </p:par>
                        <p:par>
                          <p:cTn id="21" fill="hold">
                            <p:stCondLst>
                              <p:cond delay="1500"/>
                            </p:stCondLst>
                            <p:childTnLst>
                              <p:par>
                                <p:cTn id="22" presetID="31" presetClass="entr" presetSubtype="0" fill="hold" nodeType="afterEffect">
                                  <p:stCondLst>
                                    <p:cond delay="0"/>
                                  </p:stCondLst>
                                  <p:childTnLst>
                                    <p:set>
                                      <p:cBhvr>
                                        <p:cTn id="23" dur="1" fill="hold">
                                          <p:stCondLst>
                                            <p:cond delay="0"/>
                                          </p:stCondLst>
                                        </p:cTn>
                                        <p:tgtEl>
                                          <p:spTgt spid="639"/>
                                        </p:tgtEl>
                                        <p:attrNameLst>
                                          <p:attrName>style.visibility</p:attrName>
                                        </p:attrNameLst>
                                      </p:cBhvr>
                                      <p:to>
                                        <p:strVal val="visible"/>
                                      </p:to>
                                    </p:set>
                                    <p:anim calcmode="lin" valueType="num">
                                      <p:cBhvr>
                                        <p:cTn id="24" dur="150" fill="hold"/>
                                        <p:tgtEl>
                                          <p:spTgt spid="639"/>
                                        </p:tgtEl>
                                        <p:attrNameLst>
                                          <p:attrName>ppt_w</p:attrName>
                                        </p:attrNameLst>
                                      </p:cBhvr>
                                      <p:tavLst>
                                        <p:tav tm="0">
                                          <p:val>
                                            <p:fltVal val="0"/>
                                          </p:val>
                                        </p:tav>
                                        <p:tav tm="100000">
                                          <p:val>
                                            <p:strVal val="#ppt_w"/>
                                          </p:val>
                                        </p:tav>
                                      </p:tavLst>
                                    </p:anim>
                                    <p:anim calcmode="lin" valueType="num">
                                      <p:cBhvr>
                                        <p:cTn id="25" dur="150" fill="hold"/>
                                        <p:tgtEl>
                                          <p:spTgt spid="639"/>
                                        </p:tgtEl>
                                        <p:attrNameLst>
                                          <p:attrName>ppt_h</p:attrName>
                                        </p:attrNameLst>
                                      </p:cBhvr>
                                      <p:tavLst>
                                        <p:tav tm="0">
                                          <p:val>
                                            <p:fltVal val="0"/>
                                          </p:val>
                                        </p:tav>
                                        <p:tav tm="100000">
                                          <p:val>
                                            <p:strVal val="#ppt_h"/>
                                          </p:val>
                                        </p:tav>
                                      </p:tavLst>
                                    </p:anim>
                                    <p:anim calcmode="lin" valueType="num">
                                      <p:cBhvr>
                                        <p:cTn id="26" dur="150" fill="hold"/>
                                        <p:tgtEl>
                                          <p:spTgt spid="639"/>
                                        </p:tgtEl>
                                        <p:attrNameLst>
                                          <p:attrName>style.rotation</p:attrName>
                                        </p:attrNameLst>
                                      </p:cBhvr>
                                      <p:tavLst>
                                        <p:tav tm="0">
                                          <p:val>
                                            <p:fltVal val="90"/>
                                          </p:val>
                                        </p:tav>
                                        <p:tav tm="100000">
                                          <p:val>
                                            <p:fltVal val="0"/>
                                          </p:val>
                                        </p:tav>
                                      </p:tavLst>
                                    </p:anim>
                                    <p:animEffect transition="in" filter="fade">
                                      <p:cBhvr>
                                        <p:cTn id="27" dur="150"/>
                                        <p:tgtEl>
                                          <p:spTgt spid="639"/>
                                        </p:tgtEl>
                                      </p:cBhvr>
                                    </p:animEffect>
                                  </p:childTnLst>
                                </p:cTn>
                              </p:par>
                            </p:childTnLst>
                          </p:cTn>
                        </p:par>
                        <p:par>
                          <p:cTn id="28" fill="hold">
                            <p:stCondLst>
                              <p:cond delay="1650"/>
                            </p:stCondLst>
                            <p:childTnLst>
                              <p:par>
                                <p:cTn id="29" presetID="31" presetClass="entr" presetSubtype="0" fill="hold" nodeType="afterEffect">
                                  <p:stCondLst>
                                    <p:cond delay="0"/>
                                  </p:stCondLst>
                                  <p:childTnLst>
                                    <p:set>
                                      <p:cBhvr>
                                        <p:cTn id="30" dur="1" fill="hold">
                                          <p:stCondLst>
                                            <p:cond delay="0"/>
                                          </p:stCondLst>
                                        </p:cTn>
                                        <p:tgtEl>
                                          <p:spTgt spid="640"/>
                                        </p:tgtEl>
                                        <p:attrNameLst>
                                          <p:attrName>style.visibility</p:attrName>
                                        </p:attrNameLst>
                                      </p:cBhvr>
                                      <p:to>
                                        <p:strVal val="visible"/>
                                      </p:to>
                                    </p:set>
                                    <p:anim calcmode="lin" valueType="num">
                                      <p:cBhvr>
                                        <p:cTn id="31" dur="150" fill="hold"/>
                                        <p:tgtEl>
                                          <p:spTgt spid="640"/>
                                        </p:tgtEl>
                                        <p:attrNameLst>
                                          <p:attrName>ppt_w</p:attrName>
                                        </p:attrNameLst>
                                      </p:cBhvr>
                                      <p:tavLst>
                                        <p:tav tm="0">
                                          <p:val>
                                            <p:fltVal val="0"/>
                                          </p:val>
                                        </p:tav>
                                        <p:tav tm="100000">
                                          <p:val>
                                            <p:strVal val="#ppt_w"/>
                                          </p:val>
                                        </p:tav>
                                      </p:tavLst>
                                    </p:anim>
                                    <p:anim calcmode="lin" valueType="num">
                                      <p:cBhvr>
                                        <p:cTn id="32" dur="150" fill="hold"/>
                                        <p:tgtEl>
                                          <p:spTgt spid="640"/>
                                        </p:tgtEl>
                                        <p:attrNameLst>
                                          <p:attrName>ppt_h</p:attrName>
                                        </p:attrNameLst>
                                      </p:cBhvr>
                                      <p:tavLst>
                                        <p:tav tm="0">
                                          <p:val>
                                            <p:fltVal val="0"/>
                                          </p:val>
                                        </p:tav>
                                        <p:tav tm="100000">
                                          <p:val>
                                            <p:strVal val="#ppt_h"/>
                                          </p:val>
                                        </p:tav>
                                      </p:tavLst>
                                    </p:anim>
                                    <p:anim calcmode="lin" valueType="num">
                                      <p:cBhvr>
                                        <p:cTn id="33" dur="150" fill="hold"/>
                                        <p:tgtEl>
                                          <p:spTgt spid="640"/>
                                        </p:tgtEl>
                                        <p:attrNameLst>
                                          <p:attrName>style.rotation</p:attrName>
                                        </p:attrNameLst>
                                      </p:cBhvr>
                                      <p:tavLst>
                                        <p:tav tm="0">
                                          <p:val>
                                            <p:fltVal val="90"/>
                                          </p:val>
                                        </p:tav>
                                        <p:tav tm="100000">
                                          <p:val>
                                            <p:fltVal val="0"/>
                                          </p:val>
                                        </p:tav>
                                      </p:tavLst>
                                    </p:anim>
                                    <p:animEffect transition="in" filter="fade">
                                      <p:cBhvr>
                                        <p:cTn id="34" dur="150"/>
                                        <p:tgtEl>
                                          <p:spTgt spid="640"/>
                                        </p:tgtEl>
                                      </p:cBhvr>
                                    </p:animEffect>
                                  </p:childTnLst>
                                </p:cTn>
                              </p:par>
                            </p:childTnLst>
                          </p:cTn>
                        </p:par>
                        <p:par>
                          <p:cTn id="35" fill="hold">
                            <p:stCondLst>
                              <p:cond delay="1800"/>
                            </p:stCondLst>
                            <p:childTnLst>
                              <p:par>
                                <p:cTn id="36" presetID="31" presetClass="entr" presetSubtype="0" fill="hold" nodeType="afterEffect">
                                  <p:stCondLst>
                                    <p:cond delay="0"/>
                                  </p:stCondLst>
                                  <p:childTnLst>
                                    <p:set>
                                      <p:cBhvr>
                                        <p:cTn id="37" dur="1" fill="hold">
                                          <p:stCondLst>
                                            <p:cond delay="0"/>
                                          </p:stCondLst>
                                        </p:cTn>
                                        <p:tgtEl>
                                          <p:spTgt spid="641"/>
                                        </p:tgtEl>
                                        <p:attrNameLst>
                                          <p:attrName>style.visibility</p:attrName>
                                        </p:attrNameLst>
                                      </p:cBhvr>
                                      <p:to>
                                        <p:strVal val="visible"/>
                                      </p:to>
                                    </p:set>
                                    <p:anim calcmode="lin" valueType="num">
                                      <p:cBhvr>
                                        <p:cTn id="38" dur="150" fill="hold"/>
                                        <p:tgtEl>
                                          <p:spTgt spid="641"/>
                                        </p:tgtEl>
                                        <p:attrNameLst>
                                          <p:attrName>ppt_w</p:attrName>
                                        </p:attrNameLst>
                                      </p:cBhvr>
                                      <p:tavLst>
                                        <p:tav tm="0">
                                          <p:val>
                                            <p:fltVal val="0"/>
                                          </p:val>
                                        </p:tav>
                                        <p:tav tm="100000">
                                          <p:val>
                                            <p:strVal val="#ppt_w"/>
                                          </p:val>
                                        </p:tav>
                                      </p:tavLst>
                                    </p:anim>
                                    <p:anim calcmode="lin" valueType="num">
                                      <p:cBhvr>
                                        <p:cTn id="39" dur="150" fill="hold"/>
                                        <p:tgtEl>
                                          <p:spTgt spid="641"/>
                                        </p:tgtEl>
                                        <p:attrNameLst>
                                          <p:attrName>ppt_h</p:attrName>
                                        </p:attrNameLst>
                                      </p:cBhvr>
                                      <p:tavLst>
                                        <p:tav tm="0">
                                          <p:val>
                                            <p:fltVal val="0"/>
                                          </p:val>
                                        </p:tav>
                                        <p:tav tm="100000">
                                          <p:val>
                                            <p:strVal val="#ppt_h"/>
                                          </p:val>
                                        </p:tav>
                                      </p:tavLst>
                                    </p:anim>
                                    <p:anim calcmode="lin" valueType="num">
                                      <p:cBhvr>
                                        <p:cTn id="40" dur="150" fill="hold"/>
                                        <p:tgtEl>
                                          <p:spTgt spid="641"/>
                                        </p:tgtEl>
                                        <p:attrNameLst>
                                          <p:attrName>style.rotation</p:attrName>
                                        </p:attrNameLst>
                                      </p:cBhvr>
                                      <p:tavLst>
                                        <p:tav tm="0">
                                          <p:val>
                                            <p:fltVal val="90"/>
                                          </p:val>
                                        </p:tav>
                                        <p:tav tm="100000">
                                          <p:val>
                                            <p:fltVal val="0"/>
                                          </p:val>
                                        </p:tav>
                                      </p:tavLst>
                                    </p:anim>
                                    <p:animEffect transition="in" filter="fade">
                                      <p:cBhvr>
                                        <p:cTn id="41" dur="150"/>
                                        <p:tgtEl>
                                          <p:spTgt spid="641"/>
                                        </p:tgtEl>
                                      </p:cBhvr>
                                    </p:animEffect>
                                  </p:childTnLst>
                                </p:cTn>
                              </p:par>
                            </p:childTnLst>
                          </p:cTn>
                        </p:par>
                        <p:par>
                          <p:cTn id="42" fill="hold">
                            <p:stCondLst>
                              <p:cond delay="1950"/>
                            </p:stCondLst>
                            <p:childTnLst>
                              <p:par>
                                <p:cTn id="43" presetID="31" presetClass="entr" presetSubtype="0" fill="hold" nodeType="afterEffect">
                                  <p:stCondLst>
                                    <p:cond delay="0"/>
                                  </p:stCondLst>
                                  <p:childTnLst>
                                    <p:set>
                                      <p:cBhvr>
                                        <p:cTn id="44" dur="1" fill="hold">
                                          <p:stCondLst>
                                            <p:cond delay="0"/>
                                          </p:stCondLst>
                                        </p:cTn>
                                        <p:tgtEl>
                                          <p:spTgt spid="644"/>
                                        </p:tgtEl>
                                        <p:attrNameLst>
                                          <p:attrName>style.visibility</p:attrName>
                                        </p:attrNameLst>
                                      </p:cBhvr>
                                      <p:to>
                                        <p:strVal val="visible"/>
                                      </p:to>
                                    </p:set>
                                    <p:anim calcmode="lin" valueType="num">
                                      <p:cBhvr>
                                        <p:cTn id="45" dur="150" fill="hold"/>
                                        <p:tgtEl>
                                          <p:spTgt spid="644"/>
                                        </p:tgtEl>
                                        <p:attrNameLst>
                                          <p:attrName>ppt_w</p:attrName>
                                        </p:attrNameLst>
                                      </p:cBhvr>
                                      <p:tavLst>
                                        <p:tav tm="0">
                                          <p:val>
                                            <p:fltVal val="0"/>
                                          </p:val>
                                        </p:tav>
                                        <p:tav tm="100000">
                                          <p:val>
                                            <p:strVal val="#ppt_w"/>
                                          </p:val>
                                        </p:tav>
                                      </p:tavLst>
                                    </p:anim>
                                    <p:anim calcmode="lin" valueType="num">
                                      <p:cBhvr>
                                        <p:cTn id="46" dur="150" fill="hold"/>
                                        <p:tgtEl>
                                          <p:spTgt spid="644"/>
                                        </p:tgtEl>
                                        <p:attrNameLst>
                                          <p:attrName>ppt_h</p:attrName>
                                        </p:attrNameLst>
                                      </p:cBhvr>
                                      <p:tavLst>
                                        <p:tav tm="0">
                                          <p:val>
                                            <p:fltVal val="0"/>
                                          </p:val>
                                        </p:tav>
                                        <p:tav tm="100000">
                                          <p:val>
                                            <p:strVal val="#ppt_h"/>
                                          </p:val>
                                        </p:tav>
                                      </p:tavLst>
                                    </p:anim>
                                    <p:anim calcmode="lin" valueType="num">
                                      <p:cBhvr>
                                        <p:cTn id="47" dur="150" fill="hold"/>
                                        <p:tgtEl>
                                          <p:spTgt spid="644"/>
                                        </p:tgtEl>
                                        <p:attrNameLst>
                                          <p:attrName>style.rotation</p:attrName>
                                        </p:attrNameLst>
                                      </p:cBhvr>
                                      <p:tavLst>
                                        <p:tav tm="0">
                                          <p:val>
                                            <p:fltVal val="90"/>
                                          </p:val>
                                        </p:tav>
                                        <p:tav tm="100000">
                                          <p:val>
                                            <p:fltVal val="0"/>
                                          </p:val>
                                        </p:tav>
                                      </p:tavLst>
                                    </p:anim>
                                    <p:animEffect transition="in" filter="fade">
                                      <p:cBhvr>
                                        <p:cTn id="48" dur="150"/>
                                        <p:tgtEl>
                                          <p:spTgt spid="644"/>
                                        </p:tgtEl>
                                      </p:cBhvr>
                                    </p:animEffect>
                                  </p:childTnLst>
                                </p:cTn>
                              </p:par>
                            </p:childTnLst>
                          </p:cTn>
                        </p:par>
                        <p:par>
                          <p:cTn id="49" fill="hold">
                            <p:stCondLst>
                              <p:cond delay="2100"/>
                            </p:stCondLst>
                            <p:childTnLst>
                              <p:par>
                                <p:cTn id="50" presetID="31" presetClass="entr" presetSubtype="0" fill="hold" nodeType="afterEffect">
                                  <p:stCondLst>
                                    <p:cond delay="0"/>
                                  </p:stCondLst>
                                  <p:childTnLst>
                                    <p:set>
                                      <p:cBhvr>
                                        <p:cTn id="51" dur="1" fill="hold">
                                          <p:stCondLst>
                                            <p:cond delay="0"/>
                                          </p:stCondLst>
                                        </p:cTn>
                                        <p:tgtEl>
                                          <p:spTgt spid="643"/>
                                        </p:tgtEl>
                                        <p:attrNameLst>
                                          <p:attrName>style.visibility</p:attrName>
                                        </p:attrNameLst>
                                      </p:cBhvr>
                                      <p:to>
                                        <p:strVal val="visible"/>
                                      </p:to>
                                    </p:set>
                                    <p:anim calcmode="lin" valueType="num">
                                      <p:cBhvr>
                                        <p:cTn id="52" dur="150" fill="hold"/>
                                        <p:tgtEl>
                                          <p:spTgt spid="643"/>
                                        </p:tgtEl>
                                        <p:attrNameLst>
                                          <p:attrName>ppt_w</p:attrName>
                                        </p:attrNameLst>
                                      </p:cBhvr>
                                      <p:tavLst>
                                        <p:tav tm="0">
                                          <p:val>
                                            <p:fltVal val="0"/>
                                          </p:val>
                                        </p:tav>
                                        <p:tav tm="100000">
                                          <p:val>
                                            <p:strVal val="#ppt_w"/>
                                          </p:val>
                                        </p:tav>
                                      </p:tavLst>
                                    </p:anim>
                                    <p:anim calcmode="lin" valueType="num">
                                      <p:cBhvr>
                                        <p:cTn id="53" dur="150" fill="hold"/>
                                        <p:tgtEl>
                                          <p:spTgt spid="643"/>
                                        </p:tgtEl>
                                        <p:attrNameLst>
                                          <p:attrName>ppt_h</p:attrName>
                                        </p:attrNameLst>
                                      </p:cBhvr>
                                      <p:tavLst>
                                        <p:tav tm="0">
                                          <p:val>
                                            <p:fltVal val="0"/>
                                          </p:val>
                                        </p:tav>
                                        <p:tav tm="100000">
                                          <p:val>
                                            <p:strVal val="#ppt_h"/>
                                          </p:val>
                                        </p:tav>
                                      </p:tavLst>
                                    </p:anim>
                                    <p:anim calcmode="lin" valueType="num">
                                      <p:cBhvr>
                                        <p:cTn id="54" dur="150" fill="hold"/>
                                        <p:tgtEl>
                                          <p:spTgt spid="643"/>
                                        </p:tgtEl>
                                        <p:attrNameLst>
                                          <p:attrName>style.rotation</p:attrName>
                                        </p:attrNameLst>
                                      </p:cBhvr>
                                      <p:tavLst>
                                        <p:tav tm="0">
                                          <p:val>
                                            <p:fltVal val="90"/>
                                          </p:val>
                                        </p:tav>
                                        <p:tav tm="100000">
                                          <p:val>
                                            <p:fltVal val="0"/>
                                          </p:val>
                                        </p:tav>
                                      </p:tavLst>
                                    </p:anim>
                                    <p:animEffect transition="in" filter="fade">
                                      <p:cBhvr>
                                        <p:cTn id="55" dur="150"/>
                                        <p:tgtEl>
                                          <p:spTgt spid="643"/>
                                        </p:tgtEl>
                                      </p:cBhvr>
                                    </p:animEffect>
                                  </p:childTnLst>
                                </p:cTn>
                              </p:par>
                            </p:childTnLst>
                          </p:cTn>
                        </p:par>
                        <p:par>
                          <p:cTn id="56" fill="hold">
                            <p:stCondLst>
                              <p:cond delay="2250"/>
                            </p:stCondLst>
                            <p:childTnLst>
                              <p:par>
                                <p:cTn id="57" presetID="31" presetClass="entr" presetSubtype="0" fill="hold" nodeType="afterEffect">
                                  <p:stCondLst>
                                    <p:cond delay="0"/>
                                  </p:stCondLst>
                                  <p:childTnLst>
                                    <p:set>
                                      <p:cBhvr>
                                        <p:cTn id="58" dur="1" fill="hold">
                                          <p:stCondLst>
                                            <p:cond delay="0"/>
                                          </p:stCondLst>
                                        </p:cTn>
                                        <p:tgtEl>
                                          <p:spTgt spid="642"/>
                                        </p:tgtEl>
                                        <p:attrNameLst>
                                          <p:attrName>style.visibility</p:attrName>
                                        </p:attrNameLst>
                                      </p:cBhvr>
                                      <p:to>
                                        <p:strVal val="visible"/>
                                      </p:to>
                                    </p:set>
                                    <p:anim calcmode="lin" valueType="num">
                                      <p:cBhvr>
                                        <p:cTn id="59" dur="150" fill="hold"/>
                                        <p:tgtEl>
                                          <p:spTgt spid="642"/>
                                        </p:tgtEl>
                                        <p:attrNameLst>
                                          <p:attrName>ppt_w</p:attrName>
                                        </p:attrNameLst>
                                      </p:cBhvr>
                                      <p:tavLst>
                                        <p:tav tm="0">
                                          <p:val>
                                            <p:fltVal val="0"/>
                                          </p:val>
                                        </p:tav>
                                        <p:tav tm="100000">
                                          <p:val>
                                            <p:strVal val="#ppt_w"/>
                                          </p:val>
                                        </p:tav>
                                      </p:tavLst>
                                    </p:anim>
                                    <p:anim calcmode="lin" valueType="num">
                                      <p:cBhvr>
                                        <p:cTn id="60" dur="150" fill="hold"/>
                                        <p:tgtEl>
                                          <p:spTgt spid="642"/>
                                        </p:tgtEl>
                                        <p:attrNameLst>
                                          <p:attrName>ppt_h</p:attrName>
                                        </p:attrNameLst>
                                      </p:cBhvr>
                                      <p:tavLst>
                                        <p:tav tm="0">
                                          <p:val>
                                            <p:fltVal val="0"/>
                                          </p:val>
                                        </p:tav>
                                        <p:tav tm="100000">
                                          <p:val>
                                            <p:strVal val="#ppt_h"/>
                                          </p:val>
                                        </p:tav>
                                      </p:tavLst>
                                    </p:anim>
                                    <p:anim calcmode="lin" valueType="num">
                                      <p:cBhvr>
                                        <p:cTn id="61" dur="150" fill="hold"/>
                                        <p:tgtEl>
                                          <p:spTgt spid="642"/>
                                        </p:tgtEl>
                                        <p:attrNameLst>
                                          <p:attrName>style.rotation</p:attrName>
                                        </p:attrNameLst>
                                      </p:cBhvr>
                                      <p:tavLst>
                                        <p:tav tm="0">
                                          <p:val>
                                            <p:fltVal val="90"/>
                                          </p:val>
                                        </p:tav>
                                        <p:tav tm="100000">
                                          <p:val>
                                            <p:fltVal val="0"/>
                                          </p:val>
                                        </p:tav>
                                      </p:tavLst>
                                    </p:anim>
                                    <p:animEffect transition="in" filter="fade">
                                      <p:cBhvr>
                                        <p:cTn id="62" dur="150"/>
                                        <p:tgtEl>
                                          <p:spTgt spid="642"/>
                                        </p:tgtEl>
                                      </p:cBhvr>
                                    </p:animEffect>
                                  </p:childTnLst>
                                </p:cTn>
                              </p:par>
                            </p:childTnLst>
                          </p:cTn>
                        </p:par>
                        <p:par>
                          <p:cTn id="63" fill="hold">
                            <p:stCondLst>
                              <p:cond delay="2400"/>
                            </p:stCondLst>
                            <p:childTnLst>
                              <p:par>
                                <p:cTn id="64" presetID="31" presetClass="entr" presetSubtype="0" fill="hold" nodeType="afterEffect">
                                  <p:stCondLst>
                                    <p:cond delay="0"/>
                                  </p:stCondLst>
                                  <p:childTnLst>
                                    <p:set>
                                      <p:cBhvr>
                                        <p:cTn id="65" dur="1" fill="hold">
                                          <p:stCondLst>
                                            <p:cond delay="0"/>
                                          </p:stCondLst>
                                        </p:cTn>
                                        <p:tgtEl>
                                          <p:spTgt spid="645"/>
                                        </p:tgtEl>
                                        <p:attrNameLst>
                                          <p:attrName>style.visibility</p:attrName>
                                        </p:attrNameLst>
                                      </p:cBhvr>
                                      <p:to>
                                        <p:strVal val="visible"/>
                                      </p:to>
                                    </p:set>
                                    <p:anim calcmode="lin" valueType="num">
                                      <p:cBhvr>
                                        <p:cTn id="66" dur="150" fill="hold"/>
                                        <p:tgtEl>
                                          <p:spTgt spid="645"/>
                                        </p:tgtEl>
                                        <p:attrNameLst>
                                          <p:attrName>ppt_w</p:attrName>
                                        </p:attrNameLst>
                                      </p:cBhvr>
                                      <p:tavLst>
                                        <p:tav tm="0">
                                          <p:val>
                                            <p:fltVal val="0"/>
                                          </p:val>
                                        </p:tav>
                                        <p:tav tm="100000">
                                          <p:val>
                                            <p:strVal val="#ppt_w"/>
                                          </p:val>
                                        </p:tav>
                                      </p:tavLst>
                                    </p:anim>
                                    <p:anim calcmode="lin" valueType="num">
                                      <p:cBhvr>
                                        <p:cTn id="67" dur="150" fill="hold"/>
                                        <p:tgtEl>
                                          <p:spTgt spid="645"/>
                                        </p:tgtEl>
                                        <p:attrNameLst>
                                          <p:attrName>ppt_h</p:attrName>
                                        </p:attrNameLst>
                                      </p:cBhvr>
                                      <p:tavLst>
                                        <p:tav tm="0">
                                          <p:val>
                                            <p:fltVal val="0"/>
                                          </p:val>
                                        </p:tav>
                                        <p:tav tm="100000">
                                          <p:val>
                                            <p:strVal val="#ppt_h"/>
                                          </p:val>
                                        </p:tav>
                                      </p:tavLst>
                                    </p:anim>
                                    <p:anim calcmode="lin" valueType="num">
                                      <p:cBhvr>
                                        <p:cTn id="68" dur="150" fill="hold"/>
                                        <p:tgtEl>
                                          <p:spTgt spid="645"/>
                                        </p:tgtEl>
                                        <p:attrNameLst>
                                          <p:attrName>style.rotation</p:attrName>
                                        </p:attrNameLst>
                                      </p:cBhvr>
                                      <p:tavLst>
                                        <p:tav tm="0">
                                          <p:val>
                                            <p:fltVal val="90"/>
                                          </p:val>
                                        </p:tav>
                                        <p:tav tm="100000">
                                          <p:val>
                                            <p:fltVal val="0"/>
                                          </p:val>
                                        </p:tav>
                                      </p:tavLst>
                                    </p:anim>
                                    <p:animEffect transition="in" filter="fade">
                                      <p:cBhvr>
                                        <p:cTn id="69" dur="150"/>
                                        <p:tgtEl>
                                          <p:spTgt spid="645"/>
                                        </p:tgtEl>
                                      </p:cBhvr>
                                    </p:animEffect>
                                  </p:childTnLst>
                                </p:cTn>
                              </p:par>
                            </p:childTnLst>
                          </p:cTn>
                        </p:par>
                        <p:par>
                          <p:cTn id="70" fill="hold">
                            <p:stCondLst>
                              <p:cond delay="2550"/>
                            </p:stCondLst>
                            <p:childTnLst>
                              <p:par>
                                <p:cTn id="71" presetID="31" presetClass="entr" presetSubtype="0" fill="hold" nodeType="afterEffect">
                                  <p:stCondLst>
                                    <p:cond delay="0"/>
                                  </p:stCondLst>
                                  <p:childTnLst>
                                    <p:set>
                                      <p:cBhvr>
                                        <p:cTn id="72" dur="1" fill="hold">
                                          <p:stCondLst>
                                            <p:cond delay="0"/>
                                          </p:stCondLst>
                                        </p:cTn>
                                        <p:tgtEl>
                                          <p:spTgt spid="646"/>
                                        </p:tgtEl>
                                        <p:attrNameLst>
                                          <p:attrName>style.visibility</p:attrName>
                                        </p:attrNameLst>
                                      </p:cBhvr>
                                      <p:to>
                                        <p:strVal val="visible"/>
                                      </p:to>
                                    </p:set>
                                    <p:anim calcmode="lin" valueType="num">
                                      <p:cBhvr>
                                        <p:cTn id="73" dur="150" fill="hold"/>
                                        <p:tgtEl>
                                          <p:spTgt spid="646"/>
                                        </p:tgtEl>
                                        <p:attrNameLst>
                                          <p:attrName>ppt_w</p:attrName>
                                        </p:attrNameLst>
                                      </p:cBhvr>
                                      <p:tavLst>
                                        <p:tav tm="0">
                                          <p:val>
                                            <p:fltVal val="0"/>
                                          </p:val>
                                        </p:tav>
                                        <p:tav tm="100000">
                                          <p:val>
                                            <p:strVal val="#ppt_w"/>
                                          </p:val>
                                        </p:tav>
                                      </p:tavLst>
                                    </p:anim>
                                    <p:anim calcmode="lin" valueType="num">
                                      <p:cBhvr>
                                        <p:cTn id="74" dur="150" fill="hold"/>
                                        <p:tgtEl>
                                          <p:spTgt spid="646"/>
                                        </p:tgtEl>
                                        <p:attrNameLst>
                                          <p:attrName>ppt_h</p:attrName>
                                        </p:attrNameLst>
                                      </p:cBhvr>
                                      <p:tavLst>
                                        <p:tav tm="0">
                                          <p:val>
                                            <p:fltVal val="0"/>
                                          </p:val>
                                        </p:tav>
                                        <p:tav tm="100000">
                                          <p:val>
                                            <p:strVal val="#ppt_h"/>
                                          </p:val>
                                        </p:tav>
                                      </p:tavLst>
                                    </p:anim>
                                    <p:anim calcmode="lin" valueType="num">
                                      <p:cBhvr>
                                        <p:cTn id="75" dur="150" fill="hold"/>
                                        <p:tgtEl>
                                          <p:spTgt spid="646"/>
                                        </p:tgtEl>
                                        <p:attrNameLst>
                                          <p:attrName>style.rotation</p:attrName>
                                        </p:attrNameLst>
                                      </p:cBhvr>
                                      <p:tavLst>
                                        <p:tav tm="0">
                                          <p:val>
                                            <p:fltVal val="90"/>
                                          </p:val>
                                        </p:tav>
                                        <p:tav tm="100000">
                                          <p:val>
                                            <p:fltVal val="0"/>
                                          </p:val>
                                        </p:tav>
                                      </p:tavLst>
                                    </p:anim>
                                    <p:animEffect transition="in" filter="fade">
                                      <p:cBhvr>
                                        <p:cTn id="76" dur="150"/>
                                        <p:tgtEl>
                                          <p:spTgt spid="646"/>
                                        </p:tgtEl>
                                      </p:cBhvr>
                                    </p:animEffect>
                                  </p:childTnLst>
                                </p:cTn>
                              </p:par>
                            </p:childTnLst>
                          </p:cTn>
                        </p:par>
                        <p:par>
                          <p:cTn id="77" fill="hold">
                            <p:stCondLst>
                              <p:cond delay="2700"/>
                            </p:stCondLst>
                            <p:childTnLst>
                              <p:par>
                                <p:cTn id="78" presetID="31" presetClass="entr" presetSubtype="0" fill="hold" nodeType="afterEffect">
                                  <p:stCondLst>
                                    <p:cond delay="0"/>
                                  </p:stCondLst>
                                  <p:childTnLst>
                                    <p:set>
                                      <p:cBhvr>
                                        <p:cTn id="79" dur="1" fill="hold">
                                          <p:stCondLst>
                                            <p:cond delay="0"/>
                                          </p:stCondLst>
                                        </p:cTn>
                                        <p:tgtEl>
                                          <p:spTgt spid="647"/>
                                        </p:tgtEl>
                                        <p:attrNameLst>
                                          <p:attrName>style.visibility</p:attrName>
                                        </p:attrNameLst>
                                      </p:cBhvr>
                                      <p:to>
                                        <p:strVal val="visible"/>
                                      </p:to>
                                    </p:set>
                                    <p:anim calcmode="lin" valueType="num">
                                      <p:cBhvr>
                                        <p:cTn id="80" dur="150" fill="hold"/>
                                        <p:tgtEl>
                                          <p:spTgt spid="647"/>
                                        </p:tgtEl>
                                        <p:attrNameLst>
                                          <p:attrName>ppt_w</p:attrName>
                                        </p:attrNameLst>
                                      </p:cBhvr>
                                      <p:tavLst>
                                        <p:tav tm="0">
                                          <p:val>
                                            <p:fltVal val="0"/>
                                          </p:val>
                                        </p:tav>
                                        <p:tav tm="100000">
                                          <p:val>
                                            <p:strVal val="#ppt_w"/>
                                          </p:val>
                                        </p:tav>
                                      </p:tavLst>
                                    </p:anim>
                                    <p:anim calcmode="lin" valueType="num">
                                      <p:cBhvr>
                                        <p:cTn id="81" dur="150" fill="hold"/>
                                        <p:tgtEl>
                                          <p:spTgt spid="647"/>
                                        </p:tgtEl>
                                        <p:attrNameLst>
                                          <p:attrName>ppt_h</p:attrName>
                                        </p:attrNameLst>
                                      </p:cBhvr>
                                      <p:tavLst>
                                        <p:tav tm="0">
                                          <p:val>
                                            <p:fltVal val="0"/>
                                          </p:val>
                                        </p:tav>
                                        <p:tav tm="100000">
                                          <p:val>
                                            <p:strVal val="#ppt_h"/>
                                          </p:val>
                                        </p:tav>
                                      </p:tavLst>
                                    </p:anim>
                                    <p:anim calcmode="lin" valueType="num">
                                      <p:cBhvr>
                                        <p:cTn id="82" dur="150" fill="hold"/>
                                        <p:tgtEl>
                                          <p:spTgt spid="647"/>
                                        </p:tgtEl>
                                        <p:attrNameLst>
                                          <p:attrName>style.rotation</p:attrName>
                                        </p:attrNameLst>
                                      </p:cBhvr>
                                      <p:tavLst>
                                        <p:tav tm="0">
                                          <p:val>
                                            <p:fltVal val="90"/>
                                          </p:val>
                                        </p:tav>
                                        <p:tav tm="100000">
                                          <p:val>
                                            <p:fltVal val="0"/>
                                          </p:val>
                                        </p:tav>
                                      </p:tavLst>
                                    </p:anim>
                                    <p:animEffect transition="in" filter="fade">
                                      <p:cBhvr>
                                        <p:cTn id="83" dur="150"/>
                                        <p:tgtEl>
                                          <p:spTgt spid="64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500"/>
                                        <p:tgtEl>
                                          <p:spTgt spid="4"/>
                                        </p:tgtEl>
                                      </p:cBhvr>
                                    </p:animEffect>
                                  </p:childTnLst>
                                </p:cTn>
                              </p:par>
                            </p:childTnLst>
                          </p:cTn>
                        </p:par>
                        <p:par>
                          <p:cTn id="89" fill="hold">
                            <p:stCondLst>
                              <p:cond delay="500"/>
                            </p:stCondLst>
                            <p:childTnLst>
                              <p:par>
                                <p:cTn id="90" presetID="22" presetClass="entr" presetSubtype="1" fill="hold" nodeType="after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wipe(up)">
                                      <p:cBhvr>
                                        <p:cTn id="92" dur="500"/>
                                        <p:tgtEl>
                                          <p:spTgt spid="7"/>
                                        </p:tgtEl>
                                      </p:cBhvr>
                                    </p:animEffect>
                                  </p:childTnLst>
                                </p:cTn>
                              </p:par>
                            </p:childTnLst>
                          </p:cTn>
                        </p:par>
                        <p:par>
                          <p:cTn id="93" fill="hold">
                            <p:stCondLst>
                              <p:cond delay="1000"/>
                            </p:stCondLst>
                            <p:childTnLst>
                              <p:par>
                                <p:cTn id="94" presetID="22" presetClass="entr" presetSubtype="4" fill="hold" nodeType="afterEffect">
                                  <p:stCondLst>
                                    <p:cond delay="0"/>
                                  </p:stCondLst>
                                  <p:childTnLst>
                                    <p:set>
                                      <p:cBhvr>
                                        <p:cTn id="95" dur="1" fill="hold">
                                          <p:stCondLst>
                                            <p:cond delay="0"/>
                                          </p:stCondLst>
                                        </p:cTn>
                                        <p:tgtEl>
                                          <p:spTgt spid="537"/>
                                        </p:tgtEl>
                                        <p:attrNameLst>
                                          <p:attrName>style.visibility</p:attrName>
                                        </p:attrNameLst>
                                      </p:cBhvr>
                                      <p:to>
                                        <p:strVal val="visible"/>
                                      </p:to>
                                    </p:set>
                                    <p:animEffect transition="in" filter="wipe(down)">
                                      <p:cBhvr>
                                        <p:cTn id="96" dur="500"/>
                                        <p:tgtEl>
                                          <p:spTgt spid="537"/>
                                        </p:tgtEl>
                                      </p:cBhvr>
                                    </p:animEffect>
                                  </p:childTnLst>
                                </p:cTn>
                              </p:par>
                            </p:childTnLst>
                          </p:cTn>
                        </p:par>
                        <p:par>
                          <p:cTn id="97" fill="hold">
                            <p:stCondLst>
                              <p:cond delay="1500"/>
                            </p:stCondLst>
                            <p:childTnLst>
                              <p:par>
                                <p:cTn id="98" presetID="22" presetClass="entr" presetSubtype="1" fill="hold" nodeType="afterEffect">
                                  <p:stCondLst>
                                    <p:cond delay="0"/>
                                  </p:stCondLst>
                                  <p:childTnLst>
                                    <p:set>
                                      <p:cBhvr>
                                        <p:cTn id="99" dur="1" fill="hold">
                                          <p:stCondLst>
                                            <p:cond delay="0"/>
                                          </p:stCondLst>
                                        </p:cTn>
                                        <p:tgtEl>
                                          <p:spTgt spid="540"/>
                                        </p:tgtEl>
                                        <p:attrNameLst>
                                          <p:attrName>style.visibility</p:attrName>
                                        </p:attrNameLst>
                                      </p:cBhvr>
                                      <p:to>
                                        <p:strVal val="visible"/>
                                      </p:to>
                                    </p:set>
                                    <p:animEffect transition="in" filter="wipe(up)">
                                      <p:cBhvr>
                                        <p:cTn id="100" dur="500"/>
                                        <p:tgtEl>
                                          <p:spTgt spid="540"/>
                                        </p:tgtEl>
                                      </p:cBhvr>
                                    </p:animEffect>
                                  </p:childTnLst>
                                </p:cTn>
                              </p:par>
                            </p:childTnLst>
                          </p:cTn>
                        </p:par>
                        <p:par>
                          <p:cTn id="101" fill="hold">
                            <p:stCondLst>
                              <p:cond delay="2000"/>
                            </p:stCondLst>
                            <p:childTnLst>
                              <p:par>
                                <p:cTn id="102" presetID="22" presetClass="entr" presetSubtype="8" fill="hold" nodeType="afterEffect">
                                  <p:stCondLst>
                                    <p:cond delay="0"/>
                                  </p:stCondLst>
                                  <p:childTnLst>
                                    <p:set>
                                      <p:cBhvr>
                                        <p:cTn id="103" dur="1" fill="hold">
                                          <p:stCondLst>
                                            <p:cond delay="0"/>
                                          </p:stCondLst>
                                        </p:cTn>
                                        <p:tgtEl>
                                          <p:spTgt spid="543"/>
                                        </p:tgtEl>
                                        <p:attrNameLst>
                                          <p:attrName>style.visibility</p:attrName>
                                        </p:attrNameLst>
                                      </p:cBhvr>
                                      <p:to>
                                        <p:strVal val="visible"/>
                                      </p:to>
                                    </p:set>
                                    <p:animEffect transition="in" filter="wipe(left)">
                                      <p:cBhvr>
                                        <p:cTn id="104" dur="500"/>
                                        <p:tgtEl>
                                          <p:spTgt spid="543"/>
                                        </p:tgtEl>
                                      </p:cBhvr>
                                    </p:animEffect>
                                  </p:childTnLst>
                                </p:cTn>
                              </p:par>
                            </p:childTnLst>
                          </p:cTn>
                        </p:par>
                        <p:par>
                          <p:cTn id="105" fill="hold">
                            <p:stCondLst>
                              <p:cond delay="2500"/>
                            </p:stCondLst>
                            <p:childTnLst>
                              <p:par>
                                <p:cTn id="106" presetID="22" presetClass="entr" presetSubtype="8" fill="hold" nodeType="afterEffect">
                                  <p:stCondLst>
                                    <p:cond delay="0"/>
                                  </p:stCondLst>
                                  <p:childTnLst>
                                    <p:set>
                                      <p:cBhvr>
                                        <p:cTn id="107" dur="1" fill="hold">
                                          <p:stCondLst>
                                            <p:cond delay="0"/>
                                          </p:stCondLst>
                                        </p:cTn>
                                        <p:tgtEl>
                                          <p:spTgt spid="121"/>
                                        </p:tgtEl>
                                        <p:attrNameLst>
                                          <p:attrName>style.visibility</p:attrName>
                                        </p:attrNameLst>
                                      </p:cBhvr>
                                      <p:to>
                                        <p:strVal val="visible"/>
                                      </p:to>
                                    </p:set>
                                    <p:animEffect transition="in" filter="wipe(left)">
                                      <p:cBhvr>
                                        <p:cTn id="108"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07FF-8CCF-41F4-D1DE-C719207B04D9}"/>
              </a:ext>
            </a:extLst>
          </p:cNvPr>
          <p:cNvSpPr>
            <a:spLocks noGrp="1"/>
          </p:cNvSpPr>
          <p:nvPr>
            <p:ph type="ctrTitle"/>
          </p:nvPr>
        </p:nvSpPr>
        <p:spPr/>
        <p:txBody>
          <a:bodyPr/>
          <a:lstStyle/>
          <a:p>
            <a:r>
              <a:rPr lang="en-US" altLang="zh-CN" dirty="0"/>
              <a:t>Background</a:t>
            </a:r>
            <a:endParaRPr lang="en-US" dirty="0"/>
          </a:p>
        </p:txBody>
      </p:sp>
    </p:spTree>
    <p:extLst>
      <p:ext uri="{BB962C8B-B14F-4D97-AF65-F5344CB8AC3E}">
        <p14:creationId xmlns:p14="http://schemas.microsoft.com/office/powerpoint/2010/main" val="450188730"/>
      </p:ext>
    </p:extLst>
  </p:cSld>
  <p:clrMapOvr>
    <a:masterClrMapping/>
  </p:clrMapOvr>
  <mc:AlternateContent xmlns:mc="http://schemas.openxmlformats.org/markup-compatibility/2006" xmlns:p14="http://schemas.microsoft.com/office/powerpoint/2010/main">
    <mc:Choice Requires="p14">
      <p:transition spd="slow" p14:dur="2000" advTm="264"/>
    </mc:Choice>
    <mc:Fallback xmlns="">
      <p:transition spd="slow" advTm="26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184C-2EB8-6A9D-C786-596916B8C0BC}"/>
              </a:ext>
            </a:extLst>
          </p:cNvPr>
          <p:cNvSpPr>
            <a:spLocks noGrp="1"/>
          </p:cNvSpPr>
          <p:nvPr>
            <p:ph type="title"/>
          </p:nvPr>
        </p:nvSpPr>
        <p:spPr>
          <a:xfrm>
            <a:off x="838200" y="833327"/>
            <a:ext cx="10515600" cy="836109"/>
          </a:xfrm>
        </p:spPr>
        <p:txBody>
          <a:bodyPr/>
          <a:lstStyle/>
          <a:p>
            <a:r>
              <a:rPr lang="en-US" altLang="zh-CN" dirty="0"/>
              <a:t>Step 1: Generate BOM</a:t>
            </a:r>
            <a:endParaRPr lang="en-US" dirty="0"/>
          </a:p>
        </p:txBody>
      </p:sp>
      <p:pic>
        <p:nvPicPr>
          <p:cNvPr id="324" name="Picture 323" descr="A picture containing cartoon, art&#10;&#10;Description automatically generated">
            <a:extLst>
              <a:ext uri="{FF2B5EF4-FFF2-40B4-BE49-F238E27FC236}">
                <a16:creationId xmlns:a16="http://schemas.microsoft.com/office/drawing/2014/main" id="{67212FF8-D555-1141-4741-600B754A2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410" y="1821579"/>
            <a:ext cx="2302426" cy="2302426"/>
          </a:xfrm>
          <a:prstGeom prst="rect">
            <a:avLst/>
          </a:prstGeom>
        </p:spPr>
      </p:pic>
      <p:sp>
        <p:nvSpPr>
          <p:cNvPr id="325" name="Arrow: Right 172">
            <a:extLst>
              <a:ext uri="{FF2B5EF4-FFF2-40B4-BE49-F238E27FC236}">
                <a16:creationId xmlns:a16="http://schemas.microsoft.com/office/drawing/2014/main" id="{F20B98D6-8DAB-BF92-34CF-C5523F6E7E08}"/>
              </a:ext>
            </a:extLst>
          </p:cNvPr>
          <p:cNvSpPr/>
          <p:nvPr/>
        </p:nvSpPr>
        <p:spPr>
          <a:xfrm rot="5400000">
            <a:off x="2116663" y="4051053"/>
            <a:ext cx="327025"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6" name="Group 325">
            <a:extLst>
              <a:ext uri="{FF2B5EF4-FFF2-40B4-BE49-F238E27FC236}">
                <a16:creationId xmlns:a16="http://schemas.microsoft.com/office/drawing/2014/main" id="{F2B624BA-BF8C-1564-64DC-E1942C26E169}"/>
              </a:ext>
            </a:extLst>
          </p:cNvPr>
          <p:cNvGrpSpPr/>
          <p:nvPr/>
        </p:nvGrpSpPr>
        <p:grpSpPr>
          <a:xfrm>
            <a:off x="1340509" y="4547243"/>
            <a:ext cx="1772349" cy="1772348"/>
            <a:chOff x="1097693" y="1711498"/>
            <a:chExt cx="1703506" cy="1703506"/>
          </a:xfrm>
        </p:grpSpPr>
        <p:sp>
          <p:nvSpPr>
            <p:cNvPr id="365" name="Freeform: Shape 364">
              <a:extLst>
                <a:ext uri="{FF2B5EF4-FFF2-40B4-BE49-F238E27FC236}">
                  <a16:creationId xmlns:a16="http://schemas.microsoft.com/office/drawing/2014/main" id="{657EDA07-7002-B833-0027-5FDC7C16D554}"/>
                </a:ext>
              </a:extLst>
            </p:cNvPr>
            <p:cNvSpPr/>
            <p:nvPr/>
          </p:nvSpPr>
          <p:spPr>
            <a:xfrm>
              <a:off x="1097693" y="1713803"/>
              <a:ext cx="1703506" cy="1700433"/>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p>
              <a:endParaRPr lang="en-US" dirty="0"/>
            </a:p>
          </p:txBody>
        </p:sp>
        <p:sp>
          <p:nvSpPr>
            <p:cNvPr id="367" name="Freeform: Shape 366">
              <a:extLst>
                <a:ext uri="{FF2B5EF4-FFF2-40B4-BE49-F238E27FC236}">
                  <a16:creationId xmlns:a16="http://schemas.microsoft.com/office/drawing/2014/main" id="{D94DC190-A007-27AC-916D-6EBCD8A1D9C8}"/>
                </a:ext>
              </a:extLst>
            </p:cNvPr>
            <p:cNvSpPr/>
            <p:nvPr/>
          </p:nvSpPr>
          <p:spPr>
            <a:xfrm>
              <a:off x="1404530" y="2017720"/>
              <a:ext cx="990728" cy="99072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p>
              <a:endParaRPr lang="en-US" dirty="0"/>
            </a:p>
          </p:txBody>
        </p:sp>
        <p:grpSp>
          <p:nvGrpSpPr>
            <p:cNvPr id="368" name="Graphic 610">
              <a:extLst>
                <a:ext uri="{FF2B5EF4-FFF2-40B4-BE49-F238E27FC236}">
                  <a16:creationId xmlns:a16="http://schemas.microsoft.com/office/drawing/2014/main" id="{0BC7F11D-7190-CE85-4616-891CC99403FA}"/>
                </a:ext>
              </a:extLst>
            </p:cNvPr>
            <p:cNvGrpSpPr/>
            <p:nvPr/>
          </p:nvGrpSpPr>
          <p:grpSpPr>
            <a:xfrm>
              <a:off x="1107219" y="1720410"/>
              <a:ext cx="1684454" cy="1684454"/>
              <a:chOff x="961545" y="3606567"/>
              <a:chExt cx="1684454" cy="1684454"/>
            </a:xfrm>
            <a:noFill/>
          </p:grpSpPr>
          <p:sp>
            <p:nvSpPr>
              <p:cNvPr id="410" name="Freeform: Shape 409">
                <a:extLst>
                  <a:ext uri="{FF2B5EF4-FFF2-40B4-BE49-F238E27FC236}">
                    <a16:creationId xmlns:a16="http://schemas.microsoft.com/office/drawing/2014/main" id="{BF285B29-8814-B4D0-A163-007FCD62C29C}"/>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18CD9748-12F7-8EF7-CDB6-A3C366D555A0}"/>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0E16CFBE-4E85-DC9A-EB2D-261ABB02A96A}"/>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04" name="Freeform: Shape 703">
                <a:extLst>
                  <a:ext uri="{FF2B5EF4-FFF2-40B4-BE49-F238E27FC236}">
                    <a16:creationId xmlns:a16="http://schemas.microsoft.com/office/drawing/2014/main" id="{610FC850-0AFA-4E49-B95F-BF9F8E40B577}"/>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05" name="Freeform: Shape 704">
                <a:extLst>
                  <a:ext uri="{FF2B5EF4-FFF2-40B4-BE49-F238E27FC236}">
                    <a16:creationId xmlns:a16="http://schemas.microsoft.com/office/drawing/2014/main" id="{5630C1C7-072B-386B-D82E-932DB083F732}"/>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06" name="Freeform: Shape 705">
                <a:extLst>
                  <a:ext uri="{FF2B5EF4-FFF2-40B4-BE49-F238E27FC236}">
                    <a16:creationId xmlns:a16="http://schemas.microsoft.com/office/drawing/2014/main" id="{3703F349-7884-CE0A-B171-361CC02AEEA0}"/>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07" name="Freeform: Shape 706">
                <a:extLst>
                  <a:ext uri="{FF2B5EF4-FFF2-40B4-BE49-F238E27FC236}">
                    <a16:creationId xmlns:a16="http://schemas.microsoft.com/office/drawing/2014/main" id="{DE5BE7DA-12D5-922B-A829-920E9474339D}"/>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08" name="Freeform: Shape 707">
                <a:extLst>
                  <a:ext uri="{FF2B5EF4-FFF2-40B4-BE49-F238E27FC236}">
                    <a16:creationId xmlns:a16="http://schemas.microsoft.com/office/drawing/2014/main" id="{95D8D165-C643-9DF0-06F9-57255C2C8D2E}"/>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09" name="Freeform: Shape 708">
                <a:extLst>
                  <a:ext uri="{FF2B5EF4-FFF2-40B4-BE49-F238E27FC236}">
                    <a16:creationId xmlns:a16="http://schemas.microsoft.com/office/drawing/2014/main" id="{693A83A9-ECFC-A7C7-3BD5-88A4D0EB5ED4}"/>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10" name="Freeform: Shape 709">
                <a:extLst>
                  <a:ext uri="{FF2B5EF4-FFF2-40B4-BE49-F238E27FC236}">
                    <a16:creationId xmlns:a16="http://schemas.microsoft.com/office/drawing/2014/main" id="{BC363CD5-A4C8-4A94-ECA8-CEEFE24DED9E}"/>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11" name="Freeform: Shape 710">
                <a:extLst>
                  <a:ext uri="{FF2B5EF4-FFF2-40B4-BE49-F238E27FC236}">
                    <a16:creationId xmlns:a16="http://schemas.microsoft.com/office/drawing/2014/main" id="{6CA8FF03-C0C9-A3B7-C2AF-437ACB9FA05C}"/>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12" name="Freeform: Shape 711">
                <a:extLst>
                  <a:ext uri="{FF2B5EF4-FFF2-40B4-BE49-F238E27FC236}">
                    <a16:creationId xmlns:a16="http://schemas.microsoft.com/office/drawing/2014/main" id="{BA28181B-1EB7-DD4E-4E9A-4860F9061590}"/>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13" name="Freeform: Shape 712">
                <a:extLst>
                  <a:ext uri="{FF2B5EF4-FFF2-40B4-BE49-F238E27FC236}">
                    <a16:creationId xmlns:a16="http://schemas.microsoft.com/office/drawing/2014/main" id="{A2E822B2-7CD0-1E3F-50C7-494C3C565AC6}"/>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14" name="Freeform: Shape 713">
                <a:extLst>
                  <a:ext uri="{FF2B5EF4-FFF2-40B4-BE49-F238E27FC236}">
                    <a16:creationId xmlns:a16="http://schemas.microsoft.com/office/drawing/2014/main" id="{02DB79B4-9283-57B1-440C-DDC8F71B6930}"/>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15" name="Freeform: Shape 714">
                <a:extLst>
                  <a:ext uri="{FF2B5EF4-FFF2-40B4-BE49-F238E27FC236}">
                    <a16:creationId xmlns:a16="http://schemas.microsoft.com/office/drawing/2014/main" id="{5009A8E7-7581-AC61-3FCB-95E8CB757165}"/>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16" name="Freeform: Shape 715">
                <a:extLst>
                  <a:ext uri="{FF2B5EF4-FFF2-40B4-BE49-F238E27FC236}">
                    <a16:creationId xmlns:a16="http://schemas.microsoft.com/office/drawing/2014/main" id="{36024FAE-6A89-EE11-7150-0F2C2D1BBA2E}"/>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17" name="Freeform: Shape 716">
                <a:extLst>
                  <a:ext uri="{FF2B5EF4-FFF2-40B4-BE49-F238E27FC236}">
                    <a16:creationId xmlns:a16="http://schemas.microsoft.com/office/drawing/2014/main" id="{098DC893-6081-9D56-C46C-36B78E69B559}"/>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18" name="Freeform: Shape 717">
                <a:extLst>
                  <a:ext uri="{FF2B5EF4-FFF2-40B4-BE49-F238E27FC236}">
                    <a16:creationId xmlns:a16="http://schemas.microsoft.com/office/drawing/2014/main" id="{BF99BC90-8501-59A6-1B11-47138634BCCE}"/>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719" name="Freeform: Shape 718">
                <a:extLst>
                  <a:ext uri="{FF2B5EF4-FFF2-40B4-BE49-F238E27FC236}">
                    <a16:creationId xmlns:a16="http://schemas.microsoft.com/office/drawing/2014/main" id="{5B165825-1557-868C-C8E8-C9136323A004}"/>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720" name="Freeform: Shape 719">
                <a:extLst>
                  <a:ext uri="{FF2B5EF4-FFF2-40B4-BE49-F238E27FC236}">
                    <a16:creationId xmlns:a16="http://schemas.microsoft.com/office/drawing/2014/main" id="{5AAB7D83-08F5-A7EE-6025-1BBA35B8BEF3}"/>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721" name="Freeform: Shape 720">
                <a:extLst>
                  <a:ext uri="{FF2B5EF4-FFF2-40B4-BE49-F238E27FC236}">
                    <a16:creationId xmlns:a16="http://schemas.microsoft.com/office/drawing/2014/main" id="{39CE4429-8ACA-B31C-4191-5DA758AC8201}"/>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722" name="Freeform: Shape 721">
                <a:extLst>
                  <a:ext uri="{FF2B5EF4-FFF2-40B4-BE49-F238E27FC236}">
                    <a16:creationId xmlns:a16="http://schemas.microsoft.com/office/drawing/2014/main" id="{D3818E6D-6FE2-8938-CC06-6A1CE32B5986}"/>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723" name="Freeform: Shape 722">
                <a:extLst>
                  <a:ext uri="{FF2B5EF4-FFF2-40B4-BE49-F238E27FC236}">
                    <a16:creationId xmlns:a16="http://schemas.microsoft.com/office/drawing/2014/main" id="{F6A24FDE-63DA-BA9E-C7F7-563C0C69A375}"/>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724" name="Freeform: Shape 723">
                <a:extLst>
                  <a:ext uri="{FF2B5EF4-FFF2-40B4-BE49-F238E27FC236}">
                    <a16:creationId xmlns:a16="http://schemas.microsoft.com/office/drawing/2014/main" id="{ED40B078-C343-3CFE-E2AA-3AA39CCBD5EE}"/>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725" name="Freeform: Shape 724">
                <a:extLst>
                  <a:ext uri="{FF2B5EF4-FFF2-40B4-BE49-F238E27FC236}">
                    <a16:creationId xmlns:a16="http://schemas.microsoft.com/office/drawing/2014/main" id="{58C7076D-4A51-227C-ACF4-317A0DA2A2FA}"/>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726" name="Freeform: Shape 725">
                <a:extLst>
                  <a:ext uri="{FF2B5EF4-FFF2-40B4-BE49-F238E27FC236}">
                    <a16:creationId xmlns:a16="http://schemas.microsoft.com/office/drawing/2014/main" id="{BFB3AF2E-B9D4-07DC-9C76-344841A37909}"/>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727" name="Freeform: Shape 726">
                <a:extLst>
                  <a:ext uri="{FF2B5EF4-FFF2-40B4-BE49-F238E27FC236}">
                    <a16:creationId xmlns:a16="http://schemas.microsoft.com/office/drawing/2014/main" id="{B3E2CD00-67C1-48EA-1EF6-E4D771A65068}"/>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728" name="Freeform: Shape 727">
                <a:extLst>
                  <a:ext uri="{FF2B5EF4-FFF2-40B4-BE49-F238E27FC236}">
                    <a16:creationId xmlns:a16="http://schemas.microsoft.com/office/drawing/2014/main" id="{B5E4631F-BF48-F3B2-475F-49F7661149A2}"/>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729" name="Freeform: Shape 728">
                <a:extLst>
                  <a:ext uri="{FF2B5EF4-FFF2-40B4-BE49-F238E27FC236}">
                    <a16:creationId xmlns:a16="http://schemas.microsoft.com/office/drawing/2014/main" id="{6EEF08CF-E0FA-565D-E24D-8DA5D257B429}"/>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730" name="Freeform: Shape 729">
                <a:extLst>
                  <a:ext uri="{FF2B5EF4-FFF2-40B4-BE49-F238E27FC236}">
                    <a16:creationId xmlns:a16="http://schemas.microsoft.com/office/drawing/2014/main" id="{DE193EC9-7063-132A-6C49-B14604E581C7}"/>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731" name="Freeform: Shape 730">
                <a:extLst>
                  <a:ext uri="{FF2B5EF4-FFF2-40B4-BE49-F238E27FC236}">
                    <a16:creationId xmlns:a16="http://schemas.microsoft.com/office/drawing/2014/main" id="{5664CF43-A83E-80EB-434F-90713E4D29C0}"/>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732" name="Freeform: Shape 731">
                <a:extLst>
                  <a:ext uri="{FF2B5EF4-FFF2-40B4-BE49-F238E27FC236}">
                    <a16:creationId xmlns:a16="http://schemas.microsoft.com/office/drawing/2014/main" id="{81A46CB5-9CB5-6C2E-8D69-DE2141323192}"/>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733" name="Freeform: Shape 732">
                <a:extLst>
                  <a:ext uri="{FF2B5EF4-FFF2-40B4-BE49-F238E27FC236}">
                    <a16:creationId xmlns:a16="http://schemas.microsoft.com/office/drawing/2014/main" id="{B8DA54B9-A57F-4032-47F6-2566DFAA01A0}"/>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grpSp>
        <p:sp>
          <p:nvSpPr>
            <p:cNvPr id="369" name="Freeform: Shape 368">
              <a:extLst>
                <a:ext uri="{FF2B5EF4-FFF2-40B4-BE49-F238E27FC236}">
                  <a16:creationId xmlns:a16="http://schemas.microsoft.com/office/drawing/2014/main" id="{FE4FEE8C-9477-1236-89F5-DB5FC153A37A}"/>
                </a:ext>
              </a:extLst>
            </p:cNvPr>
            <p:cNvSpPr/>
            <p:nvPr/>
          </p:nvSpPr>
          <p:spPr>
            <a:xfrm>
              <a:off x="1097693" y="1711498"/>
              <a:ext cx="1703506" cy="170350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p>
              <a:endParaRPr lang="en-US"/>
            </a:p>
          </p:txBody>
        </p:sp>
      </p:grpSp>
      <p:cxnSp>
        <p:nvCxnSpPr>
          <p:cNvPr id="734" name="Straight Arrow Connector 733">
            <a:extLst>
              <a:ext uri="{FF2B5EF4-FFF2-40B4-BE49-F238E27FC236}">
                <a16:creationId xmlns:a16="http://schemas.microsoft.com/office/drawing/2014/main" id="{F14E98A4-D3A3-FD60-5F00-81BA69F452C7}"/>
              </a:ext>
            </a:extLst>
          </p:cNvPr>
          <p:cNvCxnSpPr>
            <a:cxnSpLocks/>
          </p:cNvCxnSpPr>
          <p:nvPr/>
        </p:nvCxnSpPr>
        <p:spPr>
          <a:xfrm>
            <a:off x="1386999" y="5486660"/>
            <a:ext cx="1715788"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sp>
        <p:nvSpPr>
          <p:cNvPr id="735" name="TextBox 734">
            <a:extLst>
              <a:ext uri="{FF2B5EF4-FFF2-40B4-BE49-F238E27FC236}">
                <a16:creationId xmlns:a16="http://schemas.microsoft.com/office/drawing/2014/main" id="{182C2610-6525-2502-0242-22C354B054AE}"/>
              </a:ext>
            </a:extLst>
          </p:cNvPr>
          <p:cNvSpPr txBox="1"/>
          <p:nvPr/>
        </p:nvSpPr>
        <p:spPr>
          <a:xfrm>
            <a:off x="820773" y="6409741"/>
            <a:ext cx="2848240" cy="307777"/>
          </a:xfrm>
          <a:prstGeom prst="rect">
            <a:avLst/>
          </a:prstGeom>
          <a:noFill/>
        </p:spPr>
        <p:txBody>
          <a:bodyPr wrap="square" rtlCol="0">
            <a:spAutoFit/>
          </a:bodyPr>
          <a:lstStyle/>
          <a:p>
            <a:pPr algn="ctr"/>
            <a:r>
              <a:rPr lang="en-US" altLang="zh-CN" sz="1400" dirty="0"/>
              <a:t>Base Occupancy Map (BOM)</a:t>
            </a:r>
            <a:endParaRPr lang="en-US" sz="1400" dirty="0"/>
          </a:p>
        </p:txBody>
      </p:sp>
      <p:sp>
        <p:nvSpPr>
          <p:cNvPr id="736" name="TextBox 735">
            <a:extLst>
              <a:ext uri="{FF2B5EF4-FFF2-40B4-BE49-F238E27FC236}">
                <a16:creationId xmlns:a16="http://schemas.microsoft.com/office/drawing/2014/main" id="{97F47638-7341-D4D6-B7F4-614E511D41DC}"/>
              </a:ext>
            </a:extLst>
          </p:cNvPr>
          <p:cNvSpPr txBox="1"/>
          <p:nvPr/>
        </p:nvSpPr>
        <p:spPr>
          <a:xfrm>
            <a:off x="730796" y="3920597"/>
            <a:ext cx="1383713" cy="369332"/>
          </a:xfrm>
          <a:prstGeom prst="rect">
            <a:avLst/>
          </a:prstGeom>
          <a:noFill/>
        </p:spPr>
        <p:txBody>
          <a:bodyPr wrap="none" rtlCol="0">
            <a:spAutoFit/>
          </a:bodyPr>
          <a:lstStyle/>
          <a:p>
            <a:pPr algn="ctr"/>
            <a:r>
              <a:rPr lang="en-US" altLang="zh-CN" dirty="0"/>
              <a:t>Rasterization</a:t>
            </a:r>
            <a:endParaRPr lang="en-US" dirty="0"/>
          </a:p>
        </p:txBody>
      </p:sp>
      <p:grpSp>
        <p:nvGrpSpPr>
          <p:cNvPr id="737" name="Group 736">
            <a:extLst>
              <a:ext uri="{FF2B5EF4-FFF2-40B4-BE49-F238E27FC236}">
                <a16:creationId xmlns:a16="http://schemas.microsoft.com/office/drawing/2014/main" id="{F2D84195-32C9-7DA0-4E5F-B7FF12B5FE7E}"/>
              </a:ext>
            </a:extLst>
          </p:cNvPr>
          <p:cNvGrpSpPr/>
          <p:nvPr/>
        </p:nvGrpSpPr>
        <p:grpSpPr>
          <a:xfrm>
            <a:off x="893990" y="3077698"/>
            <a:ext cx="775581" cy="289226"/>
            <a:chOff x="4246519" y="5289393"/>
            <a:chExt cx="775581" cy="289226"/>
          </a:xfrm>
        </p:grpSpPr>
        <p:cxnSp>
          <p:nvCxnSpPr>
            <p:cNvPr id="738" name="Straight Arrow Connector 737">
              <a:extLst>
                <a:ext uri="{FF2B5EF4-FFF2-40B4-BE49-F238E27FC236}">
                  <a16:creationId xmlns:a16="http://schemas.microsoft.com/office/drawing/2014/main" id="{F8919FE2-DAE1-3F0D-47F3-78AFBA4B5FAE}"/>
                </a:ext>
              </a:extLst>
            </p:cNvPr>
            <p:cNvCxnSpPr>
              <a:cxnSpLocks/>
            </p:cNvCxnSpPr>
            <p:nvPr/>
          </p:nvCxnSpPr>
          <p:spPr>
            <a:xfrm flipV="1">
              <a:off x="4446761" y="5344260"/>
              <a:ext cx="575339" cy="127356"/>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739" name="Picture 738" descr="A close-up of a camera&#10;&#10;Description automatically generated with medium confidence">
              <a:extLst>
                <a:ext uri="{FF2B5EF4-FFF2-40B4-BE49-F238E27FC236}">
                  <a16:creationId xmlns:a16="http://schemas.microsoft.com/office/drawing/2014/main" id="{F7CD37DE-E7B5-95F6-258B-F0AD4A3E6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845" name="Group 844">
            <a:extLst>
              <a:ext uri="{FF2B5EF4-FFF2-40B4-BE49-F238E27FC236}">
                <a16:creationId xmlns:a16="http://schemas.microsoft.com/office/drawing/2014/main" id="{17F014E5-0AA6-DA22-AF8C-4FB22ECBFB7F}"/>
              </a:ext>
            </a:extLst>
          </p:cNvPr>
          <p:cNvGrpSpPr/>
          <p:nvPr/>
        </p:nvGrpSpPr>
        <p:grpSpPr>
          <a:xfrm>
            <a:off x="3703738" y="2382997"/>
            <a:ext cx="1488226" cy="1203596"/>
            <a:chOff x="3703738" y="2382997"/>
            <a:chExt cx="1488226" cy="1203596"/>
          </a:xfrm>
        </p:grpSpPr>
        <p:sp>
          <p:nvSpPr>
            <p:cNvPr id="741" name="Flowchart: Direct Access Storage 740">
              <a:extLst>
                <a:ext uri="{FF2B5EF4-FFF2-40B4-BE49-F238E27FC236}">
                  <a16:creationId xmlns:a16="http://schemas.microsoft.com/office/drawing/2014/main" id="{46599AC9-1989-EBB4-8365-32809A2B175A}"/>
                </a:ext>
              </a:extLst>
            </p:cNvPr>
            <p:cNvSpPr/>
            <p:nvPr/>
          </p:nvSpPr>
          <p:spPr>
            <a:xfrm>
              <a:off x="4249211" y="2382997"/>
              <a:ext cx="942753" cy="1203596"/>
            </a:xfrm>
            <a:prstGeom prst="flowChartMagneticDrum">
              <a:avLst/>
            </a:prstGeom>
            <a:solidFill>
              <a:srgbClr val="A1B8BE"/>
            </a:solidFill>
            <a:ln w="127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42" name="Straight Arrow Connector 741">
              <a:extLst>
                <a:ext uri="{FF2B5EF4-FFF2-40B4-BE49-F238E27FC236}">
                  <a16:creationId xmlns:a16="http://schemas.microsoft.com/office/drawing/2014/main" id="{343D17B3-E403-6969-F3E7-6DA92AF3EF06}"/>
                </a:ext>
              </a:extLst>
            </p:cNvPr>
            <p:cNvCxnSpPr>
              <a:cxnSpLocks/>
            </p:cNvCxnSpPr>
            <p:nvPr/>
          </p:nvCxnSpPr>
          <p:spPr>
            <a:xfrm>
              <a:off x="3813911" y="3561653"/>
              <a:ext cx="486094"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sp>
          <p:nvSpPr>
            <p:cNvPr id="744" name="TextBox 743">
              <a:extLst>
                <a:ext uri="{FF2B5EF4-FFF2-40B4-BE49-F238E27FC236}">
                  <a16:creationId xmlns:a16="http://schemas.microsoft.com/office/drawing/2014/main" id="{1DFD5950-788D-3C50-C6FF-D0FF05CF9E1B}"/>
                </a:ext>
              </a:extLst>
            </p:cNvPr>
            <p:cNvSpPr txBox="1"/>
            <p:nvPr/>
          </p:nvSpPr>
          <p:spPr>
            <a:xfrm>
              <a:off x="3703738" y="3274011"/>
              <a:ext cx="333759" cy="307777"/>
            </a:xfrm>
            <a:prstGeom prst="rect">
              <a:avLst/>
            </a:prstGeom>
            <a:noFill/>
          </p:spPr>
          <p:txBody>
            <a:bodyPr wrap="square" rtlCol="0">
              <a:spAutoFit/>
            </a:bodyPr>
            <a:lstStyle/>
            <a:p>
              <a:pPr algn="ctr"/>
              <a:r>
                <a:rPr lang="en-US" altLang="zh-CN" sz="1400" dirty="0"/>
                <a:t>z</a:t>
              </a:r>
              <a:endParaRPr lang="en-US" sz="1400" dirty="0"/>
            </a:p>
          </p:txBody>
        </p:sp>
      </p:grpSp>
      <p:sp>
        <p:nvSpPr>
          <p:cNvPr id="748" name="Arrow: Right 172">
            <a:extLst>
              <a:ext uri="{FF2B5EF4-FFF2-40B4-BE49-F238E27FC236}">
                <a16:creationId xmlns:a16="http://schemas.microsoft.com/office/drawing/2014/main" id="{ED54BC1E-40CE-4058-1487-FCA677083F83}"/>
              </a:ext>
            </a:extLst>
          </p:cNvPr>
          <p:cNvSpPr/>
          <p:nvPr/>
        </p:nvSpPr>
        <p:spPr>
          <a:xfrm rot="5400000">
            <a:off x="4557074" y="4051053"/>
            <a:ext cx="327025"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9" name="Freeform: Shape 788">
            <a:extLst>
              <a:ext uri="{FF2B5EF4-FFF2-40B4-BE49-F238E27FC236}">
                <a16:creationId xmlns:a16="http://schemas.microsoft.com/office/drawing/2014/main" id="{C978D314-E9E7-9B94-FE42-271BF148C174}"/>
              </a:ext>
            </a:extLst>
          </p:cNvPr>
          <p:cNvSpPr/>
          <p:nvPr/>
        </p:nvSpPr>
        <p:spPr>
          <a:xfrm>
            <a:off x="3861675" y="4549641"/>
            <a:ext cx="1772349" cy="1769151"/>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p>
            <a:endParaRPr lang="en-US" dirty="0"/>
          </a:p>
        </p:txBody>
      </p:sp>
      <p:sp>
        <p:nvSpPr>
          <p:cNvPr id="827" name="Rectangle 826">
            <a:extLst>
              <a:ext uri="{FF2B5EF4-FFF2-40B4-BE49-F238E27FC236}">
                <a16:creationId xmlns:a16="http://schemas.microsoft.com/office/drawing/2014/main" id="{8459A049-76F2-E106-D366-ABA681F3A102}"/>
              </a:ext>
            </a:extLst>
          </p:cNvPr>
          <p:cNvSpPr/>
          <p:nvPr/>
        </p:nvSpPr>
        <p:spPr>
          <a:xfrm>
            <a:off x="4385705" y="4867443"/>
            <a:ext cx="103109" cy="1131473"/>
          </a:xfrm>
          <a:prstGeom prst="rect">
            <a:avLst/>
          </a:prstGeom>
          <a:solidFill>
            <a:srgbClr val="9FB5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8" name="Rectangle 847">
            <a:extLst>
              <a:ext uri="{FF2B5EF4-FFF2-40B4-BE49-F238E27FC236}">
                <a16:creationId xmlns:a16="http://schemas.microsoft.com/office/drawing/2014/main" id="{80AAA68E-76F0-89DC-06E3-E115E99FD2F4}"/>
              </a:ext>
            </a:extLst>
          </p:cNvPr>
          <p:cNvSpPr/>
          <p:nvPr/>
        </p:nvSpPr>
        <p:spPr>
          <a:xfrm>
            <a:off x="4488814" y="4874475"/>
            <a:ext cx="522721" cy="1131473"/>
          </a:xfrm>
          <a:prstGeom prst="rect">
            <a:avLst/>
          </a:prstGeom>
          <a:solidFill>
            <a:srgbClr val="ED7B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0" name="Rectangle 829">
            <a:extLst>
              <a:ext uri="{FF2B5EF4-FFF2-40B4-BE49-F238E27FC236}">
                <a16:creationId xmlns:a16="http://schemas.microsoft.com/office/drawing/2014/main" id="{19BC3977-587D-AB64-639A-90A81FC6963E}"/>
              </a:ext>
            </a:extLst>
          </p:cNvPr>
          <p:cNvSpPr/>
          <p:nvPr/>
        </p:nvSpPr>
        <p:spPr>
          <a:xfrm>
            <a:off x="5004494" y="4867443"/>
            <a:ext cx="103109" cy="1131473"/>
          </a:xfrm>
          <a:prstGeom prst="rect">
            <a:avLst/>
          </a:prstGeom>
          <a:solidFill>
            <a:srgbClr val="9FB5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91" name="Graphic 610">
            <a:extLst>
              <a:ext uri="{FF2B5EF4-FFF2-40B4-BE49-F238E27FC236}">
                <a16:creationId xmlns:a16="http://schemas.microsoft.com/office/drawing/2014/main" id="{6C06D767-B68D-EACC-1DB1-FB703E0CDA10}"/>
              </a:ext>
            </a:extLst>
          </p:cNvPr>
          <p:cNvGrpSpPr/>
          <p:nvPr/>
        </p:nvGrpSpPr>
        <p:grpSpPr>
          <a:xfrm>
            <a:off x="3871586" y="4556515"/>
            <a:ext cx="1752527" cy="1752526"/>
            <a:chOff x="961545" y="3606567"/>
            <a:chExt cx="1684454" cy="1684454"/>
          </a:xfrm>
          <a:noFill/>
        </p:grpSpPr>
        <p:sp>
          <p:nvSpPr>
            <p:cNvPr id="794" name="Freeform: Shape 793">
              <a:extLst>
                <a:ext uri="{FF2B5EF4-FFF2-40B4-BE49-F238E27FC236}">
                  <a16:creationId xmlns:a16="http://schemas.microsoft.com/office/drawing/2014/main" id="{F991DB4D-D42B-A218-1054-795866325946}"/>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p>
              <a:endParaRPr lang="en-US"/>
            </a:p>
          </p:txBody>
        </p:sp>
        <p:sp>
          <p:nvSpPr>
            <p:cNvPr id="795" name="Freeform: Shape 794">
              <a:extLst>
                <a:ext uri="{FF2B5EF4-FFF2-40B4-BE49-F238E27FC236}">
                  <a16:creationId xmlns:a16="http://schemas.microsoft.com/office/drawing/2014/main" id="{0035C404-8B11-32F1-DA8B-EB2A043E192A}"/>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96" name="Freeform: Shape 795">
              <a:extLst>
                <a:ext uri="{FF2B5EF4-FFF2-40B4-BE49-F238E27FC236}">
                  <a16:creationId xmlns:a16="http://schemas.microsoft.com/office/drawing/2014/main" id="{E29767D3-FC68-56C8-EF8C-63286192F029}"/>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97" name="Freeform: Shape 796">
              <a:extLst>
                <a:ext uri="{FF2B5EF4-FFF2-40B4-BE49-F238E27FC236}">
                  <a16:creationId xmlns:a16="http://schemas.microsoft.com/office/drawing/2014/main" id="{C9F360AB-8064-28E8-03D3-1A630658166E}"/>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98" name="Freeform: Shape 797">
              <a:extLst>
                <a:ext uri="{FF2B5EF4-FFF2-40B4-BE49-F238E27FC236}">
                  <a16:creationId xmlns:a16="http://schemas.microsoft.com/office/drawing/2014/main" id="{631FB27B-CA90-F705-F548-446A1E9AEFC1}"/>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799" name="Freeform: Shape 798">
              <a:extLst>
                <a:ext uri="{FF2B5EF4-FFF2-40B4-BE49-F238E27FC236}">
                  <a16:creationId xmlns:a16="http://schemas.microsoft.com/office/drawing/2014/main" id="{75797A5F-3BB2-9FA9-72FA-8C40CD4769DE}"/>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00" name="Freeform: Shape 799">
              <a:extLst>
                <a:ext uri="{FF2B5EF4-FFF2-40B4-BE49-F238E27FC236}">
                  <a16:creationId xmlns:a16="http://schemas.microsoft.com/office/drawing/2014/main" id="{94BD4CE2-6748-DD54-69C8-6F6D425338C2}"/>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01" name="Freeform: Shape 800">
              <a:extLst>
                <a:ext uri="{FF2B5EF4-FFF2-40B4-BE49-F238E27FC236}">
                  <a16:creationId xmlns:a16="http://schemas.microsoft.com/office/drawing/2014/main" id="{5E73B195-385C-4CCD-B93A-7A059DF8629A}"/>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02" name="Freeform: Shape 801">
              <a:extLst>
                <a:ext uri="{FF2B5EF4-FFF2-40B4-BE49-F238E27FC236}">
                  <a16:creationId xmlns:a16="http://schemas.microsoft.com/office/drawing/2014/main" id="{2BFCE0ED-EF9C-1112-045A-3C26BEE220C5}"/>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03" name="Freeform: Shape 802">
              <a:extLst>
                <a:ext uri="{FF2B5EF4-FFF2-40B4-BE49-F238E27FC236}">
                  <a16:creationId xmlns:a16="http://schemas.microsoft.com/office/drawing/2014/main" id="{7F4E319E-C88D-12B6-9880-0687D530BC2C}"/>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04" name="Freeform: Shape 803">
              <a:extLst>
                <a:ext uri="{FF2B5EF4-FFF2-40B4-BE49-F238E27FC236}">
                  <a16:creationId xmlns:a16="http://schemas.microsoft.com/office/drawing/2014/main" id="{0980B0BB-3875-6496-6EFE-33137E63A920}"/>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05" name="Freeform: Shape 804">
              <a:extLst>
                <a:ext uri="{FF2B5EF4-FFF2-40B4-BE49-F238E27FC236}">
                  <a16:creationId xmlns:a16="http://schemas.microsoft.com/office/drawing/2014/main" id="{2708A3A5-4A41-AF53-3C5E-26A7F78F4AA5}"/>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06" name="Freeform: Shape 805">
              <a:extLst>
                <a:ext uri="{FF2B5EF4-FFF2-40B4-BE49-F238E27FC236}">
                  <a16:creationId xmlns:a16="http://schemas.microsoft.com/office/drawing/2014/main" id="{6297594E-4B84-EC51-1E56-9DB8BFB73842}"/>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07" name="Freeform: Shape 806">
              <a:extLst>
                <a:ext uri="{FF2B5EF4-FFF2-40B4-BE49-F238E27FC236}">
                  <a16:creationId xmlns:a16="http://schemas.microsoft.com/office/drawing/2014/main" id="{02E88B6F-5957-48FD-B882-6669B3A25819}"/>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08" name="Freeform: Shape 807">
              <a:extLst>
                <a:ext uri="{FF2B5EF4-FFF2-40B4-BE49-F238E27FC236}">
                  <a16:creationId xmlns:a16="http://schemas.microsoft.com/office/drawing/2014/main" id="{A133FC3D-6A2D-428B-95F8-8FE9C85D48A0}"/>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09" name="Freeform: Shape 808">
              <a:extLst>
                <a:ext uri="{FF2B5EF4-FFF2-40B4-BE49-F238E27FC236}">
                  <a16:creationId xmlns:a16="http://schemas.microsoft.com/office/drawing/2014/main" id="{B09DC75E-9DFA-3C50-F21E-89E439987A62}"/>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10" name="Freeform: Shape 809">
              <a:extLst>
                <a:ext uri="{FF2B5EF4-FFF2-40B4-BE49-F238E27FC236}">
                  <a16:creationId xmlns:a16="http://schemas.microsoft.com/office/drawing/2014/main" id="{FF122FAD-6666-D649-12B0-0D9F1D40991B}"/>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11" name="Freeform: Shape 810">
              <a:extLst>
                <a:ext uri="{FF2B5EF4-FFF2-40B4-BE49-F238E27FC236}">
                  <a16:creationId xmlns:a16="http://schemas.microsoft.com/office/drawing/2014/main" id="{31D19819-227F-D37F-8139-ADA7563EDF1D}"/>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12" name="Freeform: Shape 811">
              <a:extLst>
                <a:ext uri="{FF2B5EF4-FFF2-40B4-BE49-F238E27FC236}">
                  <a16:creationId xmlns:a16="http://schemas.microsoft.com/office/drawing/2014/main" id="{785418ED-91D6-94FD-1310-39F7EBBEFF49}"/>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13" name="Freeform: Shape 812">
              <a:extLst>
                <a:ext uri="{FF2B5EF4-FFF2-40B4-BE49-F238E27FC236}">
                  <a16:creationId xmlns:a16="http://schemas.microsoft.com/office/drawing/2014/main" id="{4DFAFDC9-0899-49D0-A7A5-0B085DA22082}"/>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14" name="Freeform: Shape 813">
              <a:extLst>
                <a:ext uri="{FF2B5EF4-FFF2-40B4-BE49-F238E27FC236}">
                  <a16:creationId xmlns:a16="http://schemas.microsoft.com/office/drawing/2014/main" id="{3D0F07B9-3912-C3D0-76AF-9B5BBE1D3818}"/>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15" name="Freeform: Shape 814">
              <a:extLst>
                <a:ext uri="{FF2B5EF4-FFF2-40B4-BE49-F238E27FC236}">
                  <a16:creationId xmlns:a16="http://schemas.microsoft.com/office/drawing/2014/main" id="{F98B9A04-8887-0033-5FAE-1F98281370AA}"/>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16" name="Freeform: Shape 815">
              <a:extLst>
                <a:ext uri="{FF2B5EF4-FFF2-40B4-BE49-F238E27FC236}">
                  <a16:creationId xmlns:a16="http://schemas.microsoft.com/office/drawing/2014/main" id="{1D4A9BE8-F6D7-1101-5A1C-ED9F72E2EB44}"/>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17" name="Freeform: Shape 816">
              <a:extLst>
                <a:ext uri="{FF2B5EF4-FFF2-40B4-BE49-F238E27FC236}">
                  <a16:creationId xmlns:a16="http://schemas.microsoft.com/office/drawing/2014/main" id="{D1C1C7FE-9568-7964-845B-0E5316644133}"/>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18" name="Freeform: Shape 817">
              <a:extLst>
                <a:ext uri="{FF2B5EF4-FFF2-40B4-BE49-F238E27FC236}">
                  <a16:creationId xmlns:a16="http://schemas.microsoft.com/office/drawing/2014/main" id="{FD48356F-3D91-F0E1-2A47-A4F611872CA4}"/>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19" name="Freeform: Shape 818">
              <a:extLst>
                <a:ext uri="{FF2B5EF4-FFF2-40B4-BE49-F238E27FC236}">
                  <a16:creationId xmlns:a16="http://schemas.microsoft.com/office/drawing/2014/main" id="{A3652351-17B5-49FC-D2CF-426E4BFE759D}"/>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20" name="Freeform: Shape 819">
              <a:extLst>
                <a:ext uri="{FF2B5EF4-FFF2-40B4-BE49-F238E27FC236}">
                  <a16:creationId xmlns:a16="http://schemas.microsoft.com/office/drawing/2014/main" id="{8F18B121-2503-64AD-171A-AE5E5EE51BF6}"/>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21" name="Freeform: Shape 820">
              <a:extLst>
                <a:ext uri="{FF2B5EF4-FFF2-40B4-BE49-F238E27FC236}">
                  <a16:creationId xmlns:a16="http://schemas.microsoft.com/office/drawing/2014/main" id="{78957718-B4BE-D0BC-BB67-A2329DE1F072}"/>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22" name="Freeform: Shape 821">
              <a:extLst>
                <a:ext uri="{FF2B5EF4-FFF2-40B4-BE49-F238E27FC236}">
                  <a16:creationId xmlns:a16="http://schemas.microsoft.com/office/drawing/2014/main" id="{1268B8E6-E7CE-2B28-30C0-C8CB16C1DF39}"/>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23" name="Freeform: Shape 822">
              <a:extLst>
                <a:ext uri="{FF2B5EF4-FFF2-40B4-BE49-F238E27FC236}">
                  <a16:creationId xmlns:a16="http://schemas.microsoft.com/office/drawing/2014/main" id="{BDE6F225-854A-8D27-39FA-1CE1F6B5A7F2}"/>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24" name="Freeform: Shape 823">
              <a:extLst>
                <a:ext uri="{FF2B5EF4-FFF2-40B4-BE49-F238E27FC236}">
                  <a16:creationId xmlns:a16="http://schemas.microsoft.com/office/drawing/2014/main" id="{2C55BAD8-0C2A-AE3D-C16F-4F215B81B9C3}"/>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25" name="Freeform: Shape 824">
              <a:extLst>
                <a:ext uri="{FF2B5EF4-FFF2-40B4-BE49-F238E27FC236}">
                  <a16:creationId xmlns:a16="http://schemas.microsoft.com/office/drawing/2014/main" id="{EB811B5A-E0BC-C070-2049-442B368AA5A3}"/>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26" name="Freeform: Shape 825">
              <a:extLst>
                <a:ext uri="{FF2B5EF4-FFF2-40B4-BE49-F238E27FC236}">
                  <a16:creationId xmlns:a16="http://schemas.microsoft.com/office/drawing/2014/main" id="{54F4F341-9859-ECA2-B0AC-E71F65ED2B53}"/>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grpSp>
      <p:sp>
        <p:nvSpPr>
          <p:cNvPr id="792" name="Freeform: Shape 791">
            <a:extLst>
              <a:ext uri="{FF2B5EF4-FFF2-40B4-BE49-F238E27FC236}">
                <a16:creationId xmlns:a16="http://schemas.microsoft.com/office/drawing/2014/main" id="{80CB7F64-E4D3-4E86-823B-CCD9603F73B9}"/>
              </a:ext>
            </a:extLst>
          </p:cNvPr>
          <p:cNvSpPr/>
          <p:nvPr/>
        </p:nvSpPr>
        <p:spPr>
          <a:xfrm>
            <a:off x="3861675" y="4547243"/>
            <a:ext cx="1772349" cy="1772348"/>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p>
            <a:endParaRPr lang="en-US"/>
          </a:p>
        </p:txBody>
      </p:sp>
      <p:cxnSp>
        <p:nvCxnSpPr>
          <p:cNvPr id="833" name="Straight Arrow Connector 832">
            <a:extLst>
              <a:ext uri="{FF2B5EF4-FFF2-40B4-BE49-F238E27FC236}">
                <a16:creationId xmlns:a16="http://schemas.microsoft.com/office/drawing/2014/main" id="{898CAD88-7C68-B05E-1C2A-815AAE9FEF5D}"/>
              </a:ext>
            </a:extLst>
          </p:cNvPr>
          <p:cNvCxnSpPr>
            <a:cxnSpLocks/>
          </p:cNvCxnSpPr>
          <p:nvPr/>
        </p:nvCxnSpPr>
        <p:spPr>
          <a:xfrm>
            <a:off x="3908165" y="5486660"/>
            <a:ext cx="1715788"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nvGrpSpPr>
          <p:cNvPr id="844" name="Group 843">
            <a:extLst>
              <a:ext uri="{FF2B5EF4-FFF2-40B4-BE49-F238E27FC236}">
                <a16:creationId xmlns:a16="http://schemas.microsoft.com/office/drawing/2014/main" id="{34F1796E-6FEA-4CD3-EC28-B67ACA8A0CF9}"/>
              </a:ext>
            </a:extLst>
          </p:cNvPr>
          <p:cNvGrpSpPr/>
          <p:nvPr/>
        </p:nvGrpSpPr>
        <p:grpSpPr>
          <a:xfrm>
            <a:off x="4277973" y="2424112"/>
            <a:ext cx="678484" cy="1052350"/>
            <a:chOff x="4277973" y="2424112"/>
            <a:chExt cx="678484" cy="1052350"/>
          </a:xfrm>
        </p:grpSpPr>
        <p:cxnSp>
          <p:nvCxnSpPr>
            <p:cNvPr id="835" name="Straight Connector 834">
              <a:extLst>
                <a:ext uri="{FF2B5EF4-FFF2-40B4-BE49-F238E27FC236}">
                  <a16:creationId xmlns:a16="http://schemas.microsoft.com/office/drawing/2014/main" id="{25F78225-E060-91FB-DF30-A0C4E79E0C72}"/>
                </a:ext>
              </a:extLst>
            </p:cNvPr>
            <p:cNvCxnSpPr/>
            <p:nvPr/>
          </p:nvCxnSpPr>
          <p:spPr>
            <a:xfrm>
              <a:off x="4364618" y="2424112"/>
              <a:ext cx="59183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6" name="Straight Connector 835">
              <a:extLst>
                <a:ext uri="{FF2B5EF4-FFF2-40B4-BE49-F238E27FC236}">
                  <a16:creationId xmlns:a16="http://schemas.microsoft.com/office/drawing/2014/main" id="{09132E9D-0002-9272-8C1C-04F561496F81}"/>
                </a:ext>
              </a:extLst>
            </p:cNvPr>
            <p:cNvCxnSpPr/>
            <p:nvPr/>
          </p:nvCxnSpPr>
          <p:spPr>
            <a:xfrm>
              <a:off x="4326658" y="2500312"/>
              <a:ext cx="59183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8020CBE2-2F93-B217-817C-BE1BFF9D08A3}"/>
                </a:ext>
              </a:extLst>
            </p:cNvPr>
            <p:cNvCxnSpPr/>
            <p:nvPr/>
          </p:nvCxnSpPr>
          <p:spPr>
            <a:xfrm>
              <a:off x="4297267" y="2605087"/>
              <a:ext cx="59183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id="{CD33C4F6-D096-EC6E-2912-91046722F7AC}"/>
                </a:ext>
              </a:extLst>
            </p:cNvPr>
            <p:cNvCxnSpPr/>
            <p:nvPr/>
          </p:nvCxnSpPr>
          <p:spPr>
            <a:xfrm>
              <a:off x="4277973" y="2726531"/>
              <a:ext cx="59183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id="{F16A5ED9-6A41-9044-DF59-07E8F6526FBA}"/>
                </a:ext>
              </a:extLst>
            </p:cNvPr>
            <p:cNvCxnSpPr/>
            <p:nvPr/>
          </p:nvCxnSpPr>
          <p:spPr>
            <a:xfrm>
              <a:off x="4277973" y="2871788"/>
              <a:ext cx="59183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id="{55F357CA-77A7-0BCD-E40B-37F8466B78F4}"/>
                </a:ext>
              </a:extLst>
            </p:cNvPr>
            <p:cNvCxnSpPr/>
            <p:nvPr/>
          </p:nvCxnSpPr>
          <p:spPr>
            <a:xfrm>
              <a:off x="4277973" y="3031332"/>
              <a:ext cx="59183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1" name="Straight Connector 840">
              <a:extLst>
                <a:ext uri="{FF2B5EF4-FFF2-40B4-BE49-F238E27FC236}">
                  <a16:creationId xmlns:a16="http://schemas.microsoft.com/office/drawing/2014/main" id="{DD110505-B59D-5E37-9417-DF206BB5C126}"/>
                </a:ext>
              </a:extLst>
            </p:cNvPr>
            <p:cNvCxnSpPr/>
            <p:nvPr/>
          </p:nvCxnSpPr>
          <p:spPr>
            <a:xfrm>
              <a:off x="4297267" y="3188494"/>
              <a:ext cx="59183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63C13B7E-DDBE-9569-3757-ADC853F22139}"/>
                </a:ext>
              </a:extLst>
            </p:cNvPr>
            <p:cNvCxnSpPr/>
            <p:nvPr/>
          </p:nvCxnSpPr>
          <p:spPr>
            <a:xfrm>
              <a:off x="4297267" y="3362162"/>
              <a:ext cx="59183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3" name="Straight Connector 842">
              <a:extLst>
                <a:ext uri="{FF2B5EF4-FFF2-40B4-BE49-F238E27FC236}">
                  <a16:creationId xmlns:a16="http://schemas.microsoft.com/office/drawing/2014/main" id="{C34B9795-B267-3A70-BB71-C41C0CEDFD29}"/>
                </a:ext>
              </a:extLst>
            </p:cNvPr>
            <p:cNvCxnSpPr/>
            <p:nvPr/>
          </p:nvCxnSpPr>
          <p:spPr>
            <a:xfrm>
              <a:off x="4341019" y="3476462"/>
              <a:ext cx="59183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992" name="Group 991">
            <a:extLst>
              <a:ext uri="{FF2B5EF4-FFF2-40B4-BE49-F238E27FC236}">
                <a16:creationId xmlns:a16="http://schemas.microsoft.com/office/drawing/2014/main" id="{4961B1BD-B8D4-2EFE-3375-287B49F934B4}"/>
              </a:ext>
            </a:extLst>
          </p:cNvPr>
          <p:cNvGrpSpPr/>
          <p:nvPr/>
        </p:nvGrpSpPr>
        <p:grpSpPr>
          <a:xfrm>
            <a:off x="6649772" y="1662082"/>
            <a:ext cx="4299167" cy="4469140"/>
            <a:chOff x="6649772" y="1459787"/>
            <a:chExt cx="4299167" cy="4469140"/>
          </a:xfrm>
        </p:grpSpPr>
        <p:sp>
          <p:nvSpPr>
            <p:cNvPr id="849" name="TextBox 848">
              <a:extLst>
                <a:ext uri="{FF2B5EF4-FFF2-40B4-BE49-F238E27FC236}">
                  <a16:creationId xmlns:a16="http://schemas.microsoft.com/office/drawing/2014/main" id="{5582E767-C39B-4E5A-F6DA-43C1BC3B96E9}"/>
                </a:ext>
              </a:extLst>
            </p:cNvPr>
            <p:cNvSpPr txBox="1"/>
            <p:nvPr/>
          </p:nvSpPr>
          <p:spPr>
            <a:xfrm>
              <a:off x="7855070" y="1459787"/>
              <a:ext cx="1489511" cy="307777"/>
            </a:xfrm>
            <a:prstGeom prst="rect">
              <a:avLst/>
            </a:prstGeom>
            <a:noFill/>
          </p:spPr>
          <p:txBody>
            <a:bodyPr wrap="none" rtlCol="0">
              <a:spAutoFit/>
            </a:bodyPr>
            <a:lstStyle/>
            <a:p>
              <a:pPr algn="ctr"/>
              <a:r>
                <a:rPr lang="en-US" sz="1400" i="1" dirty="0"/>
                <a:t>[Forest et al. 2009]</a:t>
              </a:r>
            </a:p>
          </p:txBody>
        </p:sp>
        <p:pic>
          <p:nvPicPr>
            <p:cNvPr id="850" name="Picture 849" descr="A picture containing cartoon, art&#10;&#10;Description automatically generated">
              <a:extLst>
                <a:ext uri="{FF2B5EF4-FFF2-40B4-BE49-F238E27FC236}">
                  <a16:creationId xmlns:a16="http://schemas.microsoft.com/office/drawing/2014/main" id="{5BE04613-3B60-1BE4-CD44-506032D2E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579" y="1821579"/>
              <a:ext cx="2302426" cy="2302426"/>
            </a:xfrm>
            <a:prstGeom prst="rect">
              <a:avLst/>
            </a:prstGeom>
          </p:spPr>
        </p:pic>
        <p:sp>
          <p:nvSpPr>
            <p:cNvPr id="851" name="Arrow: Right 172">
              <a:extLst>
                <a:ext uri="{FF2B5EF4-FFF2-40B4-BE49-F238E27FC236}">
                  <a16:creationId xmlns:a16="http://schemas.microsoft.com/office/drawing/2014/main" id="{8C8732BF-6930-88F5-8432-D5D54B77C146}"/>
                </a:ext>
              </a:extLst>
            </p:cNvPr>
            <p:cNvSpPr/>
            <p:nvPr/>
          </p:nvSpPr>
          <p:spPr>
            <a:xfrm rot="5400000">
              <a:off x="8589832" y="4051053"/>
              <a:ext cx="327025"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2" name="TextBox 851">
              <a:extLst>
                <a:ext uri="{FF2B5EF4-FFF2-40B4-BE49-F238E27FC236}">
                  <a16:creationId xmlns:a16="http://schemas.microsoft.com/office/drawing/2014/main" id="{22795AF3-3B69-8536-CEF3-451AAEC3B972}"/>
                </a:ext>
              </a:extLst>
            </p:cNvPr>
            <p:cNvSpPr txBox="1"/>
            <p:nvPr/>
          </p:nvSpPr>
          <p:spPr>
            <a:xfrm>
              <a:off x="7203965" y="3920597"/>
              <a:ext cx="1383713" cy="369332"/>
            </a:xfrm>
            <a:prstGeom prst="rect">
              <a:avLst/>
            </a:prstGeom>
            <a:noFill/>
          </p:spPr>
          <p:txBody>
            <a:bodyPr wrap="none" rtlCol="0">
              <a:spAutoFit/>
            </a:bodyPr>
            <a:lstStyle/>
            <a:p>
              <a:pPr algn="ctr"/>
              <a:r>
                <a:rPr lang="en-US" altLang="zh-CN" dirty="0"/>
                <a:t>Rasterization</a:t>
              </a:r>
              <a:endParaRPr lang="en-US" dirty="0"/>
            </a:p>
          </p:txBody>
        </p:sp>
        <p:grpSp>
          <p:nvGrpSpPr>
            <p:cNvPr id="853" name="Group 852">
              <a:extLst>
                <a:ext uri="{FF2B5EF4-FFF2-40B4-BE49-F238E27FC236}">
                  <a16:creationId xmlns:a16="http://schemas.microsoft.com/office/drawing/2014/main" id="{6A3DA12D-B278-4E38-9AD8-88FD3A7E273F}"/>
                </a:ext>
              </a:extLst>
            </p:cNvPr>
            <p:cNvGrpSpPr/>
            <p:nvPr/>
          </p:nvGrpSpPr>
          <p:grpSpPr>
            <a:xfrm>
              <a:off x="7367159" y="3077698"/>
              <a:ext cx="775581" cy="289226"/>
              <a:chOff x="4246519" y="5289393"/>
              <a:chExt cx="775581" cy="289226"/>
            </a:xfrm>
          </p:grpSpPr>
          <p:cxnSp>
            <p:nvCxnSpPr>
              <p:cNvPr id="854" name="Straight Arrow Connector 853">
                <a:extLst>
                  <a:ext uri="{FF2B5EF4-FFF2-40B4-BE49-F238E27FC236}">
                    <a16:creationId xmlns:a16="http://schemas.microsoft.com/office/drawing/2014/main" id="{B59FEAC2-BFC1-8015-DA04-DDD9C322F943}"/>
                  </a:ext>
                </a:extLst>
              </p:cNvPr>
              <p:cNvCxnSpPr>
                <a:cxnSpLocks/>
              </p:cNvCxnSpPr>
              <p:nvPr/>
            </p:nvCxnSpPr>
            <p:spPr>
              <a:xfrm flipV="1">
                <a:off x="4446761" y="5344260"/>
                <a:ext cx="575339" cy="127356"/>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855" name="Picture 854" descr="A close-up of a camera&#10;&#10;Description automatically generated with medium confidence">
                <a:extLst>
                  <a:ext uri="{FF2B5EF4-FFF2-40B4-BE49-F238E27FC236}">
                    <a16:creationId xmlns:a16="http://schemas.microsoft.com/office/drawing/2014/main" id="{C7F56166-DD8D-9890-FF57-BE09AE1CB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856" name="Group 855">
              <a:extLst>
                <a:ext uri="{FF2B5EF4-FFF2-40B4-BE49-F238E27FC236}">
                  <a16:creationId xmlns:a16="http://schemas.microsoft.com/office/drawing/2014/main" id="{BA96F986-B9CE-CD31-B760-B2AC7CC14820}"/>
                </a:ext>
              </a:extLst>
            </p:cNvPr>
            <p:cNvGrpSpPr/>
            <p:nvPr/>
          </p:nvGrpSpPr>
          <p:grpSpPr>
            <a:xfrm>
              <a:off x="9059849" y="3077698"/>
              <a:ext cx="731156" cy="289226"/>
              <a:chOff x="3960236" y="5289393"/>
              <a:chExt cx="731156" cy="289226"/>
            </a:xfrm>
          </p:grpSpPr>
          <p:cxnSp>
            <p:nvCxnSpPr>
              <p:cNvPr id="857" name="Straight Arrow Connector 856">
                <a:extLst>
                  <a:ext uri="{FF2B5EF4-FFF2-40B4-BE49-F238E27FC236}">
                    <a16:creationId xmlns:a16="http://schemas.microsoft.com/office/drawing/2014/main" id="{6FC08BB7-D7E4-8BF0-B2AF-036849A6BD2F}"/>
                  </a:ext>
                </a:extLst>
              </p:cNvPr>
              <p:cNvCxnSpPr>
                <a:cxnSpLocks/>
              </p:cNvCxnSpPr>
              <p:nvPr/>
            </p:nvCxnSpPr>
            <p:spPr>
              <a:xfrm flipH="1" flipV="1">
                <a:off x="3960236" y="5407938"/>
                <a:ext cx="486525" cy="63678"/>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pic>
            <p:nvPicPr>
              <p:cNvPr id="858" name="Picture 857" descr="A close-up of a camera&#10;&#10;Description automatically generated with medium confidence">
                <a:extLst>
                  <a:ext uri="{FF2B5EF4-FFF2-40B4-BE49-F238E27FC236}">
                    <a16:creationId xmlns:a16="http://schemas.microsoft.com/office/drawing/2014/main" id="{BAFF6439-AE4F-4D6E-63B5-C044E31ED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861" name="Group 860">
              <a:extLst>
                <a:ext uri="{FF2B5EF4-FFF2-40B4-BE49-F238E27FC236}">
                  <a16:creationId xmlns:a16="http://schemas.microsoft.com/office/drawing/2014/main" id="{901FA2A7-A41F-ED26-3D00-7ED740813EE4}"/>
                </a:ext>
              </a:extLst>
            </p:cNvPr>
            <p:cNvGrpSpPr/>
            <p:nvPr/>
          </p:nvGrpSpPr>
          <p:grpSpPr>
            <a:xfrm>
              <a:off x="8417355" y="1881603"/>
              <a:ext cx="444873" cy="501394"/>
              <a:chOff x="4246519" y="5289393"/>
              <a:chExt cx="444873" cy="501394"/>
            </a:xfrm>
          </p:grpSpPr>
          <p:cxnSp>
            <p:nvCxnSpPr>
              <p:cNvPr id="862" name="Straight Arrow Connector 861">
                <a:extLst>
                  <a:ext uri="{FF2B5EF4-FFF2-40B4-BE49-F238E27FC236}">
                    <a16:creationId xmlns:a16="http://schemas.microsoft.com/office/drawing/2014/main" id="{F6C7ADBA-B63C-6119-2336-7E73EC837891}"/>
                  </a:ext>
                </a:extLst>
              </p:cNvPr>
              <p:cNvCxnSpPr>
                <a:cxnSpLocks/>
              </p:cNvCxnSpPr>
              <p:nvPr/>
            </p:nvCxnSpPr>
            <p:spPr>
              <a:xfrm>
                <a:off x="4446761" y="5471616"/>
                <a:ext cx="0" cy="319171"/>
              </a:xfrm>
              <a:prstGeom prst="straightConnector1">
                <a:avLst/>
              </a:prstGeom>
              <a:ln w="28575">
                <a:solidFill>
                  <a:srgbClr val="A9D18E"/>
                </a:solidFill>
                <a:tailEnd type="triangle"/>
              </a:ln>
            </p:spPr>
            <p:style>
              <a:lnRef idx="1">
                <a:schemeClr val="accent1"/>
              </a:lnRef>
              <a:fillRef idx="0">
                <a:schemeClr val="accent1"/>
              </a:fillRef>
              <a:effectRef idx="0">
                <a:schemeClr val="accent1"/>
              </a:effectRef>
              <a:fontRef idx="minor">
                <a:schemeClr val="tx1"/>
              </a:fontRef>
            </p:style>
          </p:cxnSp>
          <p:pic>
            <p:nvPicPr>
              <p:cNvPr id="863" name="Picture 862" descr="A close-up of a camera&#10;&#10;Description automatically generated with medium confidence">
                <a:extLst>
                  <a:ext uri="{FF2B5EF4-FFF2-40B4-BE49-F238E27FC236}">
                    <a16:creationId xmlns:a16="http://schemas.microsoft.com/office/drawing/2014/main" id="{AF113EED-8358-22B7-DFD4-9FF9EDBDD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907" name="Group 906">
              <a:extLst>
                <a:ext uri="{FF2B5EF4-FFF2-40B4-BE49-F238E27FC236}">
                  <a16:creationId xmlns:a16="http://schemas.microsoft.com/office/drawing/2014/main" id="{F49CF2D3-F9C2-E1C2-75B9-A941DDC2139A}"/>
                </a:ext>
              </a:extLst>
            </p:cNvPr>
            <p:cNvGrpSpPr/>
            <p:nvPr/>
          </p:nvGrpSpPr>
          <p:grpSpPr>
            <a:xfrm>
              <a:off x="6649772" y="4606052"/>
              <a:ext cx="1322875" cy="1322875"/>
              <a:chOff x="6543518" y="4546800"/>
              <a:chExt cx="1772349" cy="1772348"/>
            </a:xfrm>
          </p:grpSpPr>
          <p:grpSp>
            <p:nvGrpSpPr>
              <p:cNvPr id="867" name="Group 866">
                <a:extLst>
                  <a:ext uri="{FF2B5EF4-FFF2-40B4-BE49-F238E27FC236}">
                    <a16:creationId xmlns:a16="http://schemas.microsoft.com/office/drawing/2014/main" id="{34BD5E49-1E12-C68E-7916-CDC923D2603D}"/>
                  </a:ext>
                </a:extLst>
              </p:cNvPr>
              <p:cNvGrpSpPr/>
              <p:nvPr/>
            </p:nvGrpSpPr>
            <p:grpSpPr>
              <a:xfrm>
                <a:off x="6543518" y="4546800"/>
                <a:ext cx="1772349" cy="1772348"/>
                <a:chOff x="1097693" y="1711498"/>
                <a:chExt cx="1703506" cy="1703506"/>
              </a:xfrm>
            </p:grpSpPr>
            <p:sp>
              <p:nvSpPr>
                <p:cNvPr id="868" name="Freeform: Shape 867">
                  <a:extLst>
                    <a:ext uri="{FF2B5EF4-FFF2-40B4-BE49-F238E27FC236}">
                      <a16:creationId xmlns:a16="http://schemas.microsoft.com/office/drawing/2014/main" id="{4C7D4A50-E3BA-FF14-0FC2-755E805237D3}"/>
                    </a:ext>
                  </a:extLst>
                </p:cNvPr>
                <p:cNvSpPr/>
                <p:nvPr/>
              </p:nvSpPr>
              <p:spPr>
                <a:xfrm>
                  <a:off x="1097693" y="1713803"/>
                  <a:ext cx="1703506" cy="1700433"/>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p>
                  <a:endParaRPr lang="en-US" dirty="0"/>
                </a:p>
              </p:txBody>
            </p:sp>
            <p:sp>
              <p:nvSpPr>
                <p:cNvPr id="869" name="Freeform: Shape 868">
                  <a:extLst>
                    <a:ext uri="{FF2B5EF4-FFF2-40B4-BE49-F238E27FC236}">
                      <a16:creationId xmlns:a16="http://schemas.microsoft.com/office/drawing/2014/main" id="{CC7829D3-2738-27E7-B9F7-6B56FC698630}"/>
                    </a:ext>
                  </a:extLst>
                </p:cNvPr>
                <p:cNvSpPr/>
                <p:nvPr/>
              </p:nvSpPr>
              <p:spPr>
                <a:xfrm>
                  <a:off x="1404530" y="2017720"/>
                  <a:ext cx="990728" cy="99072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p>
                  <a:endParaRPr lang="en-US" dirty="0"/>
                </a:p>
              </p:txBody>
            </p:sp>
            <p:grpSp>
              <p:nvGrpSpPr>
                <p:cNvPr id="870" name="Graphic 610">
                  <a:extLst>
                    <a:ext uri="{FF2B5EF4-FFF2-40B4-BE49-F238E27FC236}">
                      <a16:creationId xmlns:a16="http://schemas.microsoft.com/office/drawing/2014/main" id="{9A4A805B-524F-DADA-CAB9-8736025C0D5A}"/>
                    </a:ext>
                  </a:extLst>
                </p:cNvPr>
                <p:cNvGrpSpPr/>
                <p:nvPr/>
              </p:nvGrpSpPr>
              <p:grpSpPr>
                <a:xfrm>
                  <a:off x="1107219" y="1720410"/>
                  <a:ext cx="1684454" cy="1684454"/>
                  <a:chOff x="961545" y="3606567"/>
                  <a:chExt cx="1684454" cy="1684454"/>
                </a:xfrm>
                <a:noFill/>
              </p:grpSpPr>
              <p:sp>
                <p:nvSpPr>
                  <p:cNvPr id="873" name="Freeform: Shape 872">
                    <a:extLst>
                      <a:ext uri="{FF2B5EF4-FFF2-40B4-BE49-F238E27FC236}">
                        <a16:creationId xmlns:a16="http://schemas.microsoft.com/office/drawing/2014/main" id="{1DFCD953-A0FA-5955-F4EF-2E04B3FAD557}"/>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p>
                    <a:endParaRPr lang="en-US"/>
                  </a:p>
                </p:txBody>
              </p:sp>
              <p:sp>
                <p:nvSpPr>
                  <p:cNvPr id="874" name="Freeform: Shape 873">
                    <a:extLst>
                      <a:ext uri="{FF2B5EF4-FFF2-40B4-BE49-F238E27FC236}">
                        <a16:creationId xmlns:a16="http://schemas.microsoft.com/office/drawing/2014/main" id="{D3AB4403-45B4-9BE4-2247-E28BC743039B}"/>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75" name="Freeform: Shape 874">
                    <a:extLst>
                      <a:ext uri="{FF2B5EF4-FFF2-40B4-BE49-F238E27FC236}">
                        <a16:creationId xmlns:a16="http://schemas.microsoft.com/office/drawing/2014/main" id="{A6F31F2A-E35F-3680-E3C9-4CF9D76A2B23}"/>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76" name="Freeform: Shape 875">
                    <a:extLst>
                      <a:ext uri="{FF2B5EF4-FFF2-40B4-BE49-F238E27FC236}">
                        <a16:creationId xmlns:a16="http://schemas.microsoft.com/office/drawing/2014/main" id="{D3E68266-ECEC-EB78-E565-FEA0E401035B}"/>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77" name="Freeform: Shape 876">
                    <a:extLst>
                      <a:ext uri="{FF2B5EF4-FFF2-40B4-BE49-F238E27FC236}">
                        <a16:creationId xmlns:a16="http://schemas.microsoft.com/office/drawing/2014/main" id="{FCEC6E4A-194A-A891-BBF7-8271E28A31CD}"/>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78" name="Freeform: Shape 877">
                    <a:extLst>
                      <a:ext uri="{FF2B5EF4-FFF2-40B4-BE49-F238E27FC236}">
                        <a16:creationId xmlns:a16="http://schemas.microsoft.com/office/drawing/2014/main" id="{1AA5308C-6600-2C32-E154-5F3677C4398A}"/>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79" name="Freeform: Shape 878">
                    <a:extLst>
                      <a:ext uri="{FF2B5EF4-FFF2-40B4-BE49-F238E27FC236}">
                        <a16:creationId xmlns:a16="http://schemas.microsoft.com/office/drawing/2014/main" id="{B69E84E4-1BB7-1A60-289F-E8093701F071}"/>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80" name="Freeform: Shape 879">
                    <a:extLst>
                      <a:ext uri="{FF2B5EF4-FFF2-40B4-BE49-F238E27FC236}">
                        <a16:creationId xmlns:a16="http://schemas.microsoft.com/office/drawing/2014/main" id="{23E5D50B-0F78-B6B5-44E4-3760B8DCBDBD}"/>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81" name="Freeform: Shape 880">
                    <a:extLst>
                      <a:ext uri="{FF2B5EF4-FFF2-40B4-BE49-F238E27FC236}">
                        <a16:creationId xmlns:a16="http://schemas.microsoft.com/office/drawing/2014/main" id="{945B35D7-2201-9B20-EAB2-28057A1DA63C}"/>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82" name="Freeform: Shape 881">
                    <a:extLst>
                      <a:ext uri="{FF2B5EF4-FFF2-40B4-BE49-F238E27FC236}">
                        <a16:creationId xmlns:a16="http://schemas.microsoft.com/office/drawing/2014/main" id="{F625612E-F38C-F8BB-C30C-6C654E1057D3}"/>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83" name="Freeform: Shape 882">
                    <a:extLst>
                      <a:ext uri="{FF2B5EF4-FFF2-40B4-BE49-F238E27FC236}">
                        <a16:creationId xmlns:a16="http://schemas.microsoft.com/office/drawing/2014/main" id="{37652D0B-AB0E-8B66-D2CA-E1A1F94ED451}"/>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84" name="Freeform: Shape 883">
                    <a:extLst>
                      <a:ext uri="{FF2B5EF4-FFF2-40B4-BE49-F238E27FC236}">
                        <a16:creationId xmlns:a16="http://schemas.microsoft.com/office/drawing/2014/main" id="{4FDC0DE6-AA75-E1A1-FA31-223C60CB5323}"/>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85" name="Freeform: Shape 884">
                    <a:extLst>
                      <a:ext uri="{FF2B5EF4-FFF2-40B4-BE49-F238E27FC236}">
                        <a16:creationId xmlns:a16="http://schemas.microsoft.com/office/drawing/2014/main" id="{EC802623-2DD9-B24F-1295-88386F8CC445}"/>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86" name="Freeform: Shape 885">
                    <a:extLst>
                      <a:ext uri="{FF2B5EF4-FFF2-40B4-BE49-F238E27FC236}">
                        <a16:creationId xmlns:a16="http://schemas.microsoft.com/office/drawing/2014/main" id="{8C80F81B-B46D-C036-5809-7727AFFE64A1}"/>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87" name="Freeform: Shape 886">
                    <a:extLst>
                      <a:ext uri="{FF2B5EF4-FFF2-40B4-BE49-F238E27FC236}">
                        <a16:creationId xmlns:a16="http://schemas.microsoft.com/office/drawing/2014/main" id="{5834E45C-8AB7-3310-0EA4-66A573C1ED4F}"/>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88" name="Freeform: Shape 887">
                    <a:extLst>
                      <a:ext uri="{FF2B5EF4-FFF2-40B4-BE49-F238E27FC236}">
                        <a16:creationId xmlns:a16="http://schemas.microsoft.com/office/drawing/2014/main" id="{7A1694A5-3A5E-CD36-DD4A-3D7833079457}"/>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89" name="Freeform: Shape 888">
                    <a:extLst>
                      <a:ext uri="{FF2B5EF4-FFF2-40B4-BE49-F238E27FC236}">
                        <a16:creationId xmlns:a16="http://schemas.microsoft.com/office/drawing/2014/main" id="{D5A61A5E-169E-AA00-9545-FF67B75BC52D}"/>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890" name="Freeform: Shape 889">
                    <a:extLst>
                      <a:ext uri="{FF2B5EF4-FFF2-40B4-BE49-F238E27FC236}">
                        <a16:creationId xmlns:a16="http://schemas.microsoft.com/office/drawing/2014/main" id="{1C057AD4-D68C-5D32-91AB-41541EABC8AB}"/>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91" name="Freeform: Shape 890">
                    <a:extLst>
                      <a:ext uri="{FF2B5EF4-FFF2-40B4-BE49-F238E27FC236}">
                        <a16:creationId xmlns:a16="http://schemas.microsoft.com/office/drawing/2014/main" id="{0DEBDA4C-6281-7E21-C772-BA387666B734}"/>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92" name="Freeform: Shape 891">
                    <a:extLst>
                      <a:ext uri="{FF2B5EF4-FFF2-40B4-BE49-F238E27FC236}">
                        <a16:creationId xmlns:a16="http://schemas.microsoft.com/office/drawing/2014/main" id="{6870807C-2E48-9F2D-D637-62F12F63534B}"/>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93" name="Freeform: Shape 892">
                    <a:extLst>
                      <a:ext uri="{FF2B5EF4-FFF2-40B4-BE49-F238E27FC236}">
                        <a16:creationId xmlns:a16="http://schemas.microsoft.com/office/drawing/2014/main" id="{4A6AE543-500B-BC36-D9E1-E81D91F8355B}"/>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94" name="Freeform: Shape 893">
                    <a:extLst>
                      <a:ext uri="{FF2B5EF4-FFF2-40B4-BE49-F238E27FC236}">
                        <a16:creationId xmlns:a16="http://schemas.microsoft.com/office/drawing/2014/main" id="{FAEBF7E6-1901-634E-54E1-430D65591C32}"/>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95" name="Freeform: Shape 894">
                    <a:extLst>
                      <a:ext uri="{FF2B5EF4-FFF2-40B4-BE49-F238E27FC236}">
                        <a16:creationId xmlns:a16="http://schemas.microsoft.com/office/drawing/2014/main" id="{1FEB7E44-8751-2497-B714-676A963B41CC}"/>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96" name="Freeform: Shape 895">
                    <a:extLst>
                      <a:ext uri="{FF2B5EF4-FFF2-40B4-BE49-F238E27FC236}">
                        <a16:creationId xmlns:a16="http://schemas.microsoft.com/office/drawing/2014/main" id="{397DE6A5-AC41-5EB6-06E0-5D61167154A9}"/>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97" name="Freeform: Shape 896">
                    <a:extLst>
                      <a:ext uri="{FF2B5EF4-FFF2-40B4-BE49-F238E27FC236}">
                        <a16:creationId xmlns:a16="http://schemas.microsoft.com/office/drawing/2014/main" id="{7FBE4BC7-76EF-4BA3-DD6A-8F432E2BF0A1}"/>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98" name="Freeform: Shape 897">
                    <a:extLst>
                      <a:ext uri="{FF2B5EF4-FFF2-40B4-BE49-F238E27FC236}">
                        <a16:creationId xmlns:a16="http://schemas.microsoft.com/office/drawing/2014/main" id="{98324C3E-2A21-89D1-B8E0-D886E3591F81}"/>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899" name="Freeform: Shape 898">
                    <a:extLst>
                      <a:ext uri="{FF2B5EF4-FFF2-40B4-BE49-F238E27FC236}">
                        <a16:creationId xmlns:a16="http://schemas.microsoft.com/office/drawing/2014/main" id="{DDBD01AE-5882-5A18-3023-107FB2720F7E}"/>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00" name="Freeform: Shape 899">
                    <a:extLst>
                      <a:ext uri="{FF2B5EF4-FFF2-40B4-BE49-F238E27FC236}">
                        <a16:creationId xmlns:a16="http://schemas.microsoft.com/office/drawing/2014/main" id="{D56F4E4D-2542-B6E9-508E-20BB611C7AF8}"/>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01" name="Freeform: Shape 900">
                    <a:extLst>
                      <a:ext uri="{FF2B5EF4-FFF2-40B4-BE49-F238E27FC236}">
                        <a16:creationId xmlns:a16="http://schemas.microsoft.com/office/drawing/2014/main" id="{00618B99-F529-3884-55AE-890E3D095ECE}"/>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02" name="Freeform: Shape 901">
                    <a:extLst>
                      <a:ext uri="{FF2B5EF4-FFF2-40B4-BE49-F238E27FC236}">
                        <a16:creationId xmlns:a16="http://schemas.microsoft.com/office/drawing/2014/main" id="{2CC1A08A-7C86-3C15-0383-7A436D2712D6}"/>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03" name="Freeform: Shape 902">
                    <a:extLst>
                      <a:ext uri="{FF2B5EF4-FFF2-40B4-BE49-F238E27FC236}">
                        <a16:creationId xmlns:a16="http://schemas.microsoft.com/office/drawing/2014/main" id="{D1408F00-7E7F-E3C0-5625-BF8A7FD1A86B}"/>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04" name="Freeform: Shape 903">
                    <a:extLst>
                      <a:ext uri="{FF2B5EF4-FFF2-40B4-BE49-F238E27FC236}">
                        <a16:creationId xmlns:a16="http://schemas.microsoft.com/office/drawing/2014/main" id="{CEE2FB4C-E3F2-E707-277E-04F952E611D5}"/>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05" name="Freeform: Shape 904">
                    <a:extLst>
                      <a:ext uri="{FF2B5EF4-FFF2-40B4-BE49-F238E27FC236}">
                        <a16:creationId xmlns:a16="http://schemas.microsoft.com/office/drawing/2014/main" id="{15058AFD-BAF1-3A89-2B36-661A9DBC147A}"/>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grpSp>
            <p:sp>
              <p:nvSpPr>
                <p:cNvPr id="871" name="Freeform: Shape 870">
                  <a:extLst>
                    <a:ext uri="{FF2B5EF4-FFF2-40B4-BE49-F238E27FC236}">
                      <a16:creationId xmlns:a16="http://schemas.microsoft.com/office/drawing/2014/main" id="{3165ABCC-9187-13DF-1CF0-22FBB49DA5BB}"/>
                    </a:ext>
                  </a:extLst>
                </p:cNvPr>
                <p:cNvSpPr/>
                <p:nvPr/>
              </p:nvSpPr>
              <p:spPr>
                <a:xfrm>
                  <a:off x="1097693" y="1711498"/>
                  <a:ext cx="1703506" cy="170350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p>
                  <a:endParaRPr lang="en-US"/>
                </a:p>
              </p:txBody>
            </p:sp>
          </p:grpSp>
          <p:cxnSp>
            <p:nvCxnSpPr>
              <p:cNvPr id="906" name="Straight Arrow Connector 905">
                <a:extLst>
                  <a:ext uri="{FF2B5EF4-FFF2-40B4-BE49-F238E27FC236}">
                    <a16:creationId xmlns:a16="http://schemas.microsoft.com/office/drawing/2014/main" id="{41E370D0-370E-01A7-1D66-0ACE091F4C6A}"/>
                  </a:ext>
                </a:extLst>
              </p:cNvPr>
              <p:cNvCxnSpPr>
                <a:cxnSpLocks/>
              </p:cNvCxnSpPr>
              <p:nvPr/>
            </p:nvCxnSpPr>
            <p:spPr>
              <a:xfrm>
                <a:off x="6600079" y="5486660"/>
                <a:ext cx="1715788"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8" name="Group 907">
              <a:extLst>
                <a:ext uri="{FF2B5EF4-FFF2-40B4-BE49-F238E27FC236}">
                  <a16:creationId xmlns:a16="http://schemas.microsoft.com/office/drawing/2014/main" id="{889D6198-087E-F08C-2136-4D583C09DBFC}"/>
                </a:ext>
              </a:extLst>
            </p:cNvPr>
            <p:cNvGrpSpPr/>
            <p:nvPr/>
          </p:nvGrpSpPr>
          <p:grpSpPr>
            <a:xfrm>
              <a:off x="8137918" y="4606052"/>
              <a:ext cx="1322875" cy="1322875"/>
              <a:chOff x="6543518" y="4546800"/>
              <a:chExt cx="1772349" cy="1772348"/>
            </a:xfrm>
          </p:grpSpPr>
          <p:grpSp>
            <p:nvGrpSpPr>
              <p:cNvPr id="909" name="Group 908">
                <a:extLst>
                  <a:ext uri="{FF2B5EF4-FFF2-40B4-BE49-F238E27FC236}">
                    <a16:creationId xmlns:a16="http://schemas.microsoft.com/office/drawing/2014/main" id="{9D247D1C-CF95-C214-A72F-C0A65ACFFA4C}"/>
                  </a:ext>
                </a:extLst>
              </p:cNvPr>
              <p:cNvGrpSpPr/>
              <p:nvPr/>
            </p:nvGrpSpPr>
            <p:grpSpPr>
              <a:xfrm>
                <a:off x="6543518" y="4546800"/>
                <a:ext cx="1772349" cy="1772348"/>
                <a:chOff x="1097693" y="1711498"/>
                <a:chExt cx="1703506" cy="1703506"/>
              </a:xfrm>
            </p:grpSpPr>
            <p:sp>
              <p:nvSpPr>
                <p:cNvPr id="911" name="Freeform: Shape 910">
                  <a:extLst>
                    <a:ext uri="{FF2B5EF4-FFF2-40B4-BE49-F238E27FC236}">
                      <a16:creationId xmlns:a16="http://schemas.microsoft.com/office/drawing/2014/main" id="{841F91C2-DBBB-67DE-78F4-2E5897B672C9}"/>
                    </a:ext>
                  </a:extLst>
                </p:cNvPr>
                <p:cNvSpPr/>
                <p:nvPr/>
              </p:nvSpPr>
              <p:spPr>
                <a:xfrm>
                  <a:off x="1097693" y="1713803"/>
                  <a:ext cx="1703506" cy="1700433"/>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p>
                  <a:endParaRPr lang="en-US" dirty="0"/>
                </a:p>
              </p:txBody>
            </p:sp>
            <p:sp>
              <p:nvSpPr>
                <p:cNvPr id="912" name="Freeform: Shape 911">
                  <a:extLst>
                    <a:ext uri="{FF2B5EF4-FFF2-40B4-BE49-F238E27FC236}">
                      <a16:creationId xmlns:a16="http://schemas.microsoft.com/office/drawing/2014/main" id="{E0EBE46B-F07C-A8BF-469D-37DF9A89B505}"/>
                    </a:ext>
                  </a:extLst>
                </p:cNvPr>
                <p:cNvSpPr/>
                <p:nvPr/>
              </p:nvSpPr>
              <p:spPr>
                <a:xfrm rot="10800000">
                  <a:off x="1404529" y="2017720"/>
                  <a:ext cx="990728" cy="99072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p>
                  <a:endParaRPr lang="en-US" dirty="0"/>
                </a:p>
              </p:txBody>
            </p:sp>
            <p:grpSp>
              <p:nvGrpSpPr>
                <p:cNvPr id="913" name="Graphic 610">
                  <a:extLst>
                    <a:ext uri="{FF2B5EF4-FFF2-40B4-BE49-F238E27FC236}">
                      <a16:creationId xmlns:a16="http://schemas.microsoft.com/office/drawing/2014/main" id="{961A538F-E301-90D5-CD3C-8AD71CA0625D}"/>
                    </a:ext>
                  </a:extLst>
                </p:cNvPr>
                <p:cNvGrpSpPr/>
                <p:nvPr/>
              </p:nvGrpSpPr>
              <p:grpSpPr>
                <a:xfrm>
                  <a:off x="1107219" y="1720410"/>
                  <a:ext cx="1684454" cy="1684454"/>
                  <a:chOff x="961545" y="3606567"/>
                  <a:chExt cx="1684454" cy="1684454"/>
                </a:xfrm>
                <a:noFill/>
              </p:grpSpPr>
              <p:sp>
                <p:nvSpPr>
                  <p:cNvPr id="916" name="Freeform: Shape 915">
                    <a:extLst>
                      <a:ext uri="{FF2B5EF4-FFF2-40B4-BE49-F238E27FC236}">
                        <a16:creationId xmlns:a16="http://schemas.microsoft.com/office/drawing/2014/main" id="{8D0F1A46-1B1E-3234-8992-9A107F00BFD0}"/>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p>
                    <a:endParaRPr lang="en-US"/>
                  </a:p>
                </p:txBody>
              </p:sp>
              <p:sp>
                <p:nvSpPr>
                  <p:cNvPr id="917" name="Freeform: Shape 916">
                    <a:extLst>
                      <a:ext uri="{FF2B5EF4-FFF2-40B4-BE49-F238E27FC236}">
                        <a16:creationId xmlns:a16="http://schemas.microsoft.com/office/drawing/2014/main" id="{7A88CC70-1E0D-8E77-DCD9-DBE62679DB2C}"/>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18" name="Freeform: Shape 917">
                    <a:extLst>
                      <a:ext uri="{FF2B5EF4-FFF2-40B4-BE49-F238E27FC236}">
                        <a16:creationId xmlns:a16="http://schemas.microsoft.com/office/drawing/2014/main" id="{1C2A40BB-3EED-7C5E-3FF0-7D605FCCD9C1}"/>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19" name="Freeform: Shape 918">
                    <a:extLst>
                      <a:ext uri="{FF2B5EF4-FFF2-40B4-BE49-F238E27FC236}">
                        <a16:creationId xmlns:a16="http://schemas.microsoft.com/office/drawing/2014/main" id="{392AE92C-578F-CC01-13EE-2D6BAC738A44}"/>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20" name="Freeform: Shape 919">
                    <a:extLst>
                      <a:ext uri="{FF2B5EF4-FFF2-40B4-BE49-F238E27FC236}">
                        <a16:creationId xmlns:a16="http://schemas.microsoft.com/office/drawing/2014/main" id="{DF86EC6B-02D2-6467-6F4E-C5DEB3C59FB8}"/>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21" name="Freeform: Shape 920">
                    <a:extLst>
                      <a:ext uri="{FF2B5EF4-FFF2-40B4-BE49-F238E27FC236}">
                        <a16:creationId xmlns:a16="http://schemas.microsoft.com/office/drawing/2014/main" id="{71673FBA-1EC9-F722-37B7-FF0C5E9A8A7D}"/>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22" name="Freeform: Shape 921">
                    <a:extLst>
                      <a:ext uri="{FF2B5EF4-FFF2-40B4-BE49-F238E27FC236}">
                        <a16:creationId xmlns:a16="http://schemas.microsoft.com/office/drawing/2014/main" id="{B0013DD7-E61C-4B63-75BB-8D227F8A8648}"/>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23" name="Freeform: Shape 922">
                    <a:extLst>
                      <a:ext uri="{FF2B5EF4-FFF2-40B4-BE49-F238E27FC236}">
                        <a16:creationId xmlns:a16="http://schemas.microsoft.com/office/drawing/2014/main" id="{A826645E-76A6-3D34-2783-F06E7B0E94CC}"/>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24" name="Freeform: Shape 923">
                    <a:extLst>
                      <a:ext uri="{FF2B5EF4-FFF2-40B4-BE49-F238E27FC236}">
                        <a16:creationId xmlns:a16="http://schemas.microsoft.com/office/drawing/2014/main" id="{E37B8EA0-C426-7E3B-D0EF-686EA1A07AC0}"/>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25" name="Freeform: Shape 924">
                    <a:extLst>
                      <a:ext uri="{FF2B5EF4-FFF2-40B4-BE49-F238E27FC236}">
                        <a16:creationId xmlns:a16="http://schemas.microsoft.com/office/drawing/2014/main" id="{98EA6824-B5C0-50CC-205B-37A2E09DFE34}"/>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26" name="Freeform: Shape 925">
                    <a:extLst>
                      <a:ext uri="{FF2B5EF4-FFF2-40B4-BE49-F238E27FC236}">
                        <a16:creationId xmlns:a16="http://schemas.microsoft.com/office/drawing/2014/main" id="{A9D93305-5E7D-6C05-72FD-06E0D809AE4E}"/>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27" name="Freeform: Shape 926">
                    <a:extLst>
                      <a:ext uri="{FF2B5EF4-FFF2-40B4-BE49-F238E27FC236}">
                        <a16:creationId xmlns:a16="http://schemas.microsoft.com/office/drawing/2014/main" id="{8C6A27D1-2790-E8EB-2129-44A10FA7AC79}"/>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28" name="Freeform: Shape 927">
                    <a:extLst>
                      <a:ext uri="{FF2B5EF4-FFF2-40B4-BE49-F238E27FC236}">
                        <a16:creationId xmlns:a16="http://schemas.microsoft.com/office/drawing/2014/main" id="{6C0714B9-0839-6050-D99E-85BB2F1D1118}"/>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29" name="Freeform: Shape 928">
                    <a:extLst>
                      <a:ext uri="{FF2B5EF4-FFF2-40B4-BE49-F238E27FC236}">
                        <a16:creationId xmlns:a16="http://schemas.microsoft.com/office/drawing/2014/main" id="{B6469690-9BDC-D349-2971-491A92F750C7}"/>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30" name="Freeform: Shape 929">
                    <a:extLst>
                      <a:ext uri="{FF2B5EF4-FFF2-40B4-BE49-F238E27FC236}">
                        <a16:creationId xmlns:a16="http://schemas.microsoft.com/office/drawing/2014/main" id="{332BDBBB-4632-A3D3-17BC-1D074EC112BF}"/>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31" name="Freeform: Shape 930">
                    <a:extLst>
                      <a:ext uri="{FF2B5EF4-FFF2-40B4-BE49-F238E27FC236}">
                        <a16:creationId xmlns:a16="http://schemas.microsoft.com/office/drawing/2014/main" id="{718CD4D6-DD54-343A-337A-28AF1750B593}"/>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32" name="Freeform: Shape 931">
                    <a:extLst>
                      <a:ext uri="{FF2B5EF4-FFF2-40B4-BE49-F238E27FC236}">
                        <a16:creationId xmlns:a16="http://schemas.microsoft.com/office/drawing/2014/main" id="{297B0FE7-814D-1BEC-CC7A-E2EF08FBF6AF}"/>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33" name="Freeform: Shape 932">
                    <a:extLst>
                      <a:ext uri="{FF2B5EF4-FFF2-40B4-BE49-F238E27FC236}">
                        <a16:creationId xmlns:a16="http://schemas.microsoft.com/office/drawing/2014/main" id="{BF23418F-C16F-4E37-2FF0-4714E29A5DEE}"/>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34" name="Freeform: Shape 933">
                    <a:extLst>
                      <a:ext uri="{FF2B5EF4-FFF2-40B4-BE49-F238E27FC236}">
                        <a16:creationId xmlns:a16="http://schemas.microsoft.com/office/drawing/2014/main" id="{919F2F1A-8500-97CC-EAB6-1456344156FB}"/>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35" name="Freeform: Shape 934">
                    <a:extLst>
                      <a:ext uri="{FF2B5EF4-FFF2-40B4-BE49-F238E27FC236}">
                        <a16:creationId xmlns:a16="http://schemas.microsoft.com/office/drawing/2014/main" id="{E5DF5470-915B-65AB-B0F0-86F119EA1543}"/>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36" name="Freeform: Shape 935">
                    <a:extLst>
                      <a:ext uri="{FF2B5EF4-FFF2-40B4-BE49-F238E27FC236}">
                        <a16:creationId xmlns:a16="http://schemas.microsoft.com/office/drawing/2014/main" id="{8669D227-0F01-12D8-15C4-A4BDB3406738}"/>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37" name="Freeform: Shape 936">
                    <a:extLst>
                      <a:ext uri="{FF2B5EF4-FFF2-40B4-BE49-F238E27FC236}">
                        <a16:creationId xmlns:a16="http://schemas.microsoft.com/office/drawing/2014/main" id="{E218BE2E-BE3E-3E5E-4EDB-2F241AD2DE4B}"/>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38" name="Freeform: Shape 937">
                    <a:extLst>
                      <a:ext uri="{FF2B5EF4-FFF2-40B4-BE49-F238E27FC236}">
                        <a16:creationId xmlns:a16="http://schemas.microsoft.com/office/drawing/2014/main" id="{5B084EBA-4535-3B53-B610-21AF3FE70837}"/>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39" name="Freeform: Shape 938">
                    <a:extLst>
                      <a:ext uri="{FF2B5EF4-FFF2-40B4-BE49-F238E27FC236}">
                        <a16:creationId xmlns:a16="http://schemas.microsoft.com/office/drawing/2014/main" id="{F57590D0-629C-0DBE-8B2E-7612E21601AD}"/>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40" name="Freeform: Shape 939">
                    <a:extLst>
                      <a:ext uri="{FF2B5EF4-FFF2-40B4-BE49-F238E27FC236}">
                        <a16:creationId xmlns:a16="http://schemas.microsoft.com/office/drawing/2014/main" id="{6EAC354B-231E-2A8E-659F-E2B330647636}"/>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41" name="Freeform: Shape 940">
                    <a:extLst>
                      <a:ext uri="{FF2B5EF4-FFF2-40B4-BE49-F238E27FC236}">
                        <a16:creationId xmlns:a16="http://schemas.microsoft.com/office/drawing/2014/main" id="{C26FC963-FA2E-5D57-F59D-0273154A8388}"/>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42" name="Freeform: Shape 941">
                    <a:extLst>
                      <a:ext uri="{FF2B5EF4-FFF2-40B4-BE49-F238E27FC236}">
                        <a16:creationId xmlns:a16="http://schemas.microsoft.com/office/drawing/2014/main" id="{56684710-9F22-D958-BC02-D2D0BD5D3501}"/>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43" name="Freeform: Shape 942">
                    <a:extLst>
                      <a:ext uri="{FF2B5EF4-FFF2-40B4-BE49-F238E27FC236}">
                        <a16:creationId xmlns:a16="http://schemas.microsoft.com/office/drawing/2014/main" id="{72B5B511-2CE7-C659-6C16-9D444A2377EB}"/>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44" name="Freeform: Shape 943">
                    <a:extLst>
                      <a:ext uri="{FF2B5EF4-FFF2-40B4-BE49-F238E27FC236}">
                        <a16:creationId xmlns:a16="http://schemas.microsoft.com/office/drawing/2014/main" id="{9D234156-0A19-75AF-A4FC-3039CEA03B9B}"/>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45" name="Freeform: Shape 944">
                    <a:extLst>
                      <a:ext uri="{FF2B5EF4-FFF2-40B4-BE49-F238E27FC236}">
                        <a16:creationId xmlns:a16="http://schemas.microsoft.com/office/drawing/2014/main" id="{BC0F59F7-94B9-696E-06CB-8C35CB8318D6}"/>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46" name="Freeform: Shape 945">
                    <a:extLst>
                      <a:ext uri="{FF2B5EF4-FFF2-40B4-BE49-F238E27FC236}">
                        <a16:creationId xmlns:a16="http://schemas.microsoft.com/office/drawing/2014/main" id="{A4CA3705-9C71-A6F1-3B38-47C864099AF3}"/>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47" name="Freeform: Shape 946">
                    <a:extLst>
                      <a:ext uri="{FF2B5EF4-FFF2-40B4-BE49-F238E27FC236}">
                        <a16:creationId xmlns:a16="http://schemas.microsoft.com/office/drawing/2014/main" id="{FECD616E-AECB-9EA2-70B6-B6CF6D97219F}"/>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48" name="Freeform: Shape 947">
                    <a:extLst>
                      <a:ext uri="{FF2B5EF4-FFF2-40B4-BE49-F238E27FC236}">
                        <a16:creationId xmlns:a16="http://schemas.microsoft.com/office/drawing/2014/main" id="{2F31E010-ED2C-8244-3E09-B95422D2BA59}"/>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grpSp>
            <p:sp>
              <p:nvSpPr>
                <p:cNvPr id="914" name="Freeform: Shape 913">
                  <a:extLst>
                    <a:ext uri="{FF2B5EF4-FFF2-40B4-BE49-F238E27FC236}">
                      <a16:creationId xmlns:a16="http://schemas.microsoft.com/office/drawing/2014/main" id="{59876C77-38A4-0AE2-8ADF-7ADE5154DDD3}"/>
                    </a:ext>
                  </a:extLst>
                </p:cNvPr>
                <p:cNvSpPr/>
                <p:nvPr/>
              </p:nvSpPr>
              <p:spPr>
                <a:xfrm>
                  <a:off x="1097693" y="1711498"/>
                  <a:ext cx="1703506" cy="170350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p>
                  <a:endParaRPr lang="en-US"/>
                </a:p>
              </p:txBody>
            </p:sp>
          </p:grpSp>
          <p:cxnSp>
            <p:nvCxnSpPr>
              <p:cNvPr id="910" name="Straight Arrow Connector 909">
                <a:extLst>
                  <a:ext uri="{FF2B5EF4-FFF2-40B4-BE49-F238E27FC236}">
                    <a16:creationId xmlns:a16="http://schemas.microsoft.com/office/drawing/2014/main" id="{CC66D49E-C21C-B9C0-64EA-56601E4D9903}"/>
                  </a:ext>
                </a:extLst>
              </p:cNvPr>
              <p:cNvCxnSpPr>
                <a:cxnSpLocks/>
              </p:cNvCxnSpPr>
              <p:nvPr/>
            </p:nvCxnSpPr>
            <p:spPr>
              <a:xfrm>
                <a:off x="6600079" y="5486660"/>
                <a:ext cx="1715788" cy="0"/>
              </a:xfrm>
              <a:prstGeom prst="straightConnector1">
                <a:avLst/>
              </a:prstGeom>
              <a:ln w="28575">
                <a:solidFill>
                  <a:srgbClr val="A9D18E"/>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9" name="Group 948">
              <a:extLst>
                <a:ext uri="{FF2B5EF4-FFF2-40B4-BE49-F238E27FC236}">
                  <a16:creationId xmlns:a16="http://schemas.microsoft.com/office/drawing/2014/main" id="{B1EEA9B0-3FB3-85C9-C2A3-64DA83AABA7F}"/>
                </a:ext>
              </a:extLst>
            </p:cNvPr>
            <p:cNvGrpSpPr/>
            <p:nvPr/>
          </p:nvGrpSpPr>
          <p:grpSpPr>
            <a:xfrm>
              <a:off x="9626064" y="4602853"/>
              <a:ext cx="1322875" cy="1322875"/>
              <a:chOff x="6543518" y="4546800"/>
              <a:chExt cx="1772349" cy="1772348"/>
            </a:xfrm>
          </p:grpSpPr>
          <p:grpSp>
            <p:nvGrpSpPr>
              <p:cNvPr id="950" name="Group 949">
                <a:extLst>
                  <a:ext uri="{FF2B5EF4-FFF2-40B4-BE49-F238E27FC236}">
                    <a16:creationId xmlns:a16="http://schemas.microsoft.com/office/drawing/2014/main" id="{C55B58DD-8D11-05D6-A89A-31EF134C1930}"/>
                  </a:ext>
                </a:extLst>
              </p:cNvPr>
              <p:cNvGrpSpPr/>
              <p:nvPr/>
            </p:nvGrpSpPr>
            <p:grpSpPr>
              <a:xfrm>
                <a:off x="6543518" y="4546800"/>
                <a:ext cx="1772349" cy="1772348"/>
                <a:chOff x="1097693" y="1711498"/>
                <a:chExt cx="1703506" cy="1703506"/>
              </a:xfrm>
            </p:grpSpPr>
            <p:sp>
              <p:nvSpPr>
                <p:cNvPr id="952" name="Freeform: Shape 951">
                  <a:extLst>
                    <a:ext uri="{FF2B5EF4-FFF2-40B4-BE49-F238E27FC236}">
                      <a16:creationId xmlns:a16="http://schemas.microsoft.com/office/drawing/2014/main" id="{8F45B426-AC32-4B0F-6AB4-A1D5C53E7339}"/>
                    </a:ext>
                  </a:extLst>
                </p:cNvPr>
                <p:cNvSpPr/>
                <p:nvPr/>
              </p:nvSpPr>
              <p:spPr>
                <a:xfrm>
                  <a:off x="1097693" y="1713803"/>
                  <a:ext cx="1703506" cy="1700433"/>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p>
                  <a:endParaRPr lang="en-US" dirty="0"/>
                </a:p>
              </p:txBody>
            </p:sp>
            <p:sp>
              <p:nvSpPr>
                <p:cNvPr id="953" name="Freeform: Shape 952">
                  <a:extLst>
                    <a:ext uri="{FF2B5EF4-FFF2-40B4-BE49-F238E27FC236}">
                      <a16:creationId xmlns:a16="http://schemas.microsoft.com/office/drawing/2014/main" id="{D0C91A2B-7056-B570-B413-0474C8B2A7AA}"/>
                    </a:ext>
                  </a:extLst>
                </p:cNvPr>
                <p:cNvSpPr/>
                <p:nvPr/>
              </p:nvSpPr>
              <p:spPr>
                <a:xfrm rot="5400000">
                  <a:off x="1404529" y="2017720"/>
                  <a:ext cx="990728" cy="99072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p>
                  <a:endParaRPr lang="en-US" dirty="0"/>
                </a:p>
              </p:txBody>
            </p:sp>
            <p:grpSp>
              <p:nvGrpSpPr>
                <p:cNvPr id="954" name="Graphic 610">
                  <a:extLst>
                    <a:ext uri="{FF2B5EF4-FFF2-40B4-BE49-F238E27FC236}">
                      <a16:creationId xmlns:a16="http://schemas.microsoft.com/office/drawing/2014/main" id="{384049F3-524C-72E1-EE1F-3D6B7E574C8A}"/>
                    </a:ext>
                  </a:extLst>
                </p:cNvPr>
                <p:cNvGrpSpPr/>
                <p:nvPr/>
              </p:nvGrpSpPr>
              <p:grpSpPr>
                <a:xfrm>
                  <a:off x="1107219" y="1720410"/>
                  <a:ext cx="1684454" cy="1684454"/>
                  <a:chOff x="961545" y="3606567"/>
                  <a:chExt cx="1684454" cy="1684454"/>
                </a:xfrm>
                <a:noFill/>
              </p:grpSpPr>
              <p:sp>
                <p:nvSpPr>
                  <p:cNvPr id="957" name="Freeform: Shape 956">
                    <a:extLst>
                      <a:ext uri="{FF2B5EF4-FFF2-40B4-BE49-F238E27FC236}">
                        <a16:creationId xmlns:a16="http://schemas.microsoft.com/office/drawing/2014/main" id="{31A5D9F5-E701-ADEC-54CF-CA14A36C7960}"/>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p>
                    <a:endParaRPr lang="en-US"/>
                  </a:p>
                </p:txBody>
              </p:sp>
              <p:sp>
                <p:nvSpPr>
                  <p:cNvPr id="958" name="Freeform: Shape 957">
                    <a:extLst>
                      <a:ext uri="{FF2B5EF4-FFF2-40B4-BE49-F238E27FC236}">
                        <a16:creationId xmlns:a16="http://schemas.microsoft.com/office/drawing/2014/main" id="{6B358711-4C2C-3EDC-C459-F414C4A8EFF7}"/>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59" name="Freeform: Shape 958">
                    <a:extLst>
                      <a:ext uri="{FF2B5EF4-FFF2-40B4-BE49-F238E27FC236}">
                        <a16:creationId xmlns:a16="http://schemas.microsoft.com/office/drawing/2014/main" id="{0630FF4E-5D7E-8E3E-851B-EC0821D2E14A}"/>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60" name="Freeform: Shape 959">
                    <a:extLst>
                      <a:ext uri="{FF2B5EF4-FFF2-40B4-BE49-F238E27FC236}">
                        <a16:creationId xmlns:a16="http://schemas.microsoft.com/office/drawing/2014/main" id="{176F46BD-E600-BBE7-0150-E7934008011E}"/>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61" name="Freeform: Shape 960">
                    <a:extLst>
                      <a:ext uri="{FF2B5EF4-FFF2-40B4-BE49-F238E27FC236}">
                        <a16:creationId xmlns:a16="http://schemas.microsoft.com/office/drawing/2014/main" id="{78A1DA1F-8BDE-C8CF-BEBF-5E75F33AC8F5}"/>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62" name="Freeform: Shape 961">
                    <a:extLst>
                      <a:ext uri="{FF2B5EF4-FFF2-40B4-BE49-F238E27FC236}">
                        <a16:creationId xmlns:a16="http://schemas.microsoft.com/office/drawing/2014/main" id="{0B5876DA-C29E-474E-FFCE-45CE56B433D8}"/>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63" name="Freeform: Shape 962">
                    <a:extLst>
                      <a:ext uri="{FF2B5EF4-FFF2-40B4-BE49-F238E27FC236}">
                        <a16:creationId xmlns:a16="http://schemas.microsoft.com/office/drawing/2014/main" id="{3D87BDA4-D61C-852B-A24A-E3FC53F02C7B}"/>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64" name="Freeform: Shape 963">
                    <a:extLst>
                      <a:ext uri="{FF2B5EF4-FFF2-40B4-BE49-F238E27FC236}">
                        <a16:creationId xmlns:a16="http://schemas.microsoft.com/office/drawing/2014/main" id="{40E14385-22AD-003A-F328-25973A54FBC4}"/>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65" name="Freeform: Shape 964">
                    <a:extLst>
                      <a:ext uri="{FF2B5EF4-FFF2-40B4-BE49-F238E27FC236}">
                        <a16:creationId xmlns:a16="http://schemas.microsoft.com/office/drawing/2014/main" id="{BEEF3909-3612-939B-FE23-387BF12ABC98}"/>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66" name="Freeform: Shape 965">
                    <a:extLst>
                      <a:ext uri="{FF2B5EF4-FFF2-40B4-BE49-F238E27FC236}">
                        <a16:creationId xmlns:a16="http://schemas.microsoft.com/office/drawing/2014/main" id="{0E1BE952-D47C-48C1-B466-55314B5E538C}"/>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67" name="Freeform: Shape 966">
                    <a:extLst>
                      <a:ext uri="{FF2B5EF4-FFF2-40B4-BE49-F238E27FC236}">
                        <a16:creationId xmlns:a16="http://schemas.microsoft.com/office/drawing/2014/main" id="{BF2874A7-3832-ECDA-89F7-69F3B543669F}"/>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68" name="Freeform: Shape 967">
                    <a:extLst>
                      <a:ext uri="{FF2B5EF4-FFF2-40B4-BE49-F238E27FC236}">
                        <a16:creationId xmlns:a16="http://schemas.microsoft.com/office/drawing/2014/main" id="{50C21DBF-CB9A-C088-7507-BD6AE8EAF4E4}"/>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69" name="Freeform: Shape 968">
                    <a:extLst>
                      <a:ext uri="{FF2B5EF4-FFF2-40B4-BE49-F238E27FC236}">
                        <a16:creationId xmlns:a16="http://schemas.microsoft.com/office/drawing/2014/main" id="{DB4F6B1D-1126-5476-8D4A-A1B9D13F0C38}"/>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70" name="Freeform: Shape 969">
                    <a:extLst>
                      <a:ext uri="{FF2B5EF4-FFF2-40B4-BE49-F238E27FC236}">
                        <a16:creationId xmlns:a16="http://schemas.microsoft.com/office/drawing/2014/main" id="{76929D75-E43D-8E22-6278-3785251A8565}"/>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71" name="Freeform: Shape 970">
                    <a:extLst>
                      <a:ext uri="{FF2B5EF4-FFF2-40B4-BE49-F238E27FC236}">
                        <a16:creationId xmlns:a16="http://schemas.microsoft.com/office/drawing/2014/main" id="{06940717-3778-82BD-6F57-1D5FD1AE34B0}"/>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72" name="Freeform: Shape 971">
                    <a:extLst>
                      <a:ext uri="{FF2B5EF4-FFF2-40B4-BE49-F238E27FC236}">
                        <a16:creationId xmlns:a16="http://schemas.microsoft.com/office/drawing/2014/main" id="{58EB5905-DEB4-4BAA-EE36-3C6E0EF71F39}"/>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73" name="Freeform: Shape 972">
                    <a:extLst>
                      <a:ext uri="{FF2B5EF4-FFF2-40B4-BE49-F238E27FC236}">
                        <a16:creationId xmlns:a16="http://schemas.microsoft.com/office/drawing/2014/main" id="{1E1E0D73-A603-D1C4-ED30-B916D493E3B7}"/>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974" name="Freeform: Shape 973">
                    <a:extLst>
                      <a:ext uri="{FF2B5EF4-FFF2-40B4-BE49-F238E27FC236}">
                        <a16:creationId xmlns:a16="http://schemas.microsoft.com/office/drawing/2014/main" id="{3C0903FB-7E64-D301-7979-62FCB4099F9A}"/>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75" name="Freeform: Shape 974">
                    <a:extLst>
                      <a:ext uri="{FF2B5EF4-FFF2-40B4-BE49-F238E27FC236}">
                        <a16:creationId xmlns:a16="http://schemas.microsoft.com/office/drawing/2014/main" id="{D7C774F8-70BD-8A86-E6B5-ACC53F50F74C}"/>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76" name="Freeform: Shape 975">
                    <a:extLst>
                      <a:ext uri="{FF2B5EF4-FFF2-40B4-BE49-F238E27FC236}">
                        <a16:creationId xmlns:a16="http://schemas.microsoft.com/office/drawing/2014/main" id="{185ED1C0-CAEA-E032-5554-CF37BD3BB5FD}"/>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77" name="Freeform: Shape 976">
                    <a:extLst>
                      <a:ext uri="{FF2B5EF4-FFF2-40B4-BE49-F238E27FC236}">
                        <a16:creationId xmlns:a16="http://schemas.microsoft.com/office/drawing/2014/main" id="{0417C4CA-1586-E1F2-93A6-07191498435F}"/>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78" name="Freeform: Shape 977">
                    <a:extLst>
                      <a:ext uri="{FF2B5EF4-FFF2-40B4-BE49-F238E27FC236}">
                        <a16:creationId xmlns:a16="http://schemas.microsoft.com/office/drawing/2014/main" id="{E24D7EFE-B4E8-EF08-13BD-C2BF772149F3}"/>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79" name="Freeform: Shape 978">
                    <a:extLst>
                      <a:ext uri="{FF2B5EF4-FFF2-40B4-BE49-F238E27FC236}">
                        <a16:creationId xmlns:a16="http://schemas.microsoft.com/office/drawing/2014/main" id="{7D88FDF1-A9FC-E968-CAC2-083E3A0F5C70}"/>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80" name="Freeform: Shape 979">
                    <a:extLst>
                      <a:ext uri="{FF2B5EF4-FFF2-40B4-BE49-F238E27FC236}">
                        <a16:creationId xmlns:a16="http://schemas.microsoft.com/office/drawing/2014/main" id="{74DDF106-0115-4AEB-B2FB-513713BE6496}"/>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81" name="Freeform: Shape 980">
                    <a:extLst>
                      <a:ext uri="{FF2B5EF4-FFF2-40B4-BE49-F238E27FC236}">
                        <a16:creationId xmlns:a16="http://schemas.microsoft.com/office/drawing/2014/main" id="{C41C6DAF-7929-C5AC-BF7B-FEFC9BEF02CF}"/>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82" name="Freeform: Shape 981">
                    <a:extLst>
                      <a:ext uri="{FF2B5EF4-FFF2-40B4-BE49-F238E27FC236}">
                        <a16:creationId xmlns:a16="http://schemas.microsoft.com/office/drawing/2014/main" id="{ED2A8D48-6F60-51A1-683F-B52E82BBE463}"/>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83" name="Freeform: Shape 982">
                    <a:extLst>
                      <a:ext uri="{FF2B5EF4-FFF2-40B4-BE49-F238E27FC236}">
                        <a16:creationId xmlns:a16="http://schemas.microsoft.com/office/drawing/2014/main" id="{D66DCCED-1865-1D55-7922-F1037019D351}"/>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84" name="Freeform: Shape 983">
                    <a:extLst>
                      <a:ext uri="{FF2B5EF4-FFF2-40B4-BE49-F238E27FC236}">
                        <a16:creationId xmlns:a16="http://schemas.microsoft.com/office/drawing/2014/main" id="{99A9FE81-39D8-E3DD-733C-695690E06D0B}"/>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85" name="Freeform: Shape 984">
                    <a:extLst>
                      <a:ext uri="{FF2B5EF4-FFF2-40B4-BE49-F238E27FC236}">
                        <a16:creationId xmlns:a16="http://schemas.microsoft.com/office/drawing/2014/main" id="{5FF0312B-16D3-5930-F97F-5E1CC1C5F2E4}"/>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86" name="Freeform: Shape 985">
                    <a:extLst>
                      <a:ext uri="{FF2B5EF4-FFF2-40B4-BE49-F238E27FC236}">
                        <a16:creationId xmlns:a16="http://schemas.microsoft.com/office/drawing/2014/main" id="{C6782629-7473-BAE3-EF36-381AD0AE88A3}"/>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87" name="Freeform: Shape 986">
                    <a:extLst>
                      <a:ext uri="{FF2B5EF4-FFF2-40B4-BE49-F238E27FC236}">
                        <a16:creationId xmlns:a16="http://schemas.microsoft.com/office/drawing/2014/main" id="{A9F6B4A4-E2CD-CE10-57BF-5345F34875D7}"/>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88" name="Freeform: Shape 987">
                    <a:extLst>
                      <a:ext uri="{FF2B5EF4-FFF2-40B4-BE49-F238E27FC236}">
                        <a16:creationId xmlns:a16="http://schemas.microsoft.com/office/drawing/2014/main" id="{D004FEAD-01E6-53F5-54EE-114A31BB7E85}"/>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989" name="Freeform: Shape 988">
                    <a:extLst>
                      <a:ext uri="{FF2B5EF4-FFF2-40B4-BE49-F238E27FC236}">
                        <a16:creationId xmlns:a16="http://schemas.microsoft.com/office/drawing/2014/main" id="{823F864A-5BF5-4EBC-99C0-B476D8096F28}"/>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grpSp>
            <p:sp>
              <p:nvSpPr>
                <p:cNvPr id="955" name="Freeform: Shape 954">
                  <a:extLst>
                    <a:ext uri="{FF2B5EF4-FFF2-40B4-BE49-F238E27FC236}">
                      <a16:creationId xmlns:a16="http://schemas.microsoft.com/office/drawing/2014/main" id="{D1ED5A62-C59D-E829-678D-755B02B154BE}"/>
                    </a:ext>
                  </a:extLst>
                </p:cNvPr>
                <p:cNvSpPr/>
                <p:nvPr/>
              </p:nvSpPr>
              <p:spPr>
                <a:xfrm>
                  <a:off x="1097693" y="1711498"/>
                  <a:ext cx="1703506" cy="170350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p>
                  <a:endParaRPr lang="en-US"/>
                </a:p>
              </p:txBody>
            </p:sp>
          </p:grpSp>
          <p:cxnSp>
            <p:nvCxnSpPr>
              <p:cNvPr id="951" name="Straight Arrow Connector 950">
                <a:extLst>
                  <a:ext uri="{FF2B5EF4-FFF2-40B4-BE49-F238E27FC236}">
                    <a16:creationId xmlns:a16="http://schemas.microsoft.com/office/drawing/2014/main" id="{AFDFABEE-D3B3-D8BE-BBBE-F2B6CE767E7C}"/>
                  </a:ext>
                </a:extLst>
              </p:cNvPr>
              <p:cNvCxnSpPr>
                <a:cxnSpLocks/>
              </p:cNvCxnSpPr>
              <p:nvPr/>
            </p:nvCxnSpPr>
            <p:spPr>
              <a:xfrm>
                <a:off x="6600079" y="5486660"/>
                <a:ext cx="1715788" cy="0"/>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90" name="Rounded Rectangle 2">
            <a:extLst>
              <a:ext uri="{FF2B5EF4-FFF2-40B4-BE49-F238E27FC236}">
                <a16:creationId xmlns:a16="http://schemas.microsoft.com/office/drawing/2014/main" id="{BABC26D1-470D-EBD9-8282-1670A7CF94BD}"/>
              </a:ext>
            </a:extLst>
          </p:cNvPr>
          <p:cNvSpPr/>
          <p:nvPr/>
        </p:nvSpPr>
        <p:spPr>
          <a:xfrm>
            <a:off x="6365683" y="4678335"/>
            <a:ext cx="4913871" cy="1565526"/>
          </a:xfrm>
          <a:prstGeom prst="roundRect">
            <a:avLst>
              <a:gd name="adj" fmla="val 1086"/>
            </a:avLst>
          </a:prstGeom>
          <a:noFill/>
          <a:ln w="38100">
            <a:solidFill>
              <a:srgbClr val="18A2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TextBox 990">
            <a:extLst>
              <a:ext uri="{FF2B5EF4-FFF2-40B4-BE49-F238E27FC236}">
                <a16:creationId xmlns:a16="http://schemas.microsoft.com/office/drawing/2014/main" id="{693D3564-B685-3E1C-A402-D4263DE2AB57}"/>
              </a:ext>
            </a:extLst>
          </p:cNvPr>
          <p:cNvSpPr txBox="1"/>
          <p:nvPr/>
        </p:nvSpPr>
        <p:spPr>
          <a:xfrm>
            <a:off x="5710917" y="6248946"/>
            <a:ext cx="6100762" cy="369332"/>
          </a:xfrm>
          <a:prstGeom prst="rect">
            <a:avLst/>
          </a:prstGeom>
          <a:noFill/>
        </p:spPr>
        <p:txBody>
          <a:bodyPr wrap="square">
            <a:spAutoFit/>
          </a:bodyPr>
          <a:lstStyle/>
          <a:p>
            <a:pPr algn="ctr"/>
            <a:r>
              <a:rPr lang="en-US" altLang="zh-CN" dirty="0">
                <a:solidFill>
                  <a:srgbClr val="18A2DB"/>
                </a:solidFill>
              </a:rPr>
              <a:t>Union</a:t>
            </a:r>
            <a:endParaRPr lang="en-US" dirty="0">
              <a:solidFill>
                <a:srgbClr val="18A2DB"/>
              </a:solidFill>
            </a:endParaRPr>
          </a:p>
        </p:txBody>
      </p:sp>
      <p:sp>
        <p:nvSpPr>
          <p:cNvPr id="993" name="TextBox 992">
            <a:extLst>
              <a:ext uri="{FF2B5EF4-FFF2-40B4-BE49-F238E27FC236}">
                <a16:creationId xmlns:a16="http://schemas.microsoft.com/office/drawing/2014/main" id="{FF27592D-CAA6-DEEC-5116-4C3041998677}"/>
              </a:ext>
            </a:extLst>
          </p:cNvPr>
          <p:cNvSpPr txBox="1"/>
          <p:nvPr/>
        </p:nvSpPr>
        <p:spPr>
          <a:xfrm>
            <a:off x="3358227" y="6409741"/>
            <a:ext cx="2848240" cy="307777"/>
          </a:xfrm>
          <a:prstGeom prst="rect">
            <a:avLst/>
          </a:prstGeom>
          <a:noFill/>
        </p:spPr>
        <p:txBody>
          <a:bodyPr wrap="square" rtlCol="0">
            <a:spAutoFit/>
          </a:bodyPr>
          <a:lstStyle/>
          <a:p>
            <a:pPr algn="ctr"/>
            <a:r>
              <a:rPr lang="en-US" altLang="zh-CN" sz="1400" dirty="0"/>
              <a:t>Occupancy Map with holes</a:t>
            </a:r>
            <a:endParaRPr lang="en-US" sz="1400" dirty="0"/>
          </a:p>
        </p:txBody>
      </p:sp>
    </p:spTree>
    <p:extLst>
      <p:ext uri="{BB962C8B-B14F-4D97-AF65-F5344CB8AC3E}">
        <p14:creationId xmlns:p14="http://schemas.microsoft.com/office/powerpoint/2010/main" val="269363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45"/>
                                        </p:tgtEl>
                                        <p:attrNameLst>
                                          <p:attrName>style.visibility</p:attrName>
                                        </p:attrNameLst>
                                      </p:cBhvr>
                                      <p:to>
                                        <p:strVal val="visible"/>
                                      </p:to>
                                    </p:set>
                                    <p:animEffect transition="in" filter="wipe(left)">
                                      <p:cBhvr>
                                        <p:cTn id="7" dur="500"/>
                                        <p:tgtEl>
                                          <p:spTgt spid="84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44"/>
                                        </p:tgtEl>
                                        <p:attrNameLst>
                                          <p:attrName>style.visibility</p:attrName>
                                        </p:attrNameLst>
                                      </p:cBhvr>
                                      <p:to>
                                        <p:strVal val="visible"/>
                                      </p:to>
                                    </p:set>
                                    <p:animEffect transition="in" filter="wipe(up)">
                                      <p:cBhvr>
                                        <p:cTn id="11" dur="500"/>
                                        <p:tgtEl>
                                          <p:spTgt spid="844"/>
                                        </p:tgtEl>
                                      </p:cBhvr>
                                    </p:animEffect>
                                  </p:childTnLst>
                                </p:cTn>
                              </p:par>
                            </p:childTnLst>
                          </p:cTn>
                        </p:par>
                        <p:par>
                          <p:cTn id="12" fill="hold">
                            <p:stCondLst>
                              <p:cond delay="1000"/>
                            </p:stCondLst>
                            <p:childTnLst>
                              <p:par>
                                <p:cTn id="13" presetID="32" presetClass="emph" presetSubtype="0" fill="hold" nodeType="afterEffect">
                                  <p:stCondLst>
                                    <p:cond delay="0"/>
                                  </p:stCondLst>
                                  <p:childTnLst>
                                    <p:animRot by="120000">
                                      <p:cBhvr>
                                        <p:cTn id="14" dur="200" fill="hold">
                                          <p:stCondLst>
                                            <p:cond delay="0"/>
                                          </p:stCondLst>
                                        </p:cTn>
                                        <p:tgtEl>
                                          <p:spTgt spid="844"/>
                                        </p:tgtEl>
                                        <p:attrNameLst>
                                          <p:attrName>r</p:attrName>
                                        </p:attrNameLst>
                                      </p:cBhvr>
                                    </p:animRot>
                                    <p:animRot by="-240000">
                                      <p:cBhvr>
                                        <p:cTn id="15" dur="400" fill="hold">
                                          <p:stCondLst>
                                            <p:cond delay="400"/>
                                          </p:stCondLst>
                                        </p:cTn>
                                        <p:tgtEl>
                                          <p:spTgt spid="844"/>
                                        </p:tgtEl>
                                        <p:attrNameLst>
                                          <p:attrName>r</p:attrName>
                                        </p:attrNameLst>
                                      </p:cBhvr>
                                    </p:animRot>
                                    <p:animRot by="240000">
                                      <p:cBhvr>
                                        <p:cTn id="16" dur="400" fill="hold">
                                          <p:stCondLst>
                                            <p:cond delay="800"/>
                                          </p:stCondLst>
                                        </p:cTn>
                                        <p:tgtEl>
                                          <p:spTgt spid="844"/>
                                        </p:tgtEl>
                                        <p:attrNameLst>
                                          <p:attrName>r</p:attrName>
                                        </p:attrNameLst>
                                      </p:cBhvr>
                                    </p:animRot>
                                    <p:animRot by="-240000">
                                      <p:cBhvr>
                                        <p:cTn id="17" dur="400" fill="hold">
                                          <p:stCondLst>
                                            <p:cond delay="1200"/>
                                          </p:stCondLst>
                                        </p:cTn>
                                        <p:tgtEl>
                                          <p:spTgt spid="844"/>
                                        </p:tgtEl>
                                        <p:attrNameLst>
                                          <p:attrName>r</p:attrName>
                                        </p:attrNameLst>
                                      </p:cBhvr>
                                    </p:animRot>
                                    <p:animRot by="120000">
                                      <p:cBhvr>
                                        <p:cTn id="18" dur="400" fill="hold">
                                          <p:stCondLst>
                                            <p:cond delay="1600"/>
                                          </p:stCondLst>
                                        </p:cTn>
                                        <p:tgtEl>
                                          <p:spTgt spid="84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48"/>
                                        </p:tgtEl>
                                        <p:attrNameLst>
                                          <p:attrName>style.visibility</p:attrName>
                                        </p:attrNameLst>
                                      </p:cBhvr>
                                      <p:to>
                                        <p:strVal val="visible"/>
                                      </p:to>
                                    </p:set>
                                    <p:animEffect transition="in" filter="wipe(up)">
                                      <p:cBhvr>
                                        <p:cTn id="23" dur="500"/>
                                        <p:tgtEl>
                                          <p:spTgt spid="748"/>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789"/>
                                        </p:tgtEl>
                                        <p:attrNameLst>
                                          <p:attrName>style.visibility</p:attrName>
                                        </p:attrNameLst>
                                      </p:cBhvr>
                                      <p:to>
                                        <p:strVal val="visible"/>
                                      </p:to>
                                    </p:set>
                                    <p:animEffect transition="in" filter="wipe(up)">
                                      <p:cBhvr>
                                        <p:cTn id="27" dur="500"/>
                                        <p:tgtEl>
                                          <p:spTgt spid="789"/>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827"/>
                                        </p:tgtEl>
                                        <p:attrNameLst>
                                          <p:attrName>style.visibility</p:attrName>
                                        </p:attrNameLst>
                                      </p:cBhvr>
                                      <p:to>
                                        <p:strVal val="visible"/>
                                      </p:to>
                                    </p:set>
                                    <p:animEffect transition="in" filter="wipe(up)">
                                      <p:cBhvr>
                                        <p:cTn id="30" dur="500"/>
                                        <p:tgtEl>
                                          <p:spTgt spid="827"/>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830"/>
                                        </p:tgtEl>
                                        <p:attrNameLst>
                                          <p:attrName>style.visibility</p:attrName>
                                        </p:attrNameLst>
                                      </p:cBhvr>
                                      <p:to>
                                        <p:strVal val="visible"/>
                                      </p:to>
                                    </p:set>
                                    <p:animEffect transition="in" filter="wipe(up)">
                                      <p:cBhvr>
                                        <p:cTn id="33" dur="500"/>
                                        <p:tgtEl>
                                          <p:spTgt spid="830"/>
                                        </p:tgtEl>
                                      </p:cBhvr>
                                    </p:animEffect>
                                  </p:childTnLst>
                                </p:cTn>
                              </p:par>
                              <p:par>
                                <p:cTn id="34" presetID="22" presetClass="entr" presetSubtype="1" fill="hold" nodeType="withEffect">
                                  <p:stCondLst>
                                    <p:cond delay="0"/>
                                  </p:stCondLst>
                                  <p:childTnLst>
                                    <p:set>
                                      <p:cBhvr>
                                        <p:cTn id="35" dur="1" fill="hold">
                                          <p:stCondLst>
                                            <p:cond delay="0"/>
                                          </p:stCondLst>
                                        </p:cTn>
                                        <p:tgtEl>
                                          <p:spTgt spid="791"/>
                                        </p:tgtEl>
                                        <p:attrNameLst>
                                          <p:attrName>style.visibility</p:attrName>
                                        </p:attrNameLst>
                                      </p:cBhvr>
                                      <p:to>
                                        <p:strVal val="visible"/>
                                      </p:to>
                                    </p:set>
                                    <p:animEffect transition="in" filter="wipe(up)">
                                      <p:cBhvr>
                                        <p:cTn id="36" dur="500"/>
                                        <p:tgtEl>
                                          <p:spTgt spid="791"/>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792"/>
                                        </p:tgtEl>
                                        <p:attrNameLst>
                                          <p:attrName>style.visibility</p:attrName>
                                        </p:attrNameLst>
                                      </p:cBhvr>
                                      <p:to>
                                        <p:strVal val="visible"/>
                                      </p:to>
                                    </p:set>
                                    <p:animEffect transition="in" filter="wipe(up)">
                                      <p:cBhvr>
                                        <p:cTn id="39" dur="500"/>
                                        <p:tgtEl>
                                          <p:spTgt spid="79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993"/>
                                        </p:tgtEl>
                                        <p:attrNameLst>
                                          <p:attrName>style.visibility</p:attrName>
                                        </p:attrNameLst>
                                      </p:cBhvr>
                                      <p:to>
                                        <p:strVal val="visible"/>
                                      </p:to>
                                    </p:set>
                                    <p:animEffect transition="in" filter="wipe(up)">
                                      <p:cBhvr>
                                        <p:cTn id="42" dur="500"/>
                                        <p:tgtEl>
                                          <p:spTgt spid="993"/>
                                        </p:tgtEl>
                                      </p:cBhvr>
                                    </p:animEffect>
                                  </p:childTnLst>
                                </p:cTn>
                              </p:par>
                              <p:par>
                                <p:cTn id="43" presetID="22" presetClass="entr" presetSubtype="1" fill="hold" nodeType="withEffect">
                                  <p:stCondLst>
                                    <p:cond delay="0"/>
                                  </p:stCondLst>
                                  <p:childTnLst>
                                    <p:set>
                                      <p:cBhvr>
                                        <p:cTn id="44" dur="1" fill="hold">
                                          <p:stCondLst>
                                            <p:cond delay="0"/>
                                          </p:stCondLst>
                                        </p:cTn>
                                        <p:tgtEl>
                                          <p:spTgt spid="833"/>
                                        </p:tgtEl>
                                        <p:attrNameLst>
                                          <p:attrName>style.visibility</p:attrName>
                                        </p:attrNameLst>
                                      </p:cBhvr>
                                      <p:to>
                                        <p:strVal val="visible"/>
                                      </p:to>
                                    </p:set>
                                    <p:animEffect transition="in" filter="wipe(up)">
                                      <p:cBhvr>
                                        <p:cTn id="45" dur="500"/>
                                        <p:tgtEl>
                                          <p:spTgt spid="833"/>
                                        </p:tgtEl>
                                      </p:cBhvr>
                                    </p:animEffect>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848"/>
                                        </p:tgtEl>
                                        <p:attrNameLst>
                                          <p:attrName>style.visibility</p:attrName>
                                        </p:attrNameLst>
                                      </p:cBhvr>
                                      <p:to>
                                        <p:strVal val="visible"/>
                                      </p:to>
                                    </p:set>
                                    <p:animEffect transition="in" filter="wipe(up)">
                                      <p:cBhvr>
                                        <p:cTn id="49" dur="500"/>
                                        <p:tgtEl>
                                          <p:spTgt spid="848"/>
                                        </p:tgtEl>
                                      </p:cBhvr>
                                    </p:animEffect>
                                  </p:childTnLst>
                                </p:cTn>
                              </p:par>
                            </p:childTnLst>
                          </p:cTn>
                        </p:par>
                        <p:par>
                          <p:cTn id="50" fill="hold">
                            <p:stCondLst>
                              <p:cond delay="1500"/>
                            </p:stCondLst>
                            <p:childTnLst>
                              <p:par>
                                <p:cTn id="51" presetID="26" presetClass="emph" presetSubtype="0" fill="hold" grpId="1" nodeType="afterEffect">
                                  <p:stCondLst>
                                    <p:cond delay="0"/>
                                  </p:stCondLst>
                                  <p:childTnLst>
                                    <p:animEffect transition="out" filter="fade">
                                      <p:cBhvr>
                                        <p:cTn id="52" dur="500" tmFilter="0, 0; .2, .5; .8, .5; 1, 0"/>
                                        <p:tgtEl>
                                          <p:spTgt spid="848"/>
                                        </p:tgtEl>
                                      </p:cBhvr>
                                    </p:animEffect>
                                    <p:animScale>
                                      <p:cBhvr>
                                        <p:cTn id="53" dur="250" autoRev="1" fill="hold"/>
                                        <p:tgtEl>
                                          <p:spTgt spid="848"/>
                                        </p:tgtEl>
                                      </p:cBhvr>
                                      <p:by x="105000" y="105000"/>
                                    </p:animScale>
                                  </p:childTnLst>
                                </p:cTn>
                              </p:par>
                            </p:childTnLst>
                          </p:cTn>
                        </p:par>
                        <p:par>
                          <p:cTn id="54" fill="hold">
                            <p:stCondLst>
                              <p:cond delay="2000"/>
                            </p:stCondLst>
                            <p:childTnLst>
                              <p:par>
                                <p:cTn id="55" presetID="26" presetClass="emph" presetSubtype="0" fill="hold" grpId="2" nodeType="afterEffect">
                                  <p:stCondLst>
                                    <p:cond delay="0"/>
                                  </p:stCondLst>
                                  <p:childTnLst>
                                    <p:animEffect transition="out" filter="fade">
                                      <p:cBhvr>
                                        <p:cTn id="56" dur="500" tmFilter="0, 0; .2, .5; .8, .5; 1, 0"/>
                                        <p:tgtEl>
                                          <p:spTgt spid="848"/>
                                        </p:tgtEl>
                                      </p:cBhvr>
                                    </p:animEffect>
                                    <p:animScale>
                                      <p:cBhvr>
                                        <p:cTn id="57" dur="250" autoRev="1" fill="hold"/>
                                        <p:tgtEl>
                                          <p:spTgt spid="848"/>
                                        </p:tgtEl>
                                      </p:cBhvr>
                                      <p:by x="105000" y="105000"/>
                                    </p:animScale>
                                  </p:childTnLst>
                                </p:cTn>
                              </p:par>
                            </p:childTnLst>
                          </p:cTn>
                        </p:par>
                        <p:par>
                          <p:cTn id="58" fill="hold">
                            <p:stCondLst>
                              <p:cond delay="2500"/>
                            </p:stCondLst>
                            <p:childTnLst>
                              <p:par>
                                <p:cTn id="59" presetID="26" presetClass="emph" presetSubtype="0" fill="hold" grpId="3" nodeType="afterEffect">
                                  <p:stCondLst>
                                    <p:cond delay="0"/>
                                  </p:stCondLst>
                                  <p:childTnLst>
                                    <p:animEffect transition="out" filter="fade">
                                      <p:cBhvr>
                                        <p:cTn id="60" dur="500" tmFilter="0, 0; .2, .5; .8, .5; 1, 0"/>
                                        <p:tgtEl>
                                          <p:spTgt spid="848"/>
                                        </p:tgtEl>
                                      </p:cBhvr>
                                    </p:animEffect>
                                    <p:animScale>
                                      <p:cBhvr>
                                        <p:cTn id="61" dur="250" autoRev="1" fill="hold"/>
                                        <p:tgtEl>
                                          <p:spTgt spid="848"/>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992"/>
                                        </p:tgtEl>
                                        <p:attrNameLst>
                                          <p:attrName>style.visibility</p:attrName>
                                        </p:attrNameLst>
                                      </p:cBhvr>
                                      <p:to>
                                        <p:strVal val="visible"/>
                                      </p:to>
                                    </p:set>
                                    <p:animEffect transition="in" filter="wipe(up)">
                                      <p:cBhvr>
                                        <p:cTn id="66" dur="500"/>
                                        <p:tgtEl>
                                          <p:spTgt spid="992"/>
                                        </p:tgtEl>
                                      </p:cBhvr>
                                    </p:animEffect>
                                  </p:childTnLst>
                                </p:cTn>
                              </p:par>
                            </p:childTnLst>
                          </p:cTn>
                        </p:par>
                        <p:par>
                          <p:cTn id="67" fill="hold">
                            <p:stCondLst>
                              <p:cond delay="500"/>
                            </p:stCondLst>
                            <p:childTnLst>
                              <p:par>
                                <p:cTn id="68" presetID="21" presetClass="entr" presetSubtype="1" fill="hold" grpId="0" nodeType="afterEffect">
                                  <p:stCondLst>
                                    <p:cond delay="0"/>
                                  </p:stCondLst>
                                  <p:childTnLst>
                                    <p:set>
                                      <p:cBhvr>
                                        <p:cTn id="69" dur="1" fill="hold">
                                          <p:stCondLst>
                                            <p:cond delay="0"/>
                                          </p:stCondLst>
                                        </p:cTn>
                                        <p:tgtEl>
                                          <p:spTgt spid="990"/>
                                        </p:tgtEl>
                                        <p:attrNameLst>
                                          <p:attrName>style.visibility</p:attrName>
                                        </p:attrNameLst>
                                      </p:cBhvr>
                                      <p:to>
                                        <p:strVal val="visible"/>
                                      </p:to>
                                    </p:set>
                                    <p:animEffect transition="in" filter="wheel(1)">
                                      <p:cBhvr>
                                        <p:cTn id="70" dur="1000"/>
                                        <p:tgtEl>
                                          <p:spTgt spid="990"/>
                                        </p:tgtEl>
                                      </p:cBhvr>
                                    </p:animEffect>
                                  </p:childTnLst>
                                </p:cTn>
                              </p:par>
                            </p:childTnLst>
                          </p:cTn>
                        </p:par>
                        <p:par>
                          <p:cTn id="71" fill="hold">
                            <p:stCondLst>
                              <p:cond delay="1500"/>
                            </p:stCondLst>
                            <p:childTnLst>
                              <p:par>
                                <p:cTn id="72" presetID="22" presetClass="entr" presetSubtype="1" fill="hold" grpId="0" nodeType="afterEffect">
                                  <p:stCondLst>
                                    <p:cond delay="0"/>
                                  </p:stCondLst>
                                  <p:childTnLst>
                                    <p:set>
                                      <p:cBhvr>
                                        <p:cTn id="73" dur="1" fill="hold">
                                          <p:stCondLst>
                                            <p:cond delay="0"/>
                                          </p:stCondLst>
                                        </p:cTn>
                                        <p:tgtEl>
                                          <p:spTgt spid="991"/>
                                        </p:tgtEl>
                                        <p:attrNameLst>
                                          <p:attrName>style.visibility</p:attrName>
                                        </p:attrNameLst>
                                      </p:cBhvr>
                                      <p:to>
                                        <p:strVal val="visible"/>
                                      </p:to>
                                    </p:set>
                                    <p:animEffect transition="in" filter="wipe(up)">
                                      <p:cBhvr>
                                        <p:cTn id="74" dur="500"/>
                                        <p:tgtEl>
                                          <p:spTgt spid="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 grpId="0" animBg="1"/>
      <p:bldP spid="789" grpId="0" animBg="1"/>
      <p:bldP spid="827" grpId="0" animBg="1"/>
      <p:bldP spid="848" grpId="0" animBg="1"/>
      <p:bldP spid="848" grpId="1" animBg="1"/>
      <p:bldP spid="848" grpId="2" animBg="1"/>
      <p:bldP spid="848" grpId="3" animBg="1"/>
      <p:bldP spid="830" grpId="0" animBg="1"/>
      <p:bldP spid="792" grpId="0" animBg="1"/>
      <p:bldP spid="990" grpId="0" animBg="1"/>
      <p:bldP spid="991" grpId="0"/>
      <p:bldP spid="99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2" name="Group 1051">
            <a:extLst>
              <a:ext uri="{FF2B5EF4-FFF2-40B4-BE49-F238E27FC236}">
                <a16:creationId xmlns:a16="http://schemas.microsoft.com/office/drawing/2014/main" id="{A0E76E15-8760-3939-8665-7FFBA3875C58}"/>
              </a:ext>
            </a:extLst>
          </p:cNvPr>
          <p:cNvGrpSpPr/>
          <p:nvPr/>
        </p:nvGrpSpPr>
        <p:grpSpPr>
          <a:xfrm>
            <a:off x="587804" y="1936626"/>
            <a:ext cx="4141804" cy="4247658"/>
            <a:chOff x="587804" y="1936626"/>
            <a:chExt cx="4141804" cy="4247658"/>
          </a:xfrm>
        </p:grpSpPr>
        <p:sp>
          <p:nvSpPr>
            <p:cNvPr id="620" name="Rectangle 619">
              <a:extLst>
                <a:ext uri="{FF2B5EF4-FFF2-40B4-BE49-F238E27FC236}">
                  <a16:creationId xmlns:a16="http://schemas.microsoft.com/office/drawing/2014/main" id="{F079B4A7-DDEB-9732-BDBC-8CA19CD8D63E}"/>
                </a:ext>
              </a:extLst>
            </p:cNvPr>
            <p:cNvSpPr/>
            <p:nvPr/>
          </p:nvSpPr>
          <p:spPr>
            <a:xfrm>
              <a:off x="838200" y="1936626"/>
              <a:ext cx="3728619" cy="3585152"/>
            </a:xfrm>
            <a:prstGeom prst="rect">
              <a:avLst/>
            </a:prstGeom>
            <a:solidFill>
              <a:srgbClr val="E6E6E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1" name="Group 620">
              <a:extLst>
                <a:ext uri="{FF2B5EF4-FFF2-40B4-BE49-F238E27FC236}">
                  <a16:creationId xmlns:a16="http://schemas.microsoft.com/office/drawing/2014/main" id="{CA619D90-60A0-A7C9-2452-C6E751374F9B}"/>
                </a:ext>
              </a:extLst>
            </p:cNvPr>
            <p:cNvGrpSpPr/>
            <p:nvPr/>
          </p:nvGrpSpPr>
          <p:grpSpPr>
            <a:xfrm>
              <a:off x="607594" y="2056106"/>
              <a:ext cx="1378784" cy="1349268"/>
              <a:chOff x="3930110" y="3239864"/>
              <a:chExt cx="1378784" cy="1349268"/>
            </a:xfrm>
          </p:grpSpPr>
          <p:grpSp>
            <p:nvGrpSpPr>
              <p:cNvPr id="622" name="Graphic 610">
                <a:extLst>
                  <a:ext uri="{FF2B5EF4-FFF2-40B4-BE49-F238E27FC236}">
                    <a16:creationId xmlns:a16="http://schemas.microsoft.com/office/drawing/2014/main" id="{00ED0B2F-DD54-71A2-1422-914CD98C51B3}"/>
                  </a:ext>
                </a:extLst>
              </p:cNvPr>
              <p:cNvGrpSpPr/>
              <p:nvPr/>
            </p:nvGrpSpPr>
            <p:grpSpPr>
              <a:xfrm>
                <a:off x="3930110" y="3239864"/>
                <a:ext cx="1378784" cy="1349268"/>
                <a:chOff x="5327543" y="1215634"/>
                <a:chExt cx="1378784" cy="1349268"/>
              </a:xfrm>
            </p:grpSpPr>
            <p:sp>
              <p:nvSpPr>
                <p:cNvPr id="624" name="Freeform: Shape 623">
                  <a:extLst>
                    <a:ext uri="{FF2B5EF4-FFF2-40B4-BE49-F238E27FC236}">
                      <a16:creationId xmlns:a16="http://schemas.microsoft.com/office/drawing/2014/main" id="{71776215-9281-2CFA-450D-A92163394D31}"/>
                    </a:ext>
                  </a:extLst>
                </p:cNvPr>
                <p:cNvSpPr/>
                <p:nvPr/>
              </p:nvSpPr>
              <p:spPr>
                <a:xfrm>
                  <a:off x="5743717" y="1216864"/>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625" name="Freeform: Shape 624">
                  <a:extLst>
                    <a:ext uri="{FF2B5EF4-FFF2-40B4-BE49-F238E27FC236}">
                      <a16:creationId xmlns:a16="http://schemas.microsoft.com/office/drawing/2014/main" id="{F10B25B8-76DA-3BA5-1EE0-1B0FD3B188B9}"/>
                    </a:ext>
                  </a:extLst>
                </p:cNvPr>
                <p:cNvSpPr/>
                <p:nvPr/>
              </p:nvSpPr>
              <p:spPr>
                <a:xfrm>
                  <a:off x="5917186" y="1388643"/>
                  <a:ext cx="559897" cy="559897"/>
                </a:xfrm>
                <a:custGeom>
                  <a:avLst/>
                  <a:gdLst>
                    <a:gd name="connsiteX0" fmla="*/ 55928 w 559897"/>
                    <a:gd name="connsiteY0" fmla="*/ 0 h 559897"/>
                    <a:gd name="connsiteX1" fmla="*/ 55928 w 559897"/>
                    <a:gd name="connsiteY1" fmla="*/ 112010 h 559897"/>
                    <a:gd name="connsiteX2" fmla="*/ 0 w 559897"/>
                    <a:gd name="connsiteY2" fmla="*/ 112010 h 559897"/>
                    <a:gd name="connsiteX3" fmla="*/ 0 w 559897"/>
                    <a:gd name="connsiteY3" fmla="*/ 447887 h 559897"/>
                    <a:gd name="connsiteX4" fmla="*/ 55928 w 559897"/>
                    <a:gd name="connsiteY4" fmla="*/ 447887 h 559897"/>
                    <a:gd name="connsiteX5" fmla="*/ 55928 w 559897"/>
                    <a:gd name="connsiteY5" fmla="*/ 559897 h 559897"/>
                    <a:gd name="connsiteX6" fmla="*/ 559897 w 559897"/>
                    <a:gd name="connsiteY6" fmla="*/ 559897 h 559897"/>
                    <a:gd name="connsiteX7" fmla="*/ 559897 w 559897"/>
                    <a:gd name="connsiteY7" fmla="*/ 335877 h 559897"/>
                    <a:gd name="connsiteX8" fmla="*/ 503815 w 559897"/>
                    <a:gd name="connsiteY8" fmla="*/ 335877 h 559897"/>
                    <a:gd name="connsiteX9" fmla="*/ 503815 w 559897"/>
                    <a:gd name="connsiteY9" fmla="*/ 223867 h 559897"/>
                    <a:gd name="connsiteX10" fmla="*/ 391959 w 559897"/>
                    <a:gd name="connsiteY10" fmla="*/ 223867 h 559897"/>
                    <a:gd name="connsiteX11" fmla="*/ 391959 w 559897"/>
                    <a:gd name="connsiteY11" fmla="*/ 167938 h 559897"/>
                    <a:gd name="connsiteX12" fmla="*/ 223867 w 559897"/>
                    <a:gd name="connsiteY12" fmla="*/ 167938 h 559897"/>
                    <a:gd name="connsiteX13" fmla="*/ 223867 w 559897"/>
                    <a:gd name="connsiteY13" fmla="*/ 112010 h 559897"/>
                    <a:gd name="connsiteX14" fmla="*/ 335877 w 559897"/>
                    <a:gd name="connsiteY14" fmla="*/ 112010 h 559897"/>
                    <a:gd name="connsiteX15" fmla="*/ 335877 w 559897"/>
                    <a:gd name="connsiteY15" fmla="*/ 0 h 559897"/>
                    <a:gd name="connsiteX16" fmla="*/ 223867 w 559897"/>
                    <a:gd name="connsiteY16" fmla="*/ 0 h 559897"/>
                    <a:gd name="connsiteX17" fmla="*/ 223867 w 559897"/>
                    <a:gd name="connsiteY17" fmla="*/ 55928 h 559897"/>
                    <a:gd name="connsiteX18" fmla="*/ 167939 w 559897"/>
                    <a:gd name="connsiteY18" fmla="*/ 55928 h 559897"/>
                    <a:gd name="connsiteX19" fmla="*/ 167939 w 559897"/>
                    <a:gd name="connsiteY19" fmla="*/ 0 h 559897"/>
                    <a:gd name="connsiteX20" fmla="*/ 55928 w 559897"/>
                    <a:gd name="connsiteY20" fmla="*/ 0 h 55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9897" h="559897">
                      <a:moveTo>
                        <a:pt x="55928" y="0"/>
                      </a:moveTo>
                      <a:lnTo>
                        <a:pt x="55928" y="112010"/>
                      </a:lnTo>
                      <a:lnTo>
                        <a:pt x="0" y="112010"/>
                      </a:lnTo>
                      <a:lnTo>
                        <a:pt x="0" y="447887"/>
                      </a:lnTo>
                      <a:lnTo>
                        <a:pt x="55928" y="447887"/>
                      </a:lnTo>
                      <a:lnTo>
                        <a:pt x="55928" y="559897"/>
                      </a:lnTo>
                      <a:lnTo>
                        <a:pt x="559897" y="559897"/>
                      </a:lnTo>
                      <a:lnTo>
                        <a:pt x="559897" y="335877"/>
                      </a:lnTo>
                      <a:lnTo>
                        <a:pt x="503815" y="335877"/>
                      </a:lnTo>
                      <a:lnTo>
                        <a:pt x="503815" y="223867"/>
                      </a:lnTo>
                      <a:lnTo>
                        <a:pt x="391959" y="223867"/>
                      </a:lnTo>
                      <a:lnTo>
                        <a:pt x="391959" y="167938"/>
                      </a:lnTo>
                      <a:lnTo>
                        <a:pt x="223867" y="167938"/>
                      </a:lnTo>
                      <a:lnTo>
                        <a:pt x="223867" y="112010"/>
                      </a:lnTo>
                      <a:lnTo>
                        <a:pt x="335877" y="112010"/>
                      </a:lnTo>
                      <a:lnTo>
                        <a:pt x="335877" y="0"/>
                      </a:lnTo>
                      <a:lnTo>
                        <a:pt x="223867" y="0"/>
                      </a:lnTo>
                      <a:lnTo>
                        <a:pt x="223867" y="55928"/>
                      </a:lnTo>
                      <a:lnTo>
                        <a:pt x="167939" y="55928"/>
                      </a:lnTo>
                      <a:lnTo>
                        <a:pt x="167939" y="0"/>
                      </a:lnTo>
                      <a:lnTo>
                        <a:pt x="55928" y="0"/>
                      </a:lnTo>
                    </a:path>
                  </a:pathLst>
                </a:custGeom>
                <a:solidFill>
                  <a:srgbClr val="9FB5BA"/>
                </a:solidFill>
                <a:ln w="15358" cap="flat">
                  <a:noFill/>
                  <a:prstDash val="solid"/>
                  <a:miter/>
                </a:ln>
              </p:spPr>
              <p:txBody>
                <a:bodyPr rtlCol="0" anchor="ctr"/>
                <a:lstStyle/>
                <a:p>
                  <a:endParaRPr lang="en-US"/>
                </a:p>
              </p:txBody>
            </p:sp>
            <p:grpSp>
              <p:nvGrpSpPr>
                <p:cNvPr id="626" name="Graphic 610">
                  <a:extLst>
                    <a:ext uri="{FF2B5EF4-FFF2-40B4-BE49-F238E27FC236}">
                      <a16:creationId xmlns:a16="http://schemas.microsoft.com/office/drawing/2014/main" id="{F167AD98-C32B-9F25-DA32-3860D8866DF0}"/>
                    </a:ext>
                  </a:extLst>
                </p:cNvPr>
                <p:cNvGrpSpPr/>
                <p:nvPr/>
              </p:nvGrpSpPr>
              <p:grpSpPr>
                <a:xfrm>
                  <a:off x="5749094" y="1220705"/>
                  <a:ext cx="951855" cy="951855"/>
                  <a:chOff x="5749094" y="1220705"/>
                  <a:chExt cx="951855" cy="951855"/>
                </a:xfrm>
                <a:noFill/>
              </p:grpSpPr>
              <p:sp>
                <p:nvSpPr>
                  <p:cNvPr id="629" name="Freeform: Shape 628">
                    <a:extLst>
                      <a:ext uri="{FF2B5EF4-FFF2-40B4-BE49-F238E27FC236}">
                        <a16:creationId xmlns:a16="http://schemas.microsoft.com/office/drawing/2014/main" id="{4CFAD36E-08E9-0189-A6E7-1589FCDC20C6}"/>
                      </a:ext>
                    </a:extLst>
                  </p:cNvPr>
                  <p:cNvSpPr/>
                  <p:nvPr/>
                </p:nvSpPr>
                <p:spPr>
                  <a:xfrm>
                    <a:off x="5749094" y="1220705"/>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630" name="Freeform: Shape 629">
                    <a:extLst>
                      <a:ext uri="{FF2B5EF4-FFF2-40B4-BE49-F238E27FC236}">
                        <a16:creationId xmlns:a16="http://schemas.microsoft.com/office/drawing/2014/main" id="{324CF2DC-61F8-1C6C-1D51-7C6F554101C6}"/>
                      </a:ext>
                    </a:extLst>
                  </p:cNvPr>
                  <p:cNvSpPr/>
                  <p:nvPr/>
                </p:nvSpPr>
                <p:spPr>
                  <a:xfrm>
                    <a:off x="5749094" y="127663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31" name="Freeform: Shape 630">
                    <a:extLst>
                      <a:ext uri="{FF2B5EF4-FFF2-40B4-BE49-F238E27FC236}">
                        <a16:creationId xmlns:a16="http://schemas.microsoft.com/office/drawing/2014/main" id="{B9D215B4-8A99-FA54-D259-C3147D657DA9}"/>
                      </a:ext>
                    </a:extLst>
                  </p:cNvPr>
                  <p:cNvSpPr/>
                  <p:nvPr/>
                </p:nvSpPr>
                <p:spPr>
                  <a:xfrm>
                    <a:off x="5749094" y="133256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32" name="Freeform: Shape 631">
                    <a:extLst>
                      <a:ext uri="{FF2B5EF4-FFF2-40B4-BE49-F238E27FC236}">
                        <a16:creationId xmlns:a16="http://schemas.microsoft.com/office/drawing/2014/main" id="{38CE6BE5-6CFE-FE26-5146-CFF022B2A2EE}"/>
                      </a:ext>
                    </a:extLst>
                  </p:cNvPr>
                  <p:cNvSpPr/>
                  <p:nvPr/>
                </p:nvSpPr>
                <p:spPr>
                  <a:xfrm>
                    <a:off x="5749094" y="13886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33" name="Freeform: Shape 632">
                    <a:extLst>
                      <a:ext uri="{FF2B5EF4-FFF2-40B4-BE49-F238E27FC236}">
                        <a16:creationId xmlns:a16="http://schemas.microsoft.com/office/drawing/2014/main" id="{CAD69C47-3B30-348F-837D-E4275E2E4EA4}"/>
                      </a:ext>
                    </a:extLst>
                  </p:cNvPr>
                  <p:cNvSpPr/>
                  <p:nvPr/>
                </p:nvSpPr>
                <p:spPr>
                  <a:xfrm>
                    <a:off x="5749094" y="144457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34" name="Freeform: Shape 633">
                    <a:extLst>
                      <a:ext uri="{FF2B5EF4-FFF2-40B4-BE49-F238E27FC236}">
                        <a16:creationId xmlns:a16="http://schemas.microsoft.com/office/drawing/2014/main" id="{F454586C-D3D5-E3CD-EEC1-EFA0327C086E}"/>
                      </a:ext>
                    </a:extLst>
                  </p:cNvPr>
                  <p:cNvSpPr/>
                  <p:nvPr/>
                </p:nvSpPr>
                <p:spPr>
                  <a:xfrm>
                    <a:off x="5749094" y="15006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35" name="Freeform: Shape 634">
                    <a:extLst>
                      <a:ext uri="{FF2B5EF4-FFF2-40B4-BE49-F238E27FC236}">
                        <a16:creationId xmlns:a16="http://schemas.microsoft.com/office/drawing/2014/main" id="{8807212D-BFAE-90C0-438A-057BA47D0103}"/>
                      </a:ext>
                    </a:extLst>
                  </p:cNvPr>
                  <p:cNvSpPr/>
                  <p:nvPr/>
                </p:nvSpPr>
                <p:spPr>
                  <a:xfrm>
                    <a:off x="5749094" y="155658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36" name="Freeform: Shape 635">
                    <a:extLst>
                      <a:ext uri="{FF2B5EF4-FFF2-40B4-BE49-F238E27FC236}">
                        <a16:creationId xmlns:a16="http://schemas.microsoft.com/office/drawing/2014/main" id="{A3B02E55-067E-6225-1EBC-C593580995F6}"/>
                      </a:ext>
                    </a:extLst>
                  </p:cNvPr>
                  <p:cNvSpPr/>
                  <p:nvPr/>
                </p:nvSpPr>
                <p:spPr>
                  <a:xfrm>
                    <a:off x="5749094" y="161251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37" name="Freeform: Shape 636">
                    <a:extLst>
                      <a:ext uri="{FF2B5EF4-FFF2-40B4-BE49-F238E27FC236}">
                        <a16:creationId xmlns:a16="http://schemas.microsoft.com/office/drawing/2014/main" id="{70418DC3-D8A4-2188-5869-E6A3C5DA0C3C}"/>
                      </a:ext>
                    </a:extLst>
                  </p:cNvPr>
                  <p:cNvSpPr/>
                  <p:nvPr/>
                </p:nvSpPr>
                <p:spPr>
                  <a:xfrm>
                    <a:off x="5749094" y="166859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38" name="Freeform: Shape 637">
                    <a:extLst>
                      <a:ext uri="{FF2B5EF4-FFF2-40B4-BE49-F238E27FC236}">
                        <a16:creationId xmlns:a16="http://schemas.microsoft.com/office/drawing/2014/main" id="{CAFADAE8-C8B1-EEB9-CF5C-D1AEACDE98F3}"/>
                      </a:ext>
                    </a:extLst>
                  </p:cNvPr>
                  <p:cNvSpPr/>
                  <p:nvPr/>
                </p:nvSpPr>
                <p:spPr>
                  <a:xfrm>
                    <a:off x="5749094" y="172452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39" name="Freeform: Shape 638">
                    <a:extLst>
                      <a:ext uri="{FF2B5EF4-FFF2-40B4-BE49-F238E27FC236}">
                        <a16:creationId xmlns:a16="http://schemas.microsoft.com/office/drawing/2014/main" id="{19BB9C5D-362A-3463-050F-4985DFBDADAA}"/>
                      </a:ext>
                    </a:extLst>
                  </p:cNvPr>
                  <p:cNvSpPr/>
                  <p:nvPr/>
                </p:nvSpPr>
                <p:spPr>
                  <a:xfrm>
                    <a:off x="5749094" y="178060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40" name="Freeform: Shape 639">
                    <a:extLst>
                      <a:ext uri="{FF2B5EF4-FFF2-40B4-BE49-F238E27FC236}">
                        <a16:creationId xmlns:a16="http://schemas.microsoft.com/office/drawing/2014/main" id="{9A3894C6-A054-FC40-3F29-060FC705CE28}"/>
                      </a:ext>
                    </a:extLst>
                  </p:cNvPr>
                  <p:cNvSpPr/>
                  <p:nvPr/>
                </p:nvSpPr>
                <p:spPr>
                  <a:xfrm>
                    <a:off x="5749094" y="183653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41" name="Freeform: Shape 640">
                    <a:extLst>
                      <a:ext uri="{FF2B5EF4-FFF2-40B4-BE49-F238E27FC236}">
                        <a16:creationId xmlns:a16="http://schemas.microsoft.com/office/drawing/2014/main" id="{2F99E133-802B-892E-3F90-56DE16209A06}"/>
                      </a:ext>
                    </a:extLst>
                  </p:cNvPr>
                  <p:cNvSpPr/>
                  <p:nvPr/>
                </p:nvSpPr>
                <p:spPr>
                  <a:xfrm>
                    <a:off x="5749094" y="189245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864F48E9-0525-45CF-5A76-EC12BDCD99DF}"/>
                      </a:ext>
                    </a:extLst>
                  </p:cNvPr>
                  <p:cNvSpPr/>
                  <p:nvPr/>
                </p:nvSpPr>
                <p:spPr>
                  <a:xfrm>
                    <a:off x="5749094" y="194854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E3136EDD-0CAB-D75B-42F1-A35A39487357}"/>
                      </a:ext>
                    </a:extLst>
                  </p:cNvPr>
                  <p:cNvSpPr/>
                  <p:nvPr/>
                </p:nvSpPr>
                <p:spPr>
                  <a:xfrm>
                    <a:off x="5749094" y="200446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44" name="Freeform: Shape 643">
                    <a:extLst>
                      <a:ext uri="{FF2B5EF4-FFF2-40B4-BE49-F238E27FC236}">
                        <a16:creationId xmlns:a16="http://schemas.microsoft.com/office/drawing/2014/main" id="{A6D1938B-11BA-8EE4-2B08-A745A9494A48}"/>
                      </a:ext>
                    </a:extLst>
                  </p:cNvPr>
                  <p:cNvSpPr/>
                  <p:nvPr/>
                </p:nvSpPr>
                <p:spPr>
                  <a:xfrm>
                    <a:off x="5749094" y="206055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45" name="Freeform: Shape 644">
                    <a:extLst>
                      <a:ext uri="{FF2B5EF4-FFF2-40B4-BE49-F238E27FC236}">
                        <a16:creationId xmlns:a16="http://schemas.microsoft.com/office/drawing/2014/main" id="{6ACCA295-6EB1-DEAC-4FAC-E38585D4104A}"/>
                      </a:ext>
                    </a:extLst>
                  </p:cNvPr>
                  <p:cNvSpPr/>
                  <p:nvPr/>
                </p:nvSpPr>
                <p:spPr>
                  <a:xfrm>
                    <a:off x="5749094" y="211647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46" name="Freeform: Shape 645">
                    <a:extLst>
                      <a:ext uri="{FF2B5EF4-FFF2-40B4-BE49-F238E27FC236}">
                        <a16:creationId xmlns:a16="http://schemas.microsoft.com/office/drawing/2014/main" id="{E130558A-528D-F657-9A09-B45AD9620391}"/>
                      </a:ext>
                    </a:extLst>
                  </p:cNvPr>
                  <p:cNvSpPr/>
                  <p:nvPr/>
                </p:nvSpPr>
                <p:spPr>
                  <a:xfrm>
                    <a:off x="6645022"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47" name="Freeform: Shape 646">
                    <a:extLst>
                      <a:ext uri="{FF2B5EF4-FFF2-40B4-BE49-F238E27FC236}">
                        <a16:creationId xmlns:a16="http://schemas.microsoft.com/office/drawing/2014/main" id="{F92B5363-03A6-DED5-5E27-20B7D7F5AFAD}"/>
                      </a:ext>
                    </a:extLst>
                  </p:cNvPr>
                  <p:cNvSpPr/>
                  <p:nvPr/>
                </p:nvSpPr>
                <p:spPr>
                  <a:xfrm>
                    <a:off x="658909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48" name="Freeform: Shape 647">
                    <a:extLst>
                      <a:ext uri="{FF2B5EF4-FFF2-40B4-BE49-F238E27FC236}">
                        <a16:creationId xmlns:a16="http://schemas.microsoft.com/office/drawing/2014/main" id="{E0A00753-D9F0-1970-6046-5CFE2FC92A54}"/>
                      </a:ext>
                    </a:extLst>
                  </p:cNvPr>
                  <p:cNvSpPr/>
                  <p:nvPr/>
                </p:nvSpPr>
                <p:spPr>
                  <a:xfrm>
                    <a:off x="653301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49" name="Freeform: Shape 648">
                    <a:extLst>
                      <a:ext uri="{FF2B5EF4-FFF2-40B4-BE49-F238E27FC236}">
                        <a16:creationId xmlns:a16="http://schemas.microsoft.com/office/drawing/2014/main" id="{5E0D7569-4A9F-0D10-AB35-2A211EC1CED4}"/>
                      </a:ext>
                    </a:extLst>
                  </p:cNvPr>
                  <p:cNvSpPr/>
                  <p:nvPr/>
                </p:nvSpPr>
                <p:spPr>
                  <a:xfrm>
                    <a:off x="647708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50" name="Freeform: Shape 649">
                    <a:extLst>
                      <a:ext uri="{FF2B5EF4-FFF2-40B4-BE49-F238E27FC236}">
                        <a16:creationId xmlns:a16="http://schemas.microsoft.com/office/drawing/2014/main" id="{8B5DC0C9-0E51-5081-7ED0-0DB27BF7C04E}"/>
                      </a:ext>
                    </a:extLst>
                  </p:cNvPr>
                  <p:cNvSpPr/>
                  <p:nvPr/>
                </p:nvSpPr>
                <p:spPr>
                  <a:xfrm>
                    <a:off x="642100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51" name="Freeform: Shape 650">
                    <a:extLst>
                      <a:ext uri="{FF2B5EF4-FFF2-40B4-BE49-F238E27FC236}">
                        <a16:creationId xmlns:a16="http://schemas.microsoft.com/office/drawing/2014/main" id="{69DE2E86-8F8A-79F7-676A-5F801BB4B227}"/>
                      </a:ext>
                    </a:extLst>
                  </p:cNvPr>
                  <p:cNvSpPr/>
                  <p:nvPr/>
                </p:nvSpPr>
                <p:spPr>
                  <a:xfrm>
                    <a:off x="636507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52" name="Freeform: Shape 651">
                    <a:extLst>
                      <a:ext uri="{FF2B5EF4-FFF2-40B4-BE49-F238E27FC236}">
                        <a16:creationId xmlns:a16="http://schemas.microsoft.com/office/drawing/2014/main" id="{D23FBA4E-C79D-3690-BC20-EC02C1B89578}"/>
                      </a:ext>
                    </a:extLst>
                  </p:cNvPr>
                  <p:cNvSpPr/>
                  <p:nvPr/>
                </p:nvSpPr>
                <p:spPr>
                  <a:xfrm>
                    <a:off x="630914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53" name="Freeform: Shape 652">
                    <a:extLst>
                      <a:ext uri="{FF2B5EF4-FFF2-40B4-BE49-F238E27FC236}">
                        <a16:creationId xmlns:a16="http://schemas.microsoft.com/office/drawing/2014/main" id="{69F14660-6D15-FCAB-131B-6FC48EF96EAA}"/>
                      </a:ext>
                    </a:extLst>
                  </p:cNvPr>
                  <p:cNvSpPr/>
                  <p:nvPr/>
                </p:nvSpPr>
                <p:spPr>
                  <a:xfrm>
                    <a:off x="625306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54" name="Freeform: Shape 653">
                    <a:extLst>
                      <a:ext uri="{FF2B5EF4-FFF2-40B4-BE49-F238E27FC236}">
                        <a16:creationId xmlns:a16="http://schemas.microsoft.com/office/drawing/2014/main" id="{C0446566-E4B2-EC44-017D-8A490850AA00}"/>
                      </a:ext>
                    </a:extLst>
                  </p:cNvPr>
                  <p:cNvSpPr/>
                  <p:nvPr/>
                </p:nvSpPr>
                <p:spPr>
                  <a:xfrm>
                    <a:off x="619713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55" name="Freeform: Shape 654">
                    <a:extLst>
                      <a:ext uri="{FF2B5EF4-FFF2-40B4-BE49-F238E27FC236}">
                        <a16:creationId xmlns:a16="http://schemas.microsoft.com/office/drawing/2014/main" id="{C88BF401-8BCD-DA58-0762-32AA313C7599}"/>
                      </a:ext>
                    </a:extLst>
                  </p:cNvPr>
                  <p:cNvSpPr/>
                  <p:nvPr/>
                </p:nvSpPr>
                <p:spPr>
                  <a:xfrm>
                    <a:off x="614105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56" name="Freeform: Shape 655">
                    <a:extLst>
                      <a:ext uri="{FF2B5EF4-FFF2-40B4-BE49-F238E27FC236}">
                        <a16:creationId xmlns:a16="http://schemas.microsoft.com/office/drawing/2014/main" id="{864F7C02-6B1C-3D9D-FB29-95CD7E84D0E8}"/>
                      </a:ext>
                    </a:extLst>
                  </p:cNvPr>
                  <p:cNvSpPr/>
                  <p:nvPr/>
                </p:nvSpPr>
                <p:spPr>
                  <a:xfrm>
                    <a:off x="608512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57" name="Freeform: Shape 656">
                    <a:extLst>
                      <a:ext uri="{FF2B5EF4-FFF2-40B4-BE49-F238E27FC236}">
                        <a16:creationId xmlns:a16="http://schemas.microsoft.com/office/drawing/2014/main" id="{8D88AD11-4C11-55E1-5375-06404FB3ED87}"/>
                      </a:ext>
                    </a:extLst>
                  </p:cNvPr>
                  <p:cNvSpPr/>
                  <p:nvPr/>
                </p:nvSpPr>
                <p:spPr>
                  <a:xfrm>
                    <a:off x="602919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58" name="Freeform: Shape 657">
                    <a:extLst>
                      <a:ext uri="{FF2B5EF4-FFF2-40B4-BE49-F238E27FC236}">
                        <a16:creationId xmlns:a16="http://schemas.microsoft.com/office/drawing/2014/main" id="{F1EE92FC-A521-3A81-3929-916AA30B4A3E}"/>
                      </a:ext>
                    </a:extLst>
                  </p:cNvPr>
                  <p:cNvSpPr/>
                  <p:nvPr/>
                </p:nvSpPr>
                <p:spPr>
                  <a:xfrm>
                    <a:off x="597311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59" name="Freeform: Shape 658">
                    <a:extLst>
                      <a:ext uri="{FF2B5EF4-FFF2-40B4-BE49-F238E27FC236}">
                        <a16:creationId xmlns:a16="http://schemas.microsoft.com/office/drawing/2014/main" id="{58B89D78-4A6C-724A-371C-CA27CD2A4BDB}"/>
                      </a:ext>
                    </a:extLst>
                  </p:cNvPr>
                  <p:cNvSpPr/>
                  <p:nvPr/>
                </p:nvSpPr>
                <p:spPr>
                  <a:xfrm>
                    <a:off x="591718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60" name="Freeform: Shape 659">
                    <a:extLst>
                      <a:ext uri="{FF2B5EF4-FFF2-40B4-BE49-F238E27FC236}">
                        <a16:creationId xmlns:a16="http://schemas.microsoft.com/office/drawing/2014/main" id="{4472D59A-B0C0-C575-9F4C-332A3D9759F3}"/>
                      </a:ext>
                    </a:extLst>
                  </p:cNvPr>
                  <p:cNvSpPr/>
                  <p:nvPr/>
                </p:nvSpPr>
                <p:spPr>
                  <a:xfrm>
                    <a:off x="5861104"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61" name="Freeform: Shape 660">
                    <a:extLst>
                      <a:ext uri="{FF2B5EF4-FFF2-40B4-BE49-F238E27FC236}">
                        <a16:creationId xmlns:a16="http://schemas.microsoft.com/office/drawing/2014/main" id="{5077C6D2-6F0C-3D95-3D65-DC2017D6490F}"/>
                      </a:ext>
                    </a:extLst>
                  </p:cNvPr>
                  <p:cNvSpPr/>
                  <p:nvPr/>
                </p:nvSpPr>
                <p:spPr>
                  <a:xfrm>
                    <a:off x="580517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627" name="Freeform: Shape 626">
                  <a:extLst>
                    <a:ext uri="{FF2B5EF4-FFF2-40B4-BE49-F238E27FC236}">
                      <a16:creationId xmlns:a16="http://schemas.microsoft.com/office/drawing/2014/main" id="{09B086ED-7A52-7BDE-3384-FE5E4AEB6C56}"/>
                    </a:ext>
                  </a:extLst>
                </p:cNvPr>
                <p:cNvSpPr/>
                <p:nvPr/>
              </p:nvSpPr>
              <p:spPr>
                <a:xfrm>
                  <a:off x="5743717" y="121563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628" name="Picture 627">
                  <a:extLst>
                    <a:ext uri="{FF2B5EF4-FFF2-40B4-BE49-F238E27FC236}">
                      <a16:creationId xmlns:a16="http://schemas.microsoft.com/office/drawing/2014/main" id="{86593DC2-E16B-D445-DEE8-539FBC560175}"/>
                    </a:ext>
                  </a:extLst>
                </p:cNvPr>
                <p:cNvPicPr>
                  <a:picLocks noChangeAspect="1"/>
                </p:cNvPicPr>
                <p:nvPr/>
              </p:nvPicPr>
              <p:blipFill>
                <a:blip r:embed="rId3"/>
                <a:stretch>
                  <a:fillRect/>
                </a:stretch>
              </p:blipFill>
              <p:spPr>
                <a:xfrm>
                  <a:off x="5327543" y="1690112"/>
                  <a:ext cx="874791" cy="874791"/>
                </a:xfrm>
                <a:custGeom>
                  <a:avLst/>
                  <a:gdLst>
                    <a:gd name="connsiteX0" fmla="*/ -167 w 874791"/>
                    <a:gd name="connsiteY0" fmla="*/ -423 h 874791"/>
                    <a:gd name="connsiteX1" fmla="*/ 874624 w 874791"/>
                    <a:gd name="connsiteY1" fmla="*/ -423 h 874791"/>
                    <a:gd name="connsiteX2" fmla="*/ 874624 w 874791"/>
                    <a:gd name="connsiteY2" fmla="*/ 874368 h 874791"/>
                    <a:gd name="connsiteX3" fmla="*/ -16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7" y="-423"/>
                      </a:moveTo>
                      <a:lnTo>
                        <a:pt x="874624" y="-423"/>
                      </a:lnTo>
                      <a:lnTo>
                        <a:pt x="874624" y="874368"/>
                      </a:lnTo>
                      <a:lnTo>
                        <a:pt x="-167" y="874368"/>
                      </a:lnTo>
                      <a:close/>
                    </a:path>
                  </a:pathLst>
                </a:custGeom>
              </p:spPr>
            </p:pic>
          </p:grpSp>
          <p:cxnSp>
            <p:nvCxnSpPr>
              <p:cNvPr id="623" name="Straight Arrow Connector 622">
                <a:extLst>
                  <a:ext uri="{FF2B5EF4-FFF2-40B4-BE49-F238E27FC236}">
                    <a16:creationId xmlns:a16="http://schemas.microsoft.com/office/drawing/2014/main" id="{97324F1D-328F-CE91-D370-E27AF9642CE0}"/>
                  </a:ext>
                </a:extLst>
              </p:cNvPr>
              <p:cNvCxnSpPr>
                <a:cxnSpLocks/>
              </p:cNvCxnSpPr>
              <p:nvPr/>
            </p:nvCxnSpPr>
            <p:spPr>
              <a:xfrm>
                <a:off x="4359716"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2" name="Group 661">
              <a:extLst>
                <a:ext uri="{FF2B5EF4-FFF2-40B4-BE49-F238E27FC236}">
                  <a16:creationId xmlns:a16="http://schemas.microsoft.com/office/drawing/2014/main" id="{05BCCEA9-0DA5-4A48-D914-AC79121C8BE3}"/>
                </a:ext>
              </a:extLst>
            </p:cNvPr>
            <p:cNvGrpSpPr/>
            <p:nvPr/>
          </p:nvGrpSpPr>
          <p:grpSpPr>
            <a:xfrm>
              <a:off x="1834097" y="2058411"/>
              <a:ext cx="1378862" cy="1349393"/>
              <a:chOff x="5156613" y="3242169"/>
              <a:chExt cx="1378862" cy="1349393"/>
            </a:xfrm>
          </p:grpSpPr>
          <p:grpSp>
            <p:nvGrpSpPr>
              <p:cNvPr id="663" name="Graphic 610">
                <a:extLst>
                  <a:ext uri="{FF2B5EF4-FFF2-40B4-BE49-F238E27FC236}">
                    <a16:creationId xmlns:a16="http://schemas.microsoft.com/office/drawing/2014/main" id="{F90C3290-0F77-7FA0-E376-2E256D05F783}"/>
                  </a:ext>
                </a:extLst>
              </p:cNvPr>
              <p:cNvGrpSpPr/>
              <p:nvPr/>
            </p:nvGrpSpPr>
            <p:grpSpPr>
              <a:xfrm>
                <a:off x="5156613" y="3242169"/>
                <a:ext cx="1378862" cy="1349393"/>
                <a:chOff x="6554046" y="1217939"/>
                <a:chExt cx="1378862" cy="1349393"/>
              </a:xfrm>
            </p:grpSpPr>
            <p:sp>
              <p:nvSpPr>
                <p:cNvPr id="665" name="Freeform: Shape 664">
                  <a:extLst>
                    <a:ext uri="{FF2B5EF4-FFF2-40B4-BE49-F238E27FC236}">
                      <a16:creationId xmlns:a16="http://schemas.microsoft.com/office/drawing/2014/main" id="{CE6B99ED-3C6A-0481-2A93-3A8028FAB9CE}"/>
                    </a:ext>
                  </a:extLst>
                </p:cNvPr>
                <p:cNvSpPr/>
                <p:nvPr/>
              </p:nvSpPr>
              <p:spPr>
                <a:xfrm>
                  <a:off x="697029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666" name="Freeform: Shape 665">
                  <a:extLst>
                    <a:ext uri="{FF2B5EF4-FFF2-40B4-BE49-F238E27FC236}">
                      <a16:creationId xmlns:a16="http://schemas.microsoft.com/office/drawing/2014/main" id="{B1EB50B7-7DB9-9BBE-061C-8DB11C6B8A5A}"/>
                    </a:ext>
                  </a:extLst>
                </p:cNvPr>
                <p:cNvSpPr/>
                <p:nvPr/>
              </p:nvSpPr>
              <p:spPr>
                <a:xfrm>
                  <a:off x="7143613" y="1332561"/>
                  <a:ext cx="560204" cy="671907"/>
                </a:xfrm>
                <a:custGeom>
                  <a:avLst/>
                  <a:gdLst>
                    <a:gd name="connsiteX0" fmla="*/ 112010 w 560204"/>
                    <a:gd name="connsiteY0" fmla="*/ 0 h 671907"/>
                    <a:gd name="connsiteX1" fmla="*/ 56082 w 560204"/>
                    <a:gd name="connsiteY1" fmla="*/ 0 h 671907"/>
                    <a:gd name="connsiteX2" fmla="*/ 56082 w 560204"/>
                    <a:gd name="connsiteY2" fmla="*/ 56082 h 671907"/>
                    <a:gd name="connsiteX3" fmla="*/ 0 w 560204"/>
                    <a:gd name="connsiteY3" fmla="*/ 56082 h 671907"/>
                    <a:gd name="connsiteX4" fmla="*/ 0 w 560204"/>
                    <a:gd name="connsiteY4" fmla="*/ 168092 h 671907"/>
                    <a:gd name="connsiteX5" fmla="*/ 56082 w 560204"/>
                    <a:gd name="connsiteY5" fmla="*/ 170397 h 671907"/>
                    <a:gd name="connsiteX6" fmla="*/ 56082 w 560204"/>
                    <a:gd name="connsiteY6" fmla="*/ 224020 h 671907"/>
                    <a:gd name="connsiteX7" fmla="*/ 110627 w 560204"/>
                    <a:gd name="connsiteY7" fmla="*/ 226171 h 671907"/>
                    <a:gd name="connsiteX8" fmla="*/ 111856 w 560204"/>
                    <a:gd name="connsiteY8" fmla="*/ 337721 h 671907"/>
                    <a:gd name="connsiteX9" fmla="*/ 56082 w 560204"/>
                    <a:gd name="connsiteY9" fmla="*/ 338489 h 671907"/>
                    <a:gd name="connsiteX10" fmla="*/ 56082 w 560204"/>
                    <a:gd name="connsiteY10" fmla="*/ 615979 h 671907"/>
                    <a:gd name="connsiteX11" fmla="*/ 167938 w 560204"/>
                    <a:gd name="connsiteY11" fmla="*/ 615979 h 671907"/>
                    <a:gd name="connsiteX12" fmla="*/ 167938 w 560204"/>
                    <a:gd name="connsiteY12" fmla="*/ 671907 h 671907"/>
                    <a:gd name="connsiteX13" fmla="*/ 224021 w 560204"/>
                    <a:gd name="connsiteY13" fmla="*/ 671907 h 671907"/>
                    <a:gd name="connsiteX14" fmla="*/ 336030 w 560204"/>
                    <a:gd name="connsiteY14" fmla="*/ 671907 h 671907"/>
                    <a:gd name="connsiteX15" fmla="*/ 448041 w 560204"/>
                    <a:gd name="connsiteY15" fmla="*/ 671907 h 671907"/>
                    <a:gd name="connsiteX16" fmla="*/ 448041 w 560204"/>
                    <a:gd name="connsiteY16" fmla="*/ 615979 h 671907"/>
                    <a:gd name="connsiteX17" fmla="*/ 504583 w 560204"/>
                    <a:gd name="connsiteY17" fmla="*/ 618130 h 671907"/>
                    <a:gd name="connsiteX18" fmla="*/ 504583 w 560204"/>
                    <a:gd name="connsiteY18" fmla="*/ 565121 h 671907"/>
                    <a:gd name="connsiteX19" fmla="*/ 560204 w 560204"/>
                    <a:gd name="connsiteY19" fmla="*/ 563124 h 671907"/>
                    <a:gd name="connsiteX20" fmla="*/ 560204 w 560204"/>
                    <a:gd name="connsiteY20" fmla="*/ 226479 h 671907"/>
                    <a:gd name="connsiteX21" fmla="*/ 446197 w 560204"/>
                    <a:gd name="connsiteY21" fmla="*/ 227554 h 671907"/>
                    <a:gd name="connsiteX22" fmla="*/ 447426 w 560204"/>
                    <a:gd name="connsiteY22" fmla="*/ 170550 h 671907"/>
                    <a:gd name="connsiteX23" fmla="*/ 338028 w 560204"/>
                    <a:gd name="connsiteY23" fmla="*/ 169168 h 671907"/>
                    <a:gd name="connsiteX24" fmla="*/ 336030 w 560204"/>
                    <a:gd name="connsiteY24" fmla="*/ 0 h 671907"/>
                    <a:gd name="connsiteX25" fmla="*/ 280102 w 560204"/>
                    <a:gd name="connsiteY25" fmla="*/ 0 h 671907"/>
                    <a:gd name="connsiteX26" fmla="*/ 280102 w 560204"/>
                    <a:gd name="connsiteY26" fmla="*/ 58540 h 671907"/>
                    <a:gd name="connsiteX27" fmla="*/ 168246 w 560204"/>
                    <a:gd name="connsiteY27" fmla="*/ 56389 h 671907"/>
                    <a:gd name="connsiteX28" fmla="*/ 167631 w 560204"/>
                    <a:gd name="connsiteY28" fmla="*/ 1383 h 67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204" h="671907">
                      <a:moveTo>
                        <a:pt x="112010" y="0"/>
                      </a:moveTo>
                      <a:lnTo>
                        <a:pt x="56082" y="0"/>
                      </a:lnTo>
                      <a:lnTo>
                        <a:pt x="56082" y="56082"/>
                      </a:lnTo>
                      <a:lnTo>
                        <a:pt x="0" y="56082"/>
                      </a:lnTo>
                      <a:lnTo>
                        <a:pt x="0" y="168092"/>
                      </a:lnTo>
                      <a:lnTo>
                        <a:pt x="56082" y="170397"/>
                      </a:lnTo>
                      <a:lnTo>
                        <a:pt x="56082" y="224020"/>
                      </a:lnTo>
                      <a:lnTo>
                        <a:pt x="110627" y="226171"/>
                      </a:lnTo>
                      <a:lnTo>
                        <a:pt x="111856" y="337721"/>
                      </a:lnTo>
                      <a:lnTo>
                        <a:pt x="56082" y="338489"/>
                      </a:lnTo>
                      <a:lnTo>
                        <a:pt x="56082" y="615979"/>
                      </a:lnTo>
                      <a:lnTo>
                        <a:pt x="167938" y="615979"/>
                      </a:lnTo>
                      <a:lnTo>
                        <a:pt x="167938" y="671907"/>
                      </a:lnTo>
                      <a:lnTo>
                        <a:pt x="224021" y="671907"/>
                      </a:lnTo>
                      <a:lnTo>
                        <a:pt x="336030" y="671907"/>
                      </a:lnTo>
                      <a:lnTo>
                        <a:pt x="448041" y="671907"/>
                      </a:lnTo>
                      <a:lnTo>
                        <a:pt x="448041" y="615979"/>
                      </a:lnTo>
                      <a:lnTo>
                        <a:pt x="504583" y="618130"/>
                      </a:lnTo>
                      <a:lnTo>
                        <a:pt x="504583" y="565121"/>
                      </a:lnTo>
                      <a:lnTo>
                        <a:pt x="560204" y="563124"/>
                      </a:lnTo>
                      <a:lnTo>
                        <a:pt x="560204" y="226479"/>
                      </a:lnTo>
                      <a:lnTo>
                        <a:pt x="446197" y="227554"/>
                      </a:lnTo>
                      <a:lnTo>
                        <a:pt x="447426" y="170550"/>
                      </a:lnTo>
                      <a:lnTo>
                        <a:pt x="338028" y="169168"/>
                      </a:lnTo>
                      <a:lnTo>
                        <a:pt x="336030" y="0"/>
                      </a:lnTo>
                      <a:lnTo>
                        <a:pt x="280102" y="0"/>
                      </a:lnTo>
                      <a:lnTo>
                        <a:pt x="280102" y="58540"/>
                      </a:lnTo>
                      <a:lnTo>
                        <a:pt x="168246" y="56389"/>
                      </a:lnTo>
                      <a:lnTo>
                        <a:pt x="167631" y="1383"/>
                      </a:lnTo>
                      <a:close/>
                    </a:path>
                  </a:pathLst>
                </a:custGeom>
                <a:solidFill>
                  <a:srgbClr val="9FB5BA"/>
                </a:solidFill>
                <a:ln w="15358" cap="flat">
                  <a:noFill/>
                  <a:prstDash val="solid"/>
                  <a:miter/>
                </a:ln>
              </p:spPr>
              <p:txBody>
                <a:bodyPr rtlCol="0" anchor="ctr"/>
                <a:lstStyle/>
                <a:p>
                  <a:endParaRPr lang="en-US"/>
                </a:p>
              </p:txBody>
            </p:sp>
            <p:grpSp>
              <p:nvGrpSpPr>
                <p:cNvPr id="667" name="Graphic 610">
                  <a:extLst>
                    <a:ext uri="{FF2B5EF4-FFF2-40B4-BE49-F238E27FC236}">
                      <a16:creationId xmlns:a16="http://schemas.microsoft.com/office/drawing/2014/main" id="{9A6E9420-9AEC-E2AD-BA11-216FFC66D772}"/>
                    </a:ext>
                  </a:extLst>
                </p:cNvPr>
                <p:cNvGrpSpPr/>
                <p:nvPr/>
              </p:nvGrpSpPr>
              <p:grpSpPr>
                <a:xfrm>
                  <a:off x="6975674" y="1223009"/>
                  <a:ext cx="951855" cy="951855"/>
                  <a:chOff x="6975674" y="1223009"/>
                  <a:chExt cx="951855" cy="951855"/>
                </a:xfrm>
                <a:noFill/>
              </p:grpSpPr>
              <p:sp>
                <p:nvSpPr>
                  <p:cNvPr id="670" name="Freeform: Shape 669">
                    <a:extLst>
                      <a:ext uri="{FF2B5EF4-FFF2-40B4-BE49-F238E27FC236}">
                        <a16:creationId xmlns:a16="http://schemas.microsoft.com/office/drawing/2014/main" id="{33CC4D79-2C85-E488-5463-AC761A0E0912}"/>
                      </a:ext>
                    </a:extLst>
                  </p:cNvPr>
                  <p:cNvSpPr/>
                  <p:nvPr/>
                </p:nvSpPr>
                <p:spPr>
                  <a:xfrm>
                    <a:off x="6975674" y="122300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671" name="Freeform: Shape 670">
                    <a:extLst>
                      <a:ext uri="{FF2B5EF4-FFF2-40B4-BE49-F238E27FC236}">
                        <a16:creationId xmlns:a16="http://schemas.microsoft.com/office/drawing/2014/main" id="{848C197D-8118-0676-0BE1-C08F62D6DB4D}"/>
                      </a:ext>
                    </a:extLst>
                  </p:cNvPr>
                  <p:cNvSpPr/>
                  <p:nvPr/>
                </p:nvSpPr>
                <p:spPr>
                  <a:xfrm>
                    <a:off x="697567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72" name="Freeform: Shape 671">
                    <a:extLst>
                      <a:ext uri="{FF2B5EF4-FFF2-40B4-BE49-F238E27FC236}">
                        <a16:creationId xmlns:a16="http://schemas.microsoft.com/office/drawing/2014/main" id="{71E4068C-6E7E-032E-F35C-A4BDA513ABE3}"/>
                      </a:ext>
                    </a:extLst>
                  </p:cNvPr>
                  <p:cNvSpPr/>
                  <p:nvPr/>
                </p:nvSpPr>
                <p:spPr>
                  <a:xfrm>
                    <a:off x="697567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73" name="Freeform: Shape 672">
                    <a:extLst>
                      <a:ext uri="{FF2B5EF4-FFF2-40B4-BE49-F238E27FC236}">
                        <a16:creationId xmlns:a16="http://schemas.microsoft.com/office/drawing/2014/main" id="{65C07105-D990-C982-5598-AC8B55222E01}"/>
                      </a:ext>
                    </a:extLst>
                  </p:cNvPr>
                  <p:cNvSpPr/>
                  <p:nvPr/>
                </p:nvSpPr>
                <p:spPr>
                  <a:xfrm>
                    <a:off x="697567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74" name="Freeform: Shape 673">
                    <a:extLst>
                      <a:ext uri="{FF2B5EF4-FFF2-40B4-BE49-F238E27FC236}">
                        <a16:creationId xmlns:a16="http://schemas.microsoft.com/office/drawing/2014/main" id="{F2AAECA2-3C77-67D3-F74F-7F9EC7446442}"/>
                      </a:ext>
                    </a:extLst>
                  </p:cNvPr>
                  <p:cNvSpPr/>
                  <p:nvPr/>
                </p:nvSpPr>
                <p:spPr>
                  <a:xfrm>
                    <a:off x="697567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75" name="Freeform: Shape 674">
                    <a:extLst>
                      <a:ext uri="{FF2B5EF4-FFF2-40B4-BE49-F238E27FC236}">
                        <a16:creationId xmlns:a16="http://schemas.microsoft.com/office/drawing/2014/main" id="{F2CAAA48-8DED-576E-ABFB-B43384014699}"/>
                      </a:ext>
                    </a:extLst>
                  </p:cNvPr>
                  <p:cNvSpPr/>
                  <p:nvPr/>
                </p:nvSpPr>
                <p:spPr>
                  <a:xfrm>
                    <a:off x="697567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76" name="Freeform: Shape 675">
                    <a:extLst>
                      <a:ext uri="{FF2B5EF4-FFF2-40B4-BE49-F238E27FC236}">
                        <a16:creationId xmlns:a16="http://schemas.microsoft.com/office/drawing/2014/main" id="{A6038E97-4071-B20B-37D9-3D921B82F70F}"/>
                      </a:ext>
                    </a:extLst>
                  </p:cNvPr>
                  <p:cNvSpPr/>
                  <p:nvPr/>
                </p:nvSpPr>
                <p:spPr>
                  <a:xfrm>
                    <a:off x="697567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77" name="Freeform: Shape 676">
                    <a:extLst>
                      <a:ext uri="{FF2B5EF4-FFF2-40B4-BE49-F238E27FC236}">
                        <a16:creationId xmlns:a16="http://schemas.microsoft.com/office/drawing/2014/main" id="{61A7E0A2-90BF-645B-EABB-0E0134233C8B}"/>
                      </a:ext>
                    </a:extLst>
                  </p:cNvPr>
                  <p:cNvSpPr/>
                  <p:nvPr/>
                </p:nvSpPr>
                <p:spPr>
                  <a:xfrm>
                    <a:off x="697567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78" name="Freeform: Shape 677">
                    <a:extLst>
                      <a:ext uri="{FF2B5EF4-FFF2-40B4-BE49-F238E27FC236}">
                        <a16:creationId xmlns:a16="http://schemas.microsoft.com/office/drawing/2014/main" id="{64CFDFD2-028A-F2D6-7A19-B5EFE426675E}"/>
                      </a:ext>
                    </a:extLst>
                  </p:cNvPr>
                  <p:cNvSpPr/>
                  <p:nvPr/>
                </p:nvSpPr>
                <p:spPr>
                  <a:xfrm>
                    <a:off x="697567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79" name="Freeform: Shape 678">
                    <a:extLst>
                      <a:ext uri="{FF2B5EF4-FFF2-40B4-BE49-F238E27FC236}">
                        <a16:creationId xmlns:a16="http://schemas.microsoft.com/office/drawing/2014/main" id="{D8CB3F6A-071B-3C07-0146-9EC1F9CBF836}"/>
                      </a:ext>
                    </a:extLst>
                  </p:cNvPr>
                  <p:cNvSpPr/>
                  <p:nvPr/>
                </p:nvSpPr>
                <p:spPr>
                  <a:xfrm>
                    <a:off x="697567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80" name="Freeform: Shape 679">
                    <a:extLst>
                      <a:ext uri="{FF2B5EF4-FFF2-40B4-BE49-F238E27FC236}">
                        <a16:creationId xmlns:a16="http://schemas.microsoft.com/office/drawing/2014/main" id="{E4306FA1-DA8E-6D94-653C-B620A6E36600}"/>
                      </a:ext>
                    </a:extLst>
                  </p:cNvPr>
                  <p:cNvSpPr/>
                  <p:nvPr/>
                </p:nvSpPr>
                <p:spPr>
                  <a:xfrm>
                    <a:off x="697567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81" name="Freeform: Shape 680">
                    <a:extLst>
                      <a:ext uri="{FF2B5EF4-FFF2-40B4-BE49-F238E27FC236}">
                        <a16:creationId xmlns:a16="http://schemas.microsoft.com/office/drawing/2014/main" id="{DA9741B4-C779-883B-1454-8AECB2134F51}"/>
                      </a:ext>
                    </a:extLst>
                  </p:cNvPr>
                  <p:cNvSpPr/>
                  <p:nvPr/>
                </p:nvSpPr>
                <p:spPr>
                  <a:xfrm>
                    <a:off x="697567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82" name="Freeform: Shape 681">
                    <a:extLst>
                      <a:ext uri="{FF2B5EF4-FFF2-40B4-BE49-F238E27FC236}">
                        <a16:creationId xmlns:a16="http://schemas.microsoft.com/office/drawing/2014/main" id="{F6126D20-62D1-8FAC-85BA-752609304387}"/>
                      </a:ext>
                    </a:extLst>
                  </p:cNvPr>
                  <p:cNvSpPr/>
                  <p:nvPr/>
                </p:nvSpPr>
                <p:spPr>
                  <a:xfrm>
                    <a:off x="697567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83" name="Freeform: Shape 682">
                    <a:extLst>
                      <a:ext uri="{FF2B5EF4-FFF2-40B4-BE49-F238E27FC236}">
                        <a16:creationId xmlns:a16="http://schemas.microsoft.com/office/drawing/2014/main" id="{294E1C82-224F-3D54-BDDA-B6DA657D6053}"/>
                      </a:ext>
                    </a:extLst>
                  </p:cNvPr>
                  <p:cNvSpPr/>
                  <p:nvPr/>
                </p:nvSpPr>
                <p:spPr>
                  <a:xfrm>
                    <a:off x="697567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84" name="Freeform: Shape 683">
                    <a:extLst>
                      <a:ext uri="{FF2B5EF4-FFF2-40B4-BE49-F238E27FC236}">
                        <a16:creationId xmlns:a16="http://schemas.microsoft.com/office/drawing/2014/main" id="{A95459B9-54EE-BFDC-97A6-03A9C8890EAF}"/>
                      </a:ext>
                    </a:extLst>
                  </p:cNvPr>
                  <p:cNvSpPr/>
                  <p:nvPr/>
                </p:nvSpPr>
                <p:spPr>
                  <a:xfrm>
                    <a:off x="697567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85" name="Freeform: Shape 684">
                    <a:extLst>
                      <a:ext uri="{FF2B5EF4-FFF2-40B4-BE49-F238E27FC236}">
                        <a16:creationId xmlns:a16="http://schemas.microsoft.com/office/drawing/2014/main" id="{04E7F9AB-B3CD-BAFE-0A14-BBA41DC4E1A2}"/>
                      </a:ext>
                    </a:extLst>
                  </p:cNvPr>
                  <p:cNvSpPr/>
                  <p:nvPr/>
                </p:nvSpPr>
                <p:spPr>
                  <a:xfrm>
                    <a:off x="697567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86" name="Freeform: Shape 685">
                    <a:extLst>
                      <a:ext uri="{FF2B5EF4-FFF2-40B4-BE49-F238E27FC236}">
                        <a16:creationId xmlns:a16="http://schemas.microsoft.com/office/drawing/2014/main" id="{03C3EAF5-09B4-9011-FF2C-D7630C05CAF9}"/>
                      </a:ext>
                    </a:extLst>
                  </p:cNvPr>
                  <p:cNvSpPr/>
                  <p:nvPr/>
                </p:nvSpPr>
                <p:spPr>
                  <a:xfrm>
                    <a:off x="697567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87" name="Freeform: Shape 686">
                    <a:extLst>
                      <a:ext uri="{FF2B5EF4-FFF2-40B4-BE49-F238E27FC236}">
                        <a16:creationId xmlns:a16="http://schemas.microsoft.com/office/drawing/2014/main" id="{98CBEC86-C12A-1A3F-1EEF-AF4102567C45}"/>
                      </a:ext>
                    </a:extLst>
                  </p:cNvPr>
                  <p:cNvSpPr/>
                  <p:nvPr/>
                </p:nvSpPr>
                <p:spPr>
                  <a:xfrm>
                    <a:off x="787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88" name="Freeform: Shape 687">
                    <a:extLst>
                      <a:ext uri="{FF2B5EF4-FFF2-40B4-BE49-F238E27FC236}">
                        <a16:creationId xmlns:a16="http://schemas.microsoft.com/office/drawing/2014/main" id="{EDA6EF25-CC53-8056-EADE-81B1819D0BDA}"/>
                      </a:ext>
                    </a:extLst>
                  </p:cNvPr>
                  <p:cNvSpPr/>
                  <p:nvPr/>
                </p:nvSpPr>
                <p:spPr>
                  <a:xfrm>
                    <a:off x="781552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89" name="Freeform: Shape 688">
                    <a:extLst>
                      <a:ext uri="{FF2B5EF4-FFF2-40B4-BE49-F238E27FC236}">
                        <a16:creationId xmlns:a16="http://schemas.microsoft.com/office/drawing/2014/main" id="{519B286D-D7A8-80AF-87E8-979775015434}"/>
                      </a:ext>
                    </a:extLst>
                  </p:cNvPr>
                  <p:cNvSpPr/>
                  <p:nvPr/>
                </p:nvSpPr>
                <p:spPr>
                  <a:xfrm>
                    <a:off x="77595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90" name="Freeform: Shape 689">
                    <a:extLst>
                      <a:ext uri="{FF2B5EF4-FFF2-40B4-BE49-F238E27FC236}">
                        <a16:creationId xmlns:a16="http://schemas.microsoft.com/office/drawing/2014/main" id="{E7FF1D91-90A8-93BE-70BC-B5B190519C82}"/>
                      </a:ext>
                    </a:extLst>
                  </p:cNvPr>
                  <p:cNvSpPr/>
                  <p:nvPr/>
                </p:nvSpPr>
                <p:spPr>
                  <a:xfrm>
                    <a:off x="770351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91" name="Freeform: Shape 690">
                    <a:extLst>
                      <a:ext uri="{FF2B5EF4-FFF2-40B4-BE49-F238E27FC236}">
                        <a16:creationId xmlns:a16="http://schemas.microsoft.com/office/drawing/2014/main" id="{B2353B4C-E815-B59C-1AFE-8E402D0AB6AE}"/>
                      </a:ext>
                    </a:extLst>
                  </p:cNvPr>
                  <p:cNvSpPr/>
                  <p:nvPr/>
                </p:nvSpPr>
                <p:spPr>
                  <a:xfrm>
                    <a:off x="76475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92" name="Freeform: Shape 691">
                    <a:extLst>
                      <a:ext uri="{FF2B5EF4-FFF2-40B4-BE49-F238E27FC236}">
                        <a16:creationId xmlns:a16="http://schemas.microsoft.com/office/drawing/2014/main" id="{59B1A07E-D7F2-5EB5-492F-FA463B1C0D63}"/>
                      </a:ext>
                    </a:extLst>
                  </p:cNvPr>
                  <p:cNvSpPr/>
                  <p:nvPr/>
                </p:nvSpPr>
                <p:spPr>
                  <a:xfrm>
                    <a:off x="75916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93" name="Freeform: Shape 692">
                    <a:extLst>
                      <a:ext uri="{FF2B5EF4-FFF2-40B4-BE49-F238E27FC236}">
                        <a16:creationId xmlns:a16="http://schemas.microsoft.com/office/drawing/2014/main" id="{9CF57EBB-A57F-1E46-9844-B9A0C2AE8A43}"/>
                      </a:ext>
                    </a:extLst>
                  </p:cNvPr>
                  <p:cNvSpPr/>
                  <p:nvPr/>
                </p:nvSpPr>
                <p:spPr>
                  <a:xfrm>
                    <a:off x="75355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94" name="Freeform: Shape 693">
                    <a:extLst>
                      <a:ext uri="{FF2B5EF4-FFF2-40B4-BE49-F238E27FC236}">
                        <a16:creationId xmlns:a16="http://schemas.microsoft.com/office/drawing/2014/main" id="{CB5B91CC-3549-8131-60BE-9ECA543B516C}"/>
                      </a:ext>
                    </a:extLst>
                  </p:cNvPr>
                  <p:cNvSpPr/>
                  <p:nvPr/>
                </p:nvSpPr>
                <p:spPr>
                  <a:xfrm>
                    <a:off x="74796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95" name="Freeform: Shape 694">
                    <a:extLst>
                      <a:ext uri="{FF2B5EF4-FFF2-40B4-BE49-F238E27FC236}">
                        <a16:creationId xmlns:a16="http://schemas.microsoft.com/office/drawing/2014/main" id="{A53E5ADE-E442-E03F-4D6D-5E458C8AA665}"/>
                      </a:ext>
                    </a:extLst>
                  </p:cNvPr>
                  <p:cNvSpPr/>
                  <p:nvPr/>
                </p:nvSpPr>
                <p:spPr>
                  <a:xfrm>
                    <a:off x="742356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96" name="Freeform: Shape 695">
                    <a:extLst>
                      <a:ext uri="{FF2B5EF4-FFF2-40B4-BE49-F238E27FC236}">
                        <a16:creationId xmlns:a16="http://schemas.microsoft.com/office/drawing/2014/main" id="{0D472E0F-919C-4F4A-089E-D7F646B5FD24}"/>
                      </a:ext>
                    </a:extLst>
                  </p:cNvPr>
                  <p:cNvSpPr/>
                  <p:nvPr/>
                </p:nvSpPr>
                <p:spPr>
                  <a:xfrm>
                    <a:off x="73676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97" name="Freeform: Shape 696">
                    <a:extLst>
                      <a:ext uri="{FF2B5EF4-FFF2-40B4-BE49-F238E27FC236}">
                        <a16:creationId xmlns:a16="http://schemas.microsoft.com/office/drawing/2014/main" id="{4B0078FE-3190-0174-0F24-0E51D8F1E669}"/>
                      </a:ext>
                    </a:extLst>
                  </p:cNvPr>
                  <p:cNvSpPr/>
                  <p:nvPr/>
                </p:nvSpPr>
                <p:spPr>
                  <a:xfrm>
                    <a:off x="731155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98" name="Freeform: Shape 697">
                    <a:extLst>
                      <a:ext uri="{FF2B5EF4-FFF2-40B4-BE49-F238E27FC236}">
                        <a16:creationId xmlns:a16="http://schemas.microsoft.com/office/drawing/2014/main" id="{05F3F12B-0B23-2985-AE8C-E2F28CD91701}"/>
                      </a:ext>
                    </a:extLst>
                  </p:cNvPr>
                  <p:cNvSpPr/>
                  <p:nvPr/>
                </p:nvSpPr>
                <p:spPr>
                  <a:xfrm>
                    <a:off x="725562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99" name="Freeform: Shape 698">
                    <a:extLst>
                      <a:ext uri="{FF2B5EF4-FFF2-40B4-BE49-F238E27FC236}">
                        <a16:creationId xmlns:a16="http://schemas.microsoft.com/office/drawing/2014/main" id="{41E70F03-E911-F041-0C06-39B3226C7470}"/>
                      </a:ext>
                    </a:extLst>
                  </p:cNvPr>
                  <p:cNvSpPr/>
                  <p:nvPr/>
                </p:nvSpPr>
                <p:spPr>
                  <a:xfrm>
                    <a:off x="7199695"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00" name="Freeform: Shape 699">
                    <a:extLst>
                      <a:ext uri="{FF2B5EF4-FFF2-40B4-BE49-F238E27FC236}">
                        <a16:creationId xmlns:a16="http://schemas.microsoft.com/office/drawing/2014/main" id="{61B2091F-8F85-B78B-3822-5E25AEBD3B02}"/>
                      </a:ext>
                    </a:extLst>
                  </p:cNvPr>
                  <p:cNvSpPr/>
                  <p:nvPr/>
                </p:nvSpPr>
                <p:spPr>
                  <a:xfrm>
                    <a:off x="714361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01" name="Freeform: Shape 700">
                    <a:extLst>
                      <a:ext uri="{FF2B5EF4-FFF2-40B4-BE49-F238E27FC236}">
                        <a16:creationId xmlns:a16="http://schemas.microsoft.com/office/drawing/2014/main" id="{1B2336BA-D9D4-ADB2-021B-6C7056D92DE1}"/>
                      </a:ext>
                    </a:extLst>
                  </p:cNvPr>
                  <p:cNvSpPr/>
                  <p:nvPr/>
                </p:nvSpPr>
                <p:spPr>
                  <a:xfrm>
                    <a:off x="708768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02" name="Freeform: Shape 701">
                    <a:extLst>
                      <a:ext uri="{FF2B5EF4-FFF2-40B4-BE49-F238E27FC236}">
                        <a16:creationId xmlns:a16="http://schemas.microsoft.com/office/drawing/2014/main" id="{A18C9E29-CCBB-767A-1C4E-202E2CFAEB15}"/>
                      </a:ext>
                    </a:extLst>
                  </p:cNvPr>
                  <p:cNvSpPr/>
                  <p:nvPr/>
                </p:nvSpPr>
                <p:spPr>
                  <a:xfrm>
                    <a:off x="703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668" name="Freeform: Shape 667">
                  <a:extLst>
                    <a:ext uri="{FF2B5EF4-FFF2-40B4-BE49-F238E27FC236}">
                      <a16:creationId xmlns:a16="http://schemas.microsoft.com/office/drawing/2014/main" id="{200640B8-9E70-7ABC-15FD-52A9D6E9B125}"/>
                    </a:ext>
                  </a:extLst>
                </p:cNvPr>
                <p:cNvSpPr/>
                <p:nvPr/>
              </p:nvSpPr>
              <p:spPr>
                <a:xfrm>
                  <a:off x="697029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669" name="Picture 668">
                  <a:extLst>
                    <a:ext uri="{FF2B5EF4-FFF2-40B4-BE49-F238E27FC236}">
                      <a16:creationId xmlns:a16="http://schemas.microsoft.com/office/drawing/2014/main" id="{54D45FFC-8C4B-5BA9-F150-726C53F4FECE}"/>
                    </a:ext>
                  </a:extLst>
                </p:cNvPr>
                <p:cNvPicPr>
                  <a:picLocks noChangeAspect="1"/>
                </p:cNvPicPr>
                <p:nvPr/>
              </p:nvPicPr>
              <p:blipFill>
                <a:blip r:embed="rId3"/>
                <a:stretch>
                  <a:fillRect/>
                </a:stretch>
              </p:blipFill>
              <p:spPr>
                <a:xfrm>
                  <a:off x="6554046" y="1692541"/>
                  <a:ext cx="874791" cy="874791"/>
                </a:xfrm>
                <a:custGeom>
                  <a:avLst/>
                  <a:gdLst>
                    <a:gd name="connsiteX0" fmla="*/ -87 w 874791"/>
                    <a:gd name="connsiteY0" fmla="*/ -423 h 874791"/>
                    <a:gd name="connsiteX1" fmla="*/ 874704 w 874791"/>
                    <a:gd name="connsiteY1" fmla="*/ -423 h 874791"/>
                    <a:gd name="connsiteX2" fmla="*/ 874704 w 874791"/>
                    <a:gd name="connsiteY2" fmla="*/ 874368 h 874791"/>
                    <a:gd name="connsiteX3" fmla="*/ -8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423"/>
                      </a:moveTo>
                      <a:lnTo>
                        <a:pt x="874704" y="-423"/>
                      </a:lnTo>
                      <a:lnTo>
                        <a:pt x="874704" y="874368"/>
                      </a:lnTo>
                      <a:lnTo>
                        <a:pt x="-87" y="874368"/>
                      </a:lnTo>
                      <a:close/>
                    </a:path>
                  </a:pathLst>
                </a:custGeom>
              </p:spPr>
            </p:pic>
          </p:grpSp>
          <p:cxnSp>
            <p:nvCxnSpPr>
              <p:cNvPr id="664" name="Straight Arrow Connector 663">
                <a:extLst>
                  <a:ext uri="{FF2B5EF4-FFF2-40B4-BE49-F238E27FC236}">
                    <a16:creationId xmlns:a16="http://schemas.microsoft.com/office/drawing/2014/main" id="{382CE671-2D2D-8C16-C2D0-1199313DB422}"/>
                  </a:ext>
                </a:extLst>
              </p:cNvPr>
              <p:cNvCxnSpPr>
                <a:cxnSpLocks/>
              </p:cNvCxnSpPr>
              <p:nvPr/>
            </p:nvCxnSpPr>
            <p:spPr>
              <a:xfrm>
                <a:off x="5586438"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3" name="Group 702">
              <a:extLst>
                <a:ext uri="{FF2B5EF4-FFF2-40B4-BE49-F238E27FC236}">
                  <a16:creationId xmlns:a16="http://schemas.microsoft.com/office/drawing/2014/main" id="{AE00B61E-42FB-E74E-36F4-CD934633BDAE}"/>
                </a:ext>
              </a:extLst>
            </p:cNvPr>
            <p:cNvGrpSpPr/>
            <p:nvPr/>
          </p:nvGrpSpPr>
          <p:grpSpPr>
            <a:xfrm>
              <a:off x="3039596" y="2058411"/>
              <a:ext cx="1378892" cy="1349393"/>
              <a:chOff x="6362112" y="3242169"/>
              <a:chExt cx="1378892" cy="1349393"/>
            </a:xfrm>
          </p:grpSpPr>
          <p:grpSp>
            <p:nvGrpSpPr>
              <p:cNvPr id="704" name="Graphic 610">
                <a:extLst>
                  <a:ext uri="{FF2B5EF4-FFF2-40B4-BE49-F238E27FC236}">
                    <a16:creationId xmlns:a16="http://schemas.microsoft.com/office/drawing/2014/main" id="{646E73CD-B0F5-2818-1A06-598FA604F1AC}"/>
                  </a:ext>
                </a:extLst>
              </p:cNvPr>
              <p:cNvGrpSpPr/>
              <p:nvPr/>
            </p:nvGrpSpPr>
            <p:grpSpPr>
              <a:xfrm>
                <a:off x="6362112" y="3242169"/>
                <a:ext cx="1378892" cy="1349393"/>
                <a:chOff x="7759545" y="1217939"/>
                <a:chExt cx="1378892" cy="1349393"/>
              </a:xfrm>
            </p:grpSpPr>
            <p:sp>
              <p:nvSpPr>
                <p:cNvPr id="706" name="Freeform: Shape 705">
                  <a:extLst>
                    <a:ext uri="{FF2B5EF4-FFF2-40B4-BE49-F238E27FC236}">
                      <a16:creationId xmlns:a16="http://schemas.microsoft.com/office/drawing/2014/main" id="{80AF88D7-3A70-7B31-17C4-12DAC77556A8}"/>
                    </a:ext>
                  </a:extLst>
                </p:cNvPr>
                <p:cNvSpPr/>
                <p:nvPr/>
              </p:nvSpPr>
              <p:spPr>
                <a:xfrm>
                  <a:off x="817582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707" name="Freeform: Shape 706">
                  <a:extLst>
                    <a:ext uri="{FF2B5EF4-FFF2-40B4-BE49-F238E27FC236}">
                      <a16:creationId xmlns:a16="http://schemas.microsoft.com/office/drawing/2014/main" id="{2129EE7A-A0C2-184A-0240-01555EFD3E15}"/>
                    </a:ext>
                  </a:extLst>
                </p:cNvPr>
                <p:cNvSpPr/>
                <p:nvPr/>
              </p:nvSpPr>
              <p:spPr>
                <a:xfrm>
                  <a:off x="8347914" y="1333790"/>
                  <a:ext cx="561586" cy="673443"/>
                </a:xfrm>
                <a:custGeom>
                  <a:avLst/>
                  <a:gdLst>
                    <a:gd name="connsiteX0" fmla="*/ 57157 w 561586"/>
                    <a:gd name="connsiteY0" fmla="*/ 0 h 673443"/>
                    <a:gd name="connsiteX1" fmla="*/ 56697 w 561586"/>
                    <a:gd name="connsiteY1" fmla="*/ 222791 h 673443"/>
                    <a:gd name="connsiteX2" fmla="*/ 0 w 561586"/>
                    <a:gd name="connsiteY2" fmla="*/ 226786 h 673443"/>
                    <a:gd name="connsiteX3" fmla="*/ 0 w 561586"/>
                    <a:gd name="connsiteY3" fmla="*/ 281178 h 673443"/>
                    <a:gd name="connsiteX4" fmla="*/ 922 w 561586"/>
                    <a:gd name="connsiteY4" fmla="*/ 504891 h 673443"/>
                    <a:gd name="connsiteX5" fmla="*/ 57157 w 561586"/>
                    <a:gd name="connsiteY5" fmla="*/ 505198 h 673443"/>
                    <a:gd name="connsiteX6" fmla="*/ 57157 w 561586"/>
                    <a:gd name="connsiteY6" fmla="*/ 617208 h 673443"/>
                    <a:gd name="connsiteX7" fmla="*/ 114315 w 561586"/>
                    <a:gd name="connsiteY7" fmla="*/ 617823 h 673443"/>
                    <a:gd name="connsiteX8" fmla="*/ 113393 w 561586"/>
                    <a:gd name="connsiteY8" fmla="*/ 673444 h 673443"/>
                    <a:gd name="connsiteX9" fmla="*/ 393956 w 561586"/>
                    <a:gd name="connsiteY9" fmla="*/ 672983 h 673443"/>
                    <a:gd name="connsiteX10" fmla="*/ 393956 w 561586"/>
                    <a:gd name="connsiteY10" fmla="*/ 617208 h 673443"/>
                    <a:gd name="connsiteX11" fmla="*/ 448655 w 561586"/>
                    <a:gd name="connsiteY11" fmla="*/ 617362 h 673443"/>
                    <a:gd name="connsiteX12" fmla="*/ 449116 w 561586"/>
                    <a:gd name="connsiteY12" fmla="*/ 564046 h 673443"/>
                    <a:gd name="connsiteX13" fmla="*/ 504276 w 561586"/>
                    <a:gd name="connsiteY13" fmla="*/ 560051 h 673443"/>
                    <a:gd name="connsiteX14" fmla="*/ 505812 w 561586"/>
                    <a:gd name="connsiteY14" fmla="*/ 506427 h 673443"/>
                    <a:gd name="connsiteX15" fmla="*/ 560973 w 561586"/>
                    <a:gd name="connsiteY15" fmla="*/ 505352 h 673443"/>
                    <a:gd name="connsiteX16" fmla="*/ 561587 w 561586"/>
                    <a:gd name="connsiteY16" fmla="*/ 280102 h 673443"/>
                    <a:gd name="connsiteX17" fmla="*/ 506274 w 561586"/>
                    <a:gd name="connsiteY17" fmla="*/ 281485 h 673443"/>
                    <a:gd name="connsiteX18" fmla="*/ 506274 w 561586"/>
                    <a:gd name="connsiteY18" fmla="*/ 226786 h 673443"/>
                    <a:gd name="connsiteX19" fmla="*/ 450038 w 561586"/>
                    <a:gd name="connsiteY19" fmla="*/ 226786 h 673443"/>
                    <a:gd name="connsiteX20" fmla="*/ 392881 w 561586"/>
                    <a:gd name="connsiteY20" fmla="*/ 225403 h 673443"/>
                    <a:gd name="connsiteX21" fmla="*/ 394417 w 561586"/>
                    <a:gd name="connsiteY21" fmla="*/ 168707 h 673443"/>
                    <a:gd name="connsiteX22" fmla="*/ 392419 w 561586"/>
                    <a:gd name="connsiteY22" fmla="*/ 113393 h 673443"/>
                    <a:gd name="connsiteX23" fmla="*/ 339103 w 561586"/>
                    <a:gd name="connsiteY23" fmla="*/ 112625 h 673443"/>
                    <a:gd name="connsiteX24" fmla="*/ 337720 w 561586"/>
                    <a:gd name="connsiteY24" fmla="*/ 57157 h 673443"/>
                    <a:gd name="connsiteX25" fmla="*/ 227247 w 561586"/>
                    <a:gd name="connsiteY25" fmla="*/ 57772 h 673443"/>
                    <a:gd name="connsiteX26" fmla="*/ 224789 w 561586"/>
                    <a:gd name="connsiteY26" fmla="*/ 1536 h 673443"/>
                    <a:gd name="connsiteX27" fmla="*/ 57157 w 561586"/>
                    <a:gd name="connsiteY27" fmla="*/ 0 h 67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586" h="673443">
                      <a:moveTo>
                        <a:pt x="57157" y="0"/>
                      </a:moveTo>
                      <a:lnTo>
                        <a:pt x="56697" y="222791"/>
                      </a:lnTo>
                      <a:lnTo>
                        <a:pt x="0" y="226786"/>
                      </a:lnTo>
                      <a:lnTo>
                        <a:pt x="0" y="281178"/>
                      </a:lnTo>
                      <a:lnTo>
                        <a:pt x="922" y="504891"/>
                      </a:lnTo>
                      <a:lnTo>
                        <a:pt x="57157" y="505198"/>
                      </a:lnTo>
                      <a:lnTo>
                        <a:pt x="57157" y="617208"/>
                      </a:lnTo>
                      <a:lnTo>
                        <a:pt x="114315" y="617823"/>
                      </a:lnTo>
                      <a:lnTo>
                        <a:pt x="113393" y="673444"/>
                      </a:lnTo>
                      <a:lnTo>
                        <a:pt x="393956" y="672983"/>
                      </a:lnTo>
                      <a:lnTo>
                        <a:pt x="393956" y="617208"/>
                      </a:lnTo>
                      <a:lnTo>
                        <a:pt x="448655" y="617362"/>
                      </a:lnTo>
                      <a:lnTo>
                        <a:pt x="449116" y="564046"/>
                      </a:lnTo>
                      <a:lnTo>
                        <a:pt x="504276" y="560051"/>
                      </a:lnTo>
                      <a:lnTo>
                        <a:pt x="505812" y="506427"/>
                      </a:lnTo>
                      <a:lnTo>
                        <a:pt x="560973" y="505352"/>
                      </a:lnTo>
                      <a:lnTo>
                        <a:pt x="561587" y="280102"/>
                      </a:lnTo>
                      <a:lnTo>
                        <a:pt x="506274" y="281485"/>
                      </a:lnTo>
                      <a:lnTo>
                        <a:pt x="506274" y="226786"/>
                      </a:lnTo>
                      <a:lnTo>
                        <a:pt x="450038" y="226786"/>
                      </a:lnTo>
                      <a:lnTo>
                        <a:pt x="392881" y="225403"/>
                      </a:lnTo>
                      <a:lnTo>
                        <a:pt x="394417" y="168707"/>
                      </a:lnTo>
                      <a:lnTo>
                        <a:pt x="392419" y="113393"/>
                      </a:lnTo>
                      <a:lnTo>
                        <a:pt x="339103" y="112625"/>
                      </a:lnTo>
                      <a:lnTo>
                        <a:pt x="337720" y="57157"/>
                      </a:lnTo>
                      <a:lnTo>
                        <a:pt x="227247" y="57772"/>
                      </a:lnTo>
                      <a:lnTo>
                        <a:pt x="224789" y="1536"/>
                      </a:lnTo>
                      <a:lnTo>
                        <a:pt x="57157" y="0"/>
                      </a:lnTo>
                    </a:path>
                  </a:pathLst>
                </a:custGeom>
                <a:solidFill>
                  <a:srgbClr val="9FB5BA"/>
                </a:solidFill>
                <a:ln w="15358" cap="flat">
                  <a:noFill/>
                  <a:prstDash val="solid"/>
                  <a:miter/>
                </a:ln>
              </p:spPr>
              <p:txBody>
                <a:bodyPr rtlCol="0" anchor="ctr"/>
                <a:lstStyle/>
                <a:p>
                  <a:endParaRPr lang="en-US"/>
                </a:p>
              </p:txBody>
            </p:sp>
            <p:grpSp>
              <p:nvGrpSpPr>
                <p:cNvPr id="708" name="Graphic 610">
                  <a:extLst>
                    <a:ext uri="{FF2B5EF4-FFF2-40B4-BE49-F238E27FC236}">
                      <a16:creationId xmlns:a16="http://schemas.microsoft.com/office/drawing/2014/main" id="{318039F4-2DAB-F38F-4773-53DAEE04EF48}"/>
                    </a:ext>
                  </a:extLst>
                </p:cNvPr>
                <p:cNvGrpSpPr/>
                <p:nvPr/>
              </p:nvGrpSpPr>
              <p:grpSpPr>
                <a:xfrm>
                  <a:off x="8181204" y="1223009"/>
                  <a:ext cx="951855" cy="951855"/>
                  <a:chOff x="8181204" y="1223009"/>
                  <a:chExt cx="951855" cy="951855"/>
                </a:xfrm>
                <a:noFill/>
              </p:grpSpPr>
              <p:sp>
                <p:nvSpPr>
                  <p:cNvPr id="711" name="Freeform: Shape 710">
                    <a:extLst>
                      <a:ext uri="{FF2B5EF4-FFF2-40B4-BE49-F238E27FC236}">
                        <a16:creationId xmlns:a16="http://schemas.microsoft.com/office/drawing/2014/main" id="{0EED2522-9399-FDF2-0593-EF3A418D75CF}"/>
                      </a:ext>
                    </a:extLst>
                  </p:cNvPr>
                  <p:cNvSpPr/>
                  <p:nvPr/>
                </p:nvSpPr>
                <p:spPr>
                  <a:xfrm>
                    <a:off x="8181204" y="1223009"/>
                    <a:ext cx="951855" cy="951855"/>
                  </a:xfrm>
                  <a:custGeom>
                    <a:avLst/>
                    <a:gdLst>
                      <a:gd name="connsiteX0" fmla="*/ 0 w 951855"/>
                      <a:gd name="connsiteY0" fmla="*/ 0 h 951855"/>
                      <a:gd name="connsiteX1" fmla="*/ 951855 w 951855"/>
                      <a:gd name="connsiteY1" fmla="*/ 0 h 951855"/>
                      <a:gd name="connsiteX2" fmla="*/ 951855 w 951855"/>
                      <a:gd name="connsiteY2" fmla="*/ 951856 h 951855"/>
                      <a:gd name="connsiteX3" fmla="*/ -1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5" y="0"/>
                        </a:lnTo>
                        <a:lnTo>
                          <a:pt x="951855" y="951856"/>
                        </a:lnTo>
                        <a:lnTo>
                          <a:pt x="-1" y="951856"/>
                        </a:lnTo>
                        <a:close/>
                      </a:path>
                    </a:pathLst>
                  </a:custGeom>
                  <a:noFill/>
                  <a:ln w="7679" cap="flat">
                    <a:solidFill>
                      <a:srgbClr val="808080"/>
                    </a:solidFill>
                    <a:prstDash val="solid"/>
                    <a:miter/>
                  </a:ln>
                </p:spPr>
                <p:txBody>
                  <a:bodyPr rtlCol="0" anchor="ctr"/>
                  <a:lstStyle/>
                  <a:p>
                    <a:endParaRPr lang="en-US"/>
                  </a:p>
                </p:txBody>
              </p:sp>
              <p:sp>
                <p:nvSpPr>
                  <p:cNvPr id="712" name="Freeform: Shape 711">
                    <a:extLst>
                      <a:ext uri="{FF2B5EF4-FFF2-40B4-BE49-F238E27FC236}">
                        <a16:creationId xmlns:a16="http://schemas.microsoft.com/office/drawing/2014/main" id="{07419DB4-DA67-744D-F59C-9599A2DA1392}"/>
                      </a:ext>
                    </a:extLst>
                  </p:cNvPr>
                  <p:cNvSpPr/>
                  <p:nvPr/>
                </p:nvSpPr>
                <p:spPr>
                  <a:xfrm>
                    <a:off x="818120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13" name="Freeform: Shape 712">
                    <a:extLst>
                      <a:ext uri="{FF2B5EF4-FFF2-40B4-BE49-F238E27FC236}">
                        <a16:creationId xmlns:a16="http://schemas.microsoft.com/office/drawing/2014/main" id="{3CBECE75-E9CA-64F0-2C77-C3660A29AA52}"/>
                      </a:ext>
                    </a:extLst>
                  </p:cNvPr>
                  <p:cNvSpPr/>
                  <p:nvPr/>
                </p:nvSpPr>
                <p:spPr>
                  <a:xfrm>
                    <a:off x="818120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14" name="Freeform: Shape 713">
                    <a:extLst>
                      <a:ext uri="{FF2B5EF4-FFF2-40B4-BE49-F238E27FC236}">
                        <a16:creationId xmlns:a16="http://schemas.microsoft.com/office/drawing/2014/main" id="{D2ABDF59-36E6-8360-E665-0141EF7C7CA4}"/>
                      </a:ext>
                    </a:extLst>
                  </p:cNvPr>
                  <p:cNvSpPr/>
                  <p:nvPr/>
                </p:nvSpPr>
                <p:spPr>
                  <a:xfrm>
                    <a:off x="818120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15" name="Freeform: Shape 714">
                    <a:extLst>
                      <a:ext uri="{FF2B5EF4-FFF2-40B4-BE49-F238E27FC236}">
                        <a16:creationId xmlns:a16="http://schemas.microsoft.com/office/drawing/2014/main" id="{2A251EDD-66C1-346B-98BE-D297CF34DC39}"/>
                      </a:ext>
                    </a:extLst>
                  </p:cNvPr>
                  <p:cNvSpPr/>
                  <p:nvPr/>
                </p:nvSpPr>
                <p:spPr>
                  <a:xfrm>
                    <a:off x="818120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16" name="Freeform: Shape 715">
                    <a:extLst>
                      <a:ext uri="{FF2B5EF4-FFF2-40B4-BE49-F238E27FC236}">
                        <a16:creationId xmlns:a16="http://schemas.microsoft.com/office/drawing/2014/main" id="{4B711C84-1C5E-395D-1613-92F6209055C6}"/>
                      </a:ext>
                    </a:extLst>
                  </p:cNvPr>
                  <p:cNvSpPr/>
                  <p:nvPr/>
                </p:nvSpPr>
                <p:spPr>
                  <a:xfrm>
                    <a:off x="818120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17" name="Freeform: Shape 716">
                    <a:extLst>
                      <a:ext uri="{FF2B5EF4-FFF2-40B4-BE49-F238E27FC236}">
                        <a16:creationId xmlns:a16="http://schemas.microsoft.com/office/drawing/2014/main" id="{BF5FC773-2880-7B97-6D64-EB111ACF15CB}"/>
                      </a:ext>
                    </a:extLst>
                  </p:cNvPr>
                  <p:cNvSpPr/>
                  <p:nvPr/>
                </p:nvSpPr>
                <p:spPr>
                  <a:xfrm>
                    <a:off x="818120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18" name="Freeform: Shape 717">
                    <a:extLst>
                      <a:ext uri="{FF2B5EF4-FFF2-40B4-BE49-F238E27FC236}">
                        <a16:creationId xmlns:a16="http://schemas.microsoft.com/office/drawing/2014/main" id="{DFD9D79D-A375-519E-3CB6-105E0A3F77D1}"/>
                      </a:ext>
                    </a:extLst>
                  </p:cNvPr>
                  <p:cNvSpPr/>
                  <p:nvPr/>
                </p:nvSpPr>
                <p:spPr>
                  <a:xfrm>
                    <a:off x="818120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19" name="Freeform: Shape 718">
                    <a:extLst>
                      <a:ext uri="{FF2B5EF4-FFF2-40B4-BE49-F238E27FC236}">
                        <a16:creationId xmlns:a16="http://schemas.microsoft.com/office/drawing/2014/main" id="{72B1B957-1C72-BCB3-BA02-46B33F485DBA}"/>
                      </a:ext>
                    </a:extLst>
                  </p:cNvPr>
                  <p:cNvSpPr/>
                  <p:nvPr/>
                </p:nvSpPr>
                <p:spPr>
                  <a:xfrm>
                    <a:off x="818120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20" name="Freeform: Shape 719">
                    <a:extLst>
                      <a:ext uri="{FF2B5EF4-FFF2-40B4-BE49-F238E27FC236}">
                        <a16:creationId xmlns:a16="http://schemas.microsoft.com/office/drawing/2014/main" id="{BD9A69DB-9699-FA57-C186-3DCCC23BD645}"/>
                      </a:ext>
                    </a:extLst>
                  </p:cNvPr>
                  <p:cNvSpPr/>
                  <p:nvPr/>
                </p:nvSpPr>
                <p:spPr>
                  <a:xfrm>
                    <a:off x="818120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21" name="Freeform: Shape 720">
                    <a:extLst>
                      <a:ext uri="{FF2B5EF4-FFF2-40B4-BE49-F238E27FC236}">
                        <a16:creationId xmlns:a16="http://schemas.microsoft.com/office/drawing/2014/main" id="{BBEA3F17-098B-E4C1-DE11-CC038A3588EA}"/>
                      </a:ext>
                    </a:extLst>
                  </p:cNvPr>
                  <p:cNvSpPr/>
                  <p:nvPr/>
                </p:nvSpPr>
                <p:spPr>
                  <a:xfrm>
                    <a:off x="818120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22" name="Freeform: Shape 721">
                    <a:extLst>
                      <a:ext uri="{FF2B5EF4-FFF2-40B4-BE49-F238E27FC236}">
                        <a16:creationId xmlns:a16="http://schemas.microsoft.com/office/drawing/2014/main" id="{03C4D3D9-0AF9-39E0-CDB1-380943851AC5}"/>
                      </a:ext>
                    </a:extLst>
                  </p:cNvPr>
                  <p:cNvSpPr/>
                  <p:nvPr/>
                </p:nvSpPr>
                <p:spPr>
                  <a:xfrm>
                    <a:off x="818120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23" name="Freeform: Shape 722">
                    <a:extLst>
                      <a:ext uri="{FF2B5EF4-FFF2-40B4-BE49-F238E27FC236}">
                        <a16:creationId xmlns:a16="http://schemas.microsoft.com/office/drawing/2014/main" id="{79972D52-80C5-D278-C3C1-13BD8FD31271}"/>
                      </a:ext>
                    </a:extLst>
                  </p:cNvPr>
                  <p:cNvSpPr/>
                  <p:nvPr/>
                </p:nvSpPr>
                <p:spPr>
                  <a:xfrm>
                    <a:off x="818120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24" name="Freeform: Shape 723">
                    <a:extLst>
                      <a:ext uri="{FF2B5EF4-FFF2-40B4-BE49-F238E27FC236}">
                        <a16:creationId xmlns:a16="http://schemas.microsoft.com/office/drawing/2014/main" id="{3C5A5850-AF9A-160E-952B-7E8F7D6F9341}"/>
                      </a:ext>
                    </a:extLst>
                  </p:cNvPr>
                  <p:cNvSpPr/>
                  <p:nvPr/>
                </p:nvSpPr>
                <p:spPr>
                  <a:xfrm>
                    <a:off x="818120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25" name="Freeform: Shape 724">
                    <a:extLst>
                      <a:ext uri="{FF2B5EF4-FFF2-40B4-BE49-F238E27FC236}">
                        <a16:creationId xmlns:a16="http://schemas.microsoft.com/office/drawing/2014/main" id="{AF2BB0A6-4742-85B1-E321-F2EAA7216AAD}"/>
                      </a:ext>
                    </a:extLst>
                  </p:cNvPr>
                  <p:cNvSpPr/>
                  <p:nvPr/>
                </p:nvSpPr>
                <p:spPr>
                  <a:xfrm>
                    <a:off x="818120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26" name="Freeform: Shape 725">
                    <a:extLst>
                      <a:ext uri="{FF2B5EF4-FFF2-40B4-BE49-F238E27FC236}">
                        <a16:creationId xmlns:a16="http://schemas.microsoft.com/office/drawing/2014/main" id="{E9DBFE7C-570F-EC34-9ABC-716FF248DA77}"/>
                      </a:ext>
                    </a:extLst>
                  </p:cNvPr>
                  <p:cNvSpPr/>
                  <p:nvPr/>
                </p:nvSpPr>
                <p:spPr>
                  <a:xfrm>
                    <a:off x="818120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27" name="Freeform: Shape 726">
                    <a:extLst>
                      <a:ext uri="{FF2B5EF4-FFF2-40B4-BE49-F238E27FC236}">
                        <a16:creationId xmlns:a16="http://schemas.microsoft.com/office/drawing/2014/main" id="{CAFF863A-3A30-D449-4FB0-31985512AA26}"/>
                      </a:ext>
                    </a:extLst>
                  </p:cNvPr>
                  <p:cNvSpPr/>
                  <p:nvPr/>
                </p:nvSpPr>
                <p:spPr>
                  <a:xfrm>
                    <a:off x="818120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28" name="Freeform: Shape 727">
                    <a:extLst>
                      <a:ext uri="{FF2B5EF4-FFF2-40B4-BE49-F238E27FC236}">
                        <a16:creationId xmlns:a16="http://schemas.microsoft.com/office/drawing/2014/main" id="{DE2E432A-F08A-E150-1315-9548909A143F}"/>
                      </a:ext>
                    </a:extLst>
                  </p:cNvPr>
                  <p:cNvSpPr/>
                  <p:nvPr/>
                </p:nvSpPr>
                <p:spPr>
                  <a:xfrm>
                    <a:off x="9076978"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29" name="Freeform: Shape 728">
                    <a:extLst>
                      <a:ext uri="{FF2B5EF4-FFF2-40B4-BE49-F238E27FC236}">
                        <a16:creationId xmlns:a16="http://schemas.microsoft.com/office/drawing/2014/main" id="{F1CE4D0A-EDD9-6A71-6279-554291E0659B}"/>
                      </a:ext>
                    </a:extLst>
                  </p:cNvPr>
                  <p:cNvSpPr/>
                  <p:nvPr/>
                </p:nvSpPr>
                <p:spPr>
                  <a:xfrm>
                    <a:off x="902105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30" name="Freeform: Shape 729">
                    <a:extLst>
                      <a:ext uri="{FF2B5EF4-FFF2-40B4-BE49-F238E27FC236}">
                        <a16:creationId xmlns:a16="http://schemas.microsoft.com/office/drawing/2014/main" id="{68B4BD59-5B78-2E76-6BB2-320DB03ADB0F}"/>
                      </a:ext>
                    </a:extLst>
                  </p:cNvPr>
                  <p:cNvSpPr/>
                  <p:nvPr/>
                </p:nvSpPr>
                <p:spPr>
                  <a:xfrm>
                    <a:off x="896512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31" name="Freeform: Shape 730">
                    <a:extLst>
                      <a:ext uri="{FF2B5EF4-FFF2-40B4-BE49-F238E27FC236}">
                        <a16:creationId xmlns:a16="http://schemas.microsoft.com/office/drawing/2014/main" id="{E871ECC0-0A3F-2A0D-8728-444F243F8FA6}"/>
                      </a:ext>
                    </a:extLst>
                  </p:cNvPr>
                  <p:cNvSpPr/>
                  <p:nvPr/>
                </p:nvSpPr>
                <p:spPr>
                  <a:xfrm>
                    <a:off x="890904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32" name="Freeform: Shape 731">
                    <a:extLst>
                      <a:ext uri="{FF2B5EF4-FFF2-40B4-BE49-F238E27FC236}">
                        <a16:creationId xmlns:a16="http://schemas.microsoft.com/office/drawing/2014/main" id="{BD28C032-2D06-0A56-4EC1-DEF5F648BF12}"/>
                      </a:ext>
                    </a:extLst>
                  </p:cNvPr>
                  <p:cNvSpPr/>
                  <p:nvPr/>
                </p:nvSpPr>
                <p:spPr>
                  <a:xfrm>
                    <a:off x="885311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33" name="Freeform: Shape 732">
                    <a:extLst>
                      <a:ext uri="{FF2B5EF4-FFF2-40B4-BE49-F238E27FC236}">
                        <a16:creationId xmlns:a16="http://schemas.microsoft.com/office/drawing/2014/main" id="{84786806-9B21-AC19-C909-E466EDCE449B}"/>
                      </a:ext>
                    </a:extLst>
                  </p:cNvPr>
                  <p:cNvSpPr/>
                  <p:nvPr/>
                </p:nvSpPr>
                <p:spPr>
                  <a:xfrm>
                    <a:off x="879703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34" name="Freeform: Shape 733">
                    <a:extLst>
                      <a:ext uri="{FF2B5EF4-FFF2-40B4-BE49-F238E27FC236}">
                        <a16:creationId xmlns:a16="http://schemas.microsoft.com/office/drawing/2014/main" id="{83094033-7119-B104-7FCF-FB6858F8EEF6}"/>
                      </a:ext>
                    </a:extLst>
                  </p:cNvPr>
                  <p:cNvSpPr/>
                  <p:nvPr/>
                </p:nvSpPr>
                <p:spPr>
                  <a:xfrm>
                    <a:off x="874110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35" name="Freeform: Shape 734">
                    <a:extLst>
                      <a:ext uri="{FF2B5EF4-FFF2-40B4-BE49-F238E27FC236}">
                        <a16:creationId xmlns:a16="http://schemas.microsoft.com/office/drawing/2014/main" id="{9FA71F77-A168-08A9-8057-79F1EFCC8D7B}"/>
                      </a:ext>
                    </a:extLst>
                  </p:cNvPr>
                  <p:cNvSpPr/>
                  <p:nvPr/>
                </p:nvSpPr>
                <p:spPr>
                  <a:xfrm>
                    <a:off x="868517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36" name="Freeform: Shape 735">
                    <a:extLst>
                      <a:ext uri="{FF2B5EF4-FFF2-40B4-BE49-F238E27FC236}">
                        <a16:creationId xmlns:a16="http://schemas.microsoft.com/office/drawing/2014/main" id="{A4C3158B-64FD-222E-5FE4-ED774791A1B9}"/>
                      </a:ext>
                    </a:extLst>
                  </p:cNvPr>
                  <p:cNvSpPr/>
                  <p:nvPr/>
                </p:nvSpPr>
                <p:spPr>
                  <a:xfrm>
                    <a:off x="86290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37" name="Freeform: Shape 736">
                    <a:extLst>
                      <a:ext uri="{FF2B5EF4-FFF2-40B4-BE49-F238E27FC236}">
                        <a16:creationId xmlns:a16="http://schemas.microsoft.com/office/drawing/2014/main" id="{603643A1-2502-2DF9-3099-B725362BF12F}"/>
                      </a:ext>
                    </a:extLst>
                  </p:cNvPr>
                  <p:cNvSpPr/>
                  <p:nvPr/>
                </p:nvSpPr>
                <p:spPr>
                  <a:xfrm>
                    <a:off x="857316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38" name="Freeform: Shape 737">
                    <a:extLst>
                      <a:ext uri="{FF2B5EF4-FFF2-40B4-BE49-F238E27FC236}">
                        <a16:creationId xmlns:a16="http://schemas.microsoft.com/office/drawing/2014/main" id="{EFF6FC21-6D2C-5FCC-039C-4234D8AFEFC5}"/>
                      </a:ext>
                    </a:extLst>
                  </p:cNvPr>
                  <p:cNvSpPr/>
                  <p:nvPr/>
                </p:nvSpPr>
                <p:spPr>
                  <a:xfrm>
                    <a:off x="85170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39" name="Freeform: Shape 738">
                    <a:extLst>
                      <a:ext uri="{FF2B5EF4-FFF2-40B4-BE49-F238E27FC236}">
                        <a16:creationId xmlns:a16="http://schemas.microsoft.com/office/drawing/2014/main" id="{D6659A7B-11CE-1C7E-D259-D29904A7B905}"/>
                      </a:ext>
                    </a:extLst>
                  </p:cNvPr>
                  <p:cNvSpPr/>
                  <p:nvPr/>
                </p:nvSpPr>
                <p:spPr>
                  <a:xfrm>
                    <a:off x="84611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40" name="Freeform: Shape 739">
                    <a:extLst>
                      <a:ext uri="{FF2B5EF4-FFF2-40B4-BE49-F238E27FC236}">
                        <a16:creationId xmlns:a16="http://schemas.microsoft.com/office/drawing/2014/main" id="{6255D476-E81C-FC92-3555-656C8D00C194}"/>
                      </a:ext>
                    </a:extLst>
                  </p:cNvPr>
                  <p:cNvSpPr/>
                  <p:nvPr/>
                </p:nvSpPr>
                <p:spPr>
                  <a:xfrm>
                    <a:off x="84050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41" name="Freeform: Shape 740">
                    <a:extLst>
                      <a:ext uri="{FF2B5EF4-FFF2-40B4-BE49-F238E27FC236}">
                        <a16:creationId xmlns:a16="http://schemas.microsoft.com/office/drawing/2014/main" id="{54A21C7F-0A3A-B6FF-809B-5480C4A7ABD5}"/>
                      </a:ext>
                    </a:extLst>
                  </p:cNvPr>
                  <p:cNvSpPr/>
                  <p:nvPr/>
                </p:nvSpPr>
                <p:spPr>
                  <a:xfrm>
                    <a:off x="83491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42" name="Freeform: Shape 741">
                    <a:extLst>
                      <a:ext uri="{FF2B5EF4-FFF2-40B4-BE49-F238E27FC236}">
                        <a16:creationId xmlns:a16="http://schemas.microsoft.com/office/drawing/2014/main" id="{0C86931F-F6D0-8779-9C0F-A07DF9BC8504}"/>
                      </a:ext>
                    </a:extLst>
                  </p:cNvPr>
                  <p:cNvSpPr/>
                  <p:nvPr/>
                </p:nvSpPr>
                <p:spPr>
                  <a:xfrm>
                    <a:off x="829321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43" name="Freeform: Shape 742">
                    <a:extLst>
                      <a:ext uri="{FF2B5EF4-FFF2-40B4-BE49-F238E27FC236}">
                        <a16:creationId xmlns:a16="http://schemas.microsoft.com/office/drawing/2014/main" id="{A52AAA43-5831-B642-BCB0-5DBDAAFDE2FE}"/>
                      </a:ext>
                    </a:extLst>
                  </p:cNvPr>
                  <p:cNvSpPr/>
                  <p:nvPr/>
                </p:nvSpPr>
                <p:spPr>
                  <a:xfrm>
                    <a:off x="82371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709" name="Freeform: Shape 708">
                  <a:extLst>
                    <a:ext uri="{FF2B5EF4-FFF2-40B4-BE49-F238E27FC236}">
                      <a16:creationId xmlns:a16="http://schemas.microsoft.com/office/drawing/2014/main" id="{ADE02C0A-88CA-6D45-783E-38D6CB1250E9}"/>
                    </a:ext>
                  </a:extLst>
                </p:cNvPr>
                <p:cNvSpPr/>
                <p:nvPr/>
              </p:nvSpPr>
              <p:spPr>
                <a:xfrm>
                  <a:off x="817582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710" name="Picture 709">
                  <a:extLst>
                    <a:ext uri="{FF2B5EF4-FFF2-40B4-BE49-F238E27FC236}">
                      <a16:creationId xmlns:a16="http://schemas.microsoft.com/office/drawing/2014/main" id="{9033636C-84D7-FF63-FF1B-B9CBCF6C6FE1}"/>
                    </a:ext>
                  </a:extLst>
                </p:cNvPr>
                <p:cNvPicPr>
                  <a:picLocks noChangeAspect="1"/>
                </p:cNvPicPr>
                <p:nvPr/>
              </p:nvPicPr>
              <p:blipFill>
                <a:blip r:embed="rId3"/>
                <a:stretch>
                  <a:fillRect/>
                </a:stretch>
              </p:blipFill>
              <p:spPr>
                <a:xfrm>
                  <a:off x="7759545" y="1692541"/>
                  <a:ext cx="874791" cy="874791"/>
                </a:xfrm>
                <a:custGeom>
                  <a:avLst/>
                  <a:gdLst>
                    <a:gd name="connsiteX0" fmla="*/ -9 w 874791"/>
                    <a:gd name="connsiteY0" fmla="*/ -423 h 874791"/>
                    <a:gd name="connsiteX1" fmla="*/ 874783 w 874791"/>
                    <a:gd name="connsiteY1" fmla="*/ -423 h 874791"/>
                    <a:gd name="connsiteX2" fmla="*/ 874783 w 874791"/>
                    <a:gd name="connsiteY2" fmla="*/ 874368 h 874791"/>
                    <a:gd name="connsiteX3" fmla="*/ -9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423"/>
                      </a:moveTo>
                      <a:lnTo>
                        <a:pt x="874783" y="-423"/>
                      </a:lnTo>
                      <a:lnTo>
                        <a:pt x="874783" y="874368"/>
                      </a:lnTo>
                      <a:lnTo>
                        <a:pt x="-9" y="874368"/>
                      </a:lnTo>
                      <a:close/>
                    </a:path>
                  </a:pathLst>
                </a:custGeom>
              </p:spPr>
            </p:pic>
          </p:grpSp>
          <p:cxnSp>
            <p:nvCxnSpPr>
              <p:cNvPr id="705" name="Straight Arrow Connector 704">
                <a:extLst>
                  <a:ext uri="{FF2B5EF4-FFF2-40B4-BE49-F238E27FC236}">
                    <a16:creationId xmlns:a16="http://schemas.microsoft.com/office/drawing/2014/main" id="{46124A75-F111-0B14-32D6-4D34E6AB0885}"/>
                  </a:ext>
                </a:extLst>
              </p:cNvPr>
              <p:cNvCxnSpPr>
                <a:cxnSpLocks/>
              </p:cNvCxnSpPr>
              <p:nvPr/>
            </p:nvCxnSpPr>
            <p:spPr>
              <a:xfrm>
                <a:off x="6794099"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4" name="Group 743">
              <a:extLst>
                <a:ext uri="{FF2B5EF4-FFF2-40B4-BE49-F238E27FC236}">
                  <a16:creationId xmlns:a16="http://schemas.microsoft.com/office/drawing/2014/main" id="{B633C928-5BAB-BF41-DC7B-AF3A8B58BB52}"/>
                </a:ext>
              </a:extLst>
            </p:cNvPr>
            <p:cNvGrpSpPr/>
            <p:nvPr/>
          </p:nvGrpSpPr>
          <p:grpSpPr>
            <a:xfrm>
              <a:off x="601219" y="3245964"/>
              <a:ext cx="1372560" cy="1344376"/>
              <a:chOff x="3923735" y="4429722"/>
              <a:chExt cx="1372560" cy="1344376"/>
            </a:xfrm>
          </p:grpSpPr>
          <p:grpSp>
            <p:nvGrpSpPr>
              <p:cNvPr id="745" name="Graphic 610">
                <a:extLst>
                  <a:ext uri="{FF2B5EF4-FFF2-40B4-BE49-F238E27FC236}">
                    <a16:creationId xmlns:a16="http://schemas.microsoft.com/office/drawing/2014/main" id="{36D43279-CDB6-681E-D4E3-EB936E02C4EC}"/>
                  </a:ext>
                </a:extLst>
              </p:cNvPr>
              <p:cNvGrpSpPr/>
              <p:nvPr/>
            </p:nvGrpSpPr>
            <p:grpSpPr>
              <a:xfrm>
                <a:off x="4333684" y="4429722"/>
                <a:ext cx="962611" cy="962611"/>
                <a:chOff x="5731117" y="2405492"/>
                <a:chExt cx="962611" cy="962611"/>
              </a:xfrm>
            </p:grpSpPr>
            <p:sp>
              <p:nvSpPr>
                <p:cNvPr id="748" name="Freeform: Shape 747">
                  <a:extLst>
                    <a:ext uri="{FF2B5EF4-FFF2-40B4-BE49-F238E27FC236}">
                      <a16:creationId xmlns:a16="http://schemas.microsoft.com/office/drawing/2014/main" id="{8FAD0028-AA5E-F3FF-544C-0A8700DB0E87}"/>
                    </a:ext>
                  </a:extLst>
                </p:cNvPr>
                <p:cNvSpPr/>
                <p:nvPr/>
              </p:nvSpPr>
              <p:spPr>
                <a:xfrm>
                  <a:off x="5731117" y="2406875"/>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749" name="Freeform: Shape 748">
                  <a:extLst>
                    <a:ext uri="{FF2B5EF4-FFF2-40B4-BE49-F238E27FC236}">
                      <a16:creationId xmlns:a16="http://schemas.microsoft.com/office/drawing/2014/main" id="{53200C5F-5301-D6F1-ED44-A5068D6BAECC}"/>
                    </a:ext>
                  </a:extLst>
                </p:cNvPr>
                <p:cNvSpPr/>
                <p:nvPr/>
              </p:nvSpPr>
              <p:spPr>
                <a:xfrm>
                  <a:off x="5849274" y="2467874"/>
                  <a:ext cx="672060" cy="727067"/>
                </a:xfrm>
                <a:custGeom>
                  <a:avLst/>
                  <a:gdLst>
                    <a:gd name="connsiteX0" fmla="*/ 222330 w 672060"/>
                    <a:gd name="connsiteY0" fmla="*/ 154 h 727067"/>
                    <a:gd name="connsiteX1" fmla="*/ 222330 w 672060"/>
                    <a:gd name="connsiteY1" fmla="*/ 54545 h 727067"/>
                    <a:gd name="connsiteX2" fmla="*/ 167324 w 672060"/>
                    <a:gd name="connsiteY2" fmla="*/ 55775 h 727067"/>
                    <a:gd name="connsiteX3" fmla="*/ 167324 w 672060"/>
                    <a:gd name="connsiteY3" fmla="*/ 110474 h 727067"/>
                    <a:gd name="connsiteX4" fmla="*/ 167324 w 672060"/>
                    <a:gd name="connsiteY4" fmla="*/ 166402 h 727067"/>
                    <a:gd name="connsiteX5" fmla="*/ 111549 w 672060"/>
                    <a:gd name="connsiteY5" fmla="*/ 167017 h 727067"/>
                    <a:gd name="connsiteX6" fmla="*/ 111549 w 672060"/>
                    <a:gd name="connsiteY6" fmla="*/ 222330 h 727067"/>
                    <a:gd name="connsiteX7" fmla="*/ 55160 w 672060"/>
                    <a:gd name="connsiteY7" fmla="*/ 224020 h 727067"/>
                    <a:gd name="connsiteX8" fmla="*/ 55775 w 672060"/>
                    <a:gd name="connsiteY8" fmla="*/ 389193 h 727067"/>
                    <a:gd name="connsiteX9" fmla="*/ 0 w 672060"/>
                    <a:gd name="connsiteY9" fmla="*/ 390576 h 727067"/>
                    <a:gd name="connsiteX10" fmla="*/ 0 w 672060"/>
                    <a:gd name="connsiteY10" fmla="*/ 446350 h 727067"/>
                    <a:gd name="connsiteX11" fmla="*/ 53777 w 672060"/>
                    <a:gd name="connsiteY11" fmla="*/ 446350 h 727067"/>
                    <a:gd name="connsiteX12" fmla="*/ 55160 w 672060"/>
                    <a:gd name="connsiteY12" fmla="*/ 502125 h 727067"/>
                    <a:gd name="connsiteX13" fmla="*/ 111242 w 672060"/>
                    <a:gd name="connsiteY13" fmla="*/ 502125 h 727067"/>
                    <a:gd name="connsiteX14" fmla="*/ 111242 w 672060"/>
                    <a:gd name="connsiteY14" fmla="*/ 558514 h 727067"/>
                    <a:gd name="connsiteX15" fmla="*/ 111242 w 672060"/>
                    <a:gd name="connsiteY15" fmla="*/ 611677 h 727067"/>
                    <a:gd name="connsiteX16" fmla="*/ 167170 w 672060"/>
                    <a:gd name="connsiteY16" fmla="*/ 611677 h 727067"/>
                    <a:gd name="connsiteX17" fmla="*/ 167324 w 672060"/>
                    <a:gd name="connsiteY17" fmla="*/ 723687 h 727067"/>
                    <a:gd name="connsiteX18" fmla="*/ 558668 w 672060"/>
                    <a:gd name="connsiteY18" fmla="*/ 727067 h 727067"/>
                    <a:gd name="connsiteX19" fmla="*/ 559282 w 672060"/>
                    <a:gd name="connsiteY19" fmla="*/ 669295 h 727067"/>
                    <a:gd name="connsiteX20" fmla="*/ 670063 w 672060"/>
                    <a:gd name="connsiteY20" fmla="*/ 670678 h 727067"/>
                    <a:gd name="connsiteX21" fmla="*/ 672061 w 672060"/>
                    <a:gd name="connsiteY21" fmla="*/ 446504 h 727067"/>
                    <a:gd name="connsiteX22" fmla="*/ 613674 w 672060"/>
                    <a:gd name="connsiteY22" fmla="*/ 446504 h 727067"/>
                    <a:gd name="connsiteX23" fmla="*/ 613674 w 672060"/>
                    <a:gd name="connsiteY23" fmla="*/ 335109 h 727067"/>
                    <a:gd name="connsiteX24" fmla="*/ 559282 w 672060"/>
                    <a:gd name="connsiteY24" fmla="*/ 335723 h 727067"/>
                    <a:gd name="connsiteX25" fmla="*/ 557900 w 672060"/>
                    <a:gd name="connsiteY25" fmla="*/ 279334 h 727067"/>
                    <a:gd name="connsiteX26" fmla="*/ 449116 w 672060"/>
                    <a:gd name="connsiteY26" fmla="*/ 277951 h 727067"/>
                    <a:gd name="connsiteX27" fmla="*/ 446504 w 672060"/>
                    <a:gd name="connsiteY27" fmla="*/ 110781 h 727067"/>
                    <a:gd name="connsiteX28" fmla="*/ 336030 w 672060"/>
                    <a:gd name="connsiteY28" fmla="*/ 110474 h 727067"/>
                    <a:gd name="connsiteX29" fmla="*/ 335108 w 672060"/>
                    <a:gd name="connsiteY29" fmla="*/ 0 h 7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2060" h="727067">
                      <a:moveTo>
                        <a:pt x="222330" y="154"/>
                      </a:moveTo>
                      <a:lnTo>
                        <a:pt x="222330" y="54545"/>
                      </a:lnTo>
                      <a:lnTo>
                        <a:pt x="167324" y="55775"/>
                      </a:lnTo>
                      <a:lnTo>
                        <a:pt x="167324" y="110474"/>
                      </a:lnTo>
                      <a:lnTo>
                        <a:pt x="167324" y="166402"/>
                      </a:lnTo>
                      <a:lnTo>
                        <a:pt x="111549" y="167017"/>
                      </a:lnTo>
                      <a:lnTo>
                        <a:pt x="111549" y="222330"/>
                      </a:lnTo>
                      <a:lnTo>
                        <a:pt x="55160" y="224020"/>
                      </a:lnTo>
                      <a:lnTo>
                        <a:pt x="55775" y="389193"/>
                      </a:lnTo>
                      <a:lnTo>
                        <a:pt x="0" y="390576"/>
                      </a:lnTo>
                      <a:lnTo>
                        <a:pt x="0" y="446350"/>
                      </a:lnTo>
                      <a:lnTo>
                        <a:pt x="53777" y="446350"/>
                      </a:lnTo>
                      <a:lnTo>
                        <a:pt x="55160" y="502125"/>
                      </a:lnTo>
                      <a:lnTo>
                        <a:pt x="111242" y="502125"/>
                      </a:lnTo>
                      <a:lnTo>
                        <a:pt x="111242" y="558514"/>
                      </a:lnTo>
                      <a:lnTo>
                        <a:pt x="111242" y="611677"/>
                      </a:lnTo>
                      <a:lnTo>
                        <a:pt x="167170" y="611677"/>
                      </a:lnTo>
                      <a:lnTo>
                        <a:pt x="167324" y="723687"/>
                      </a:lnTo>
                      <a:lnTo>
                        <a:pt x="558668" y="727067"/>
                      </a:lnTo>
                      <a:lnTo>
                        <a:pt x="559282" y="669295"/>
                      </a:lnTo>
                      <a:lnTo>
                        <a:pt x="670063" y="670678"/>
                      </a:lnTo>
                      <a:lnTo>
                        <a:pt x="672061" y="446504"/>
                      </a:lnTo>
                      <a:lnTo>
                        <a:pt x="613674" y="446504"/>
                      </a:lnTo>
                      <a:cubicBezTo>
                        <a:pt x="613674" y="446504"/>
                        <a:pt x="613674" y="333111"/>
                        <a:pt x="613674" y="335109"/>
                      </a:cubicBezTo>
                      <a:cubicBezTo>
                        <a:pt x="613674" y="337106"/>
                        <a:pt x="559282" y="335723"/>
                        <a:pt x="559282" y="335723"/>
                      </a:cubicBezTo>
                      <a:lnTo>
                        <a:pt x="557900" y="279334"/>
                      </a:lnTo>
                      <a:lnTo>
                        <a:pt x="449116" y="277951"/>
                      </a:lnTo>
                      <a:lnTo>
                        <a:pt x="446504" y="110781"/>
                      </a:lnTo>
                      <a:lnTo>
                        <a:pt x="336030" y="110474"/>
                      </a:lnTo>
                      <a:lnTo>
                        <a:pt x="335108" y="0"/>
                      </a:lnTo>
                    </a:path>
                  </a:pathLst>
                </a:custGeom>
                <a:solidFill>
                  <a:srgbClr val="9FB5BA"/>
                </a:solidFill>
                <a:ln w="15358" cap="flat">
                  <a:noFill/>
                  <a:prstDash val="solid"/>
                  <a:miter/>
                </a:ln>
              </p:spPr>
              <p:txBody>
                <a:bodyPr rtlCol="0" anchor="ctr"/>
                <a:lstStyle/>
                <a:p>
                  <a:endParaRPr lang="en-US"/>
                </a:p>
              </p:txBody>
            </p:sp>
            <p:grpSp>
              <p:nvGrpSpPr>
                <p:cNvPr id="750" name="Graphic 610">
                  <a:extLst>
                    <a:ext uri="{FF2B5EF4-FFF2-40B4-BE49-F238E27FC236}">
                      <a16:creationId xmlns:a16="http://schemas.microsoft.com/office/drawing/2014/main" id="{738C2139-A270-ACC9-DEC1-C1D117AD3C63}"/>
                    </a:ext>
                  </a:extLst>
                </p:cNvPr>
                <p:cNvGrpSpPr/>
                <p:nvPr/>
              </p:nvGrpSpPr>
              <p:grpSpPr>
                <a:xfrm>
                  <a:off x="5736495" y="2410563"/>
                  <a:ext cx="951855" cy="951855"/>
                  <a:chOff x="5736495" y="2410563"/>
                  <a:chExt cx="951855" cy="951855"/>
                </a:xfrm>
                <a:noFill/>
              </p:grpSpPr>
              <p:sp>
                <p:nvSpPr>
                  <p:cNvPr id="752" name="Freeform: Shape 751">
                    <a:extLst>
                      <a:ext uri="{FF2B5EF4-FFF2-40B4-BE49-F238E27FC236}">
                        <a16:creationId xmlns:a16="http://schemas.microsoft.com/office/drawing/2014/main" id="{AC9EE5B9-7EB1-D87A-58E6-6B5208088DE0}"/>
                      </a:ext>
                    </a:extLst>
                  </p:cNvPr>
                  <p:cNvSpPr/>
                  <p:nvPr/>
                </p:nvSpPr>
                <p:spPr>
                  <a:xfrm>
                    <a:off x="5736495" y="2410563"/>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753" name="Freeform: Shape 752">
                    <a:extLst>
                      <a:ext uri="{FF2B5EF4-FFF2-40B4-BE49-F238E27FC236}">
                        <a16:creationId xmlns:a16="http://schemas.microsoft.com/office/drawing/2014/main" id="{D1EE70AF-E3DF-40F4-29E3-63E6F200A095}"/>
                      </a:ext>
                    </a:extLst>
                  </p:cNvPr>
                  <p:cNvSpPr/>
                  <p:nvPr/>
                </p:nvSpPr>
                <p:spPr>
                  <a:xfrm>
                    <a:off x="5736495" y="24664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54" name="Freeform: Shape 753">
                    <a:extLst>
                      <a:ext uri="{FF2B5EF4-FFF2-40B4-BE49-F238E27FC236}">
                        <a16:creationId xmlns:a16="http://schemas.microsoft.com/office/drawing/2014/main" id="{AA33F398-D58A-366B-C3D3-8F3A4984CAF5}"/>
                      </a:ext>
                    </a:extLst>
                  </p:cNvPr>
                  <p:cNvSpPr/>
                  <p:nvPr/>
                </p:nvSpPr>
                <p:spPr>
                  <a:xfrm>
                    <a:off x="5736495" y="25225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55" name="Freeform: Shape 754">
                    <a:extLst>
                      <a:ext uri="{FF2B5EF4-FFF2-40B4-BE49-F238E27FC236}">
                        <a16:creationId xmlns:a16="http://schemas.microsoft.com/office/drawing/2014/main" id="{F45901CE-1DEA-0E61-C357-27FD0B6D9B60}"/>
                      </a:ext>
                    </a:extLst>
                  </p:cNvPr>
                  <p:cNvSpPr/>
                  <p:nvPr/>
                </p:nvSpPr>
                <p:spPr>
                  <a:xfrm>
                    <a:off x="5736495" y="25785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56" name="Freeform: Shape 755">
                    <a:extLst>
                      <a:ext uri="{FF2B5EF4-FFF2-40B4-BE49-F238E27FC236}">
                        <a16:creationId xmlns:a16="http://schemas.microsoft.com/office/drawing/2014/main" id="{6EF63B1B-99EA-8784-BB00-C388484AD955}"/>
                      </a:ext>
                    </a:extLst>
                  </p:cNvPr>
                  <p:cNvSpPr/>
                  <p:nvPr/>
                </p:nvSpPr>
                <p:spPr>
                  <a:xfrm>
                    <a:off x="5736495" y="26345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57" name="Freeform: Shape 756">
                    <a:extLst>
                      <a:ext uri="{FF2B5EF4-FFF2-40B4-BE49-F238E27FC236}">
                        <a16:creationId xmlns:a16="http://schemas.microsoft.com/office/drawing/2014/main" id="{FEAFAE18-07C1-0955-E59B-2126DE4E45A9}"/>
                      </a:ext>
                    </a:extLst>
                  </p:cNvPr>
                  <p:cNvSpPr/>
                  <p:nvPr/>
                </p:nvSpPr>
                <p:spPr>
                  <a:xfrm>
                    <a:off x="5736495" y="269051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58" name="Freeform: Shape 757">
                    <a:extLst>
                      <a:ext uri="{FF2B5EF4-FFF2-40B4-BE49-F238E27FC236}">
                        <a16:creationId xmlns:a16="http://schemas.microsoft.com/office/drawing/2014/main" id="{706DD82E-3BB1-8F6B-FBC1-F977CA008E25}"/>
                      </a:ext>
                    </a:extLst>
                  </p:cNvPr>
                  <p:cNvSpPr/>
                  <p:nvPr/>
                </p:nvSpPr>
                <p:spPr>
                  <a:xfrm>
                    <a:off x="5736495" y="274659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59" name="Freeform: Shape 758">
                    <a:extLst>
                      <a:ext uri="{FF2B5EF4-FFF2-40B4-BE49-F238E27FC236}">
                        <a16:creationId xmlns:a16="http://schemas.microsoft.com/office/drawing/2014/main" id="{70D3A478-F76C-B985-13CC-F558E8440DCD}"/>
                      </a:ext>
                    </a:extLst>
                  </p:cNvPr>
                  <p:cNvSpPr/>
                  <p:nvPr/>
                </p:nvSpPr>
                <p:spPr>
                  <a:xfrm>
                    <a:off x="5736495" y="280252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60" name="Freeform: Shape 759">
                    <a:extLst>
                      <a:ext uri="{FF2B5EF4-FFF2-40B4-BE49-F238E27FC236}">
                        <a16:creationId xmlns:a16="http://schemas.microsoft.com/office/drawing/2014/main" id="{369B112C-A6A9-B650-7F4E-8A5CB8D8579F}"/>
                      </a:ext>
                    </a:extLst>
                  </p:cNvPr>
                  <p:cNvSpPr/>
                  <p:nvPr/>
                </p:nvSpPr>
                <p:spPr>
                  <a:xfrm>
                    <a:off x="5736495" y="28584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61" name="Freeform: Shape 760">
                    <a:extLst>
                      <a:ext uri="{FF2B5EF4-FFF2-40B4-BE49-F238E27FC236}">
                        <a16:creationId xmlns:a16="http://schemas.microsoft.com/office/drawing/2014/main" id="{0365B5BE-1548-4CBE-DC09-847EA52988AF}"/>
                      </a:ext>
                    </a:extLst>
                  </p:cNvPr>
                  <p:cNvSpPr/>
                  <p:nvPr/>
                </p:nvSpPr>
                <p:spPr>
                  <a:xfrm>
                    <a:off x="5736495" y="29145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62" name="Freeform: Shape 761">
                    <a:extLst>
                      <a:ext uri="{FF2B5EF4-FFF2-40B4-BE49-F238E27FC236}">
                        <a16:creationId xmlns:a16="http://schemas.microsoft.com/office/drawing/2014/main" id="{8FD11531-3636-DA9D-78CB-96F1972429D0}"/>
                      </a:ext>
                    </a:extLst>
                  </p:cNvPr>
                  <p:cNvSpPr/>
                  <p:nvPr/>
                </p:nvSpPr>
                <p:spPr>
                  <a:xfrm>
                    <a:off x="5736495" y="297046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63" name="Freeform: Shape 762">
                    <a:extLst>
                      <a:ext uri="{FF2B5EF4-FFF2-40B4-BE49-F238E27FC236}">
                        <a16:creationId xmlns:a16="http://schemas.microsoft.com/office/drawing/2014/main" id="{EE40AAC4-3C02-4B26-42C4-47240128FBAD}"/>
                      </a:ext>
                    </a:extLst>
                  </p:cNvPr>
                  <p:cNvSpPr/>
                  <p:nvPr/>
                </p:nvSpPr>
                <p:spPr>
                  <a:xfrm>
                    <a:off x="5736495" y="302654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64" name="Freeform: Shape 763">
                    <a:extLst>
                      <a:ext uri="{FF2B5EF4-FFF2-40B4-BE49-F238E27FC236}">
                        <a16:creationId xmlns:a16="http://schemas.microsoft.com/office/drawing/2014/main" id="{017D286B-6CA4-F91C-9AB0-6602D202AD58}"/>
                      </a:ext>
                    </a:extLst>
                  </p:cNvPr>
                  <p:cNvSpPr/>
                  <p:nvPr/>
                </p:nvSpPr>
                <p:spPr>
                  <a:xfrm>
                    <a:off x="5736495" y="30824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65" name="Freeform: Shape 764">
                    <a:extLst>
                      <a:ext uri="{FF2B5EF4-FFF2-40B4-BE49-F238E27FC236}">
                        <a16:creationId xmlns:a16="http://schemas.microsoft.com/office/drawing/2014/main" id="{F28F1DF9-7A5A-1F8F-44A7-09B140F92A58}"/>
                      </a:ext>
                    </a:extLst>
                  </p:cNvPr>
                  <p:cNvSpPr/>
                  <p:nvPr/>
                </p:nvSpPr>
                <p:spPr>
                  <a:xfrm>
                    <a:off x="5736495" y="31383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66" name="Freeform: Shape 765">
                    <a:extLst>
                      <a:ext uri="{FF2B5EF4-FFF2-40B4-BE49-F238E27FC236}">
                        <a16:creationId xmlns:a16="http://schemas.microsoft.com/office/drawing/2014/main" id="{766AAA05-3581-4238-B9D5-802D7EF3337B}"/>
                      </a:ext>
                    </a:extLst>
                  </p:cNvPr>
                  <p:cNvSpPr/>
                  <p:nvPr/>
                </p:nvSpPr>
                <p:spPr>
                  <a:xfrm>
                    <a:off x="5736495" y="31944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67" name="Freeform: Shape 766">
                    <a:extLst>
                      <a:ext uri="{FF2B5EF4-FFF2-40B4-BE49-F238E27FC236}">
                        <a16:creationId xmlns:a16="http://schemas.microsoft.com/office/drawing/2014/main" id="{8592659A-9BC4-9688-3EC0-8B9C63E775D8}"/>
                      </a:ext>
                    </a:extLst>
                  </p:cNvPr>
                  <p:cNvSpPr/>
                  <p:nvPr/>
                </p:nvSpPr>
                <p:spPr>
                  <a:xfrm>
                    <a:off x="5736495" y="32504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68" name="Freeform: Shape 767">
                    <a:extLst>
                      <a:ext uri="{FF2B5EF4-FFF2-40B4-BE49-F238E27FC236}">
                        <a16:creationId xmlns:a16="http://schemas.microsoft.com/office/drawing/2014/main" id="{54D7A8E1-E36B-09A0-1A34-C66A5E7C175A}"/>
                      </a:ext>
                    </a:extLst>
                  </p:cNvPr>
                  <p:cNvSpPr/>
                  <p:nvPr/>
                </p:nvSpPr>
                <p:spPr>
                  <a:xfrm>
                    <a:off x="5736495" y="33064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69" name="Freeform: Shape 768">
                    <a:extLst>
                      <a:ext uri="{FF2B5EF4-FFF2-40B4-BE49-F238E27FC236}">
                        <a16:creationId xmlns:a16="http://schemas.microsoft.com/office/drawing/2014/main" id="{FAC86CD5-A015-F590-5ABE-D705FEEF521E}"/>
                      </a:ext>
                    </a:extLst>
                  </p:cNvPr>
                  <p:cNvSpPr/>
                  <p:nvPr/>
                </p:nvSpPr>
                <p:spPr>
                  <a:xfrm>
                    <a:off x="663242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70" name="Freeform: Shape 769">
                    <a:extLst>
                      <a:ext uri="{FF2B5EF4-FFF2-40B4-BE49-F238E27FC236}">
                        <a16:creationId xmlns:a16="http://schemas.microsoft.com/office/drawing/2014/main" id="{172C52AF-FCB2-8FA1-2A70-6542D5BC264A}"/>
                      </a:ext>
                    </a:extLst>
                  </p:cNvPr>
                  <p:cNvSpPr/>
                  <p:nvPr/>
                </p:nvSpPr>
                <p:spPr>
                  <a:xfrm>
                    <a:off x="6576340"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71" name="Freeform: Shape 770">
                    <a:extLst>
                      <a:ext uri="{FF2B5EF4-FFF2-40B4-BE49-F238E27FC236}">
                        <a16:creationId xmlns:a16="http://schemas.microsoft.com/office/drawing/2014/main" id="{04BEA94E-E942-D086-8EB5-F262A0698CDE}"/>
                      </a:ext>
                    </a:extLst>
                  </p:cNvPr>
                  <p:cNvSpPr/>
                  <p:nvPr/>
                </p:nvSpPr>
                <p:spPr>
                  <a:xfrm>
                    <a:off x="652041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72" name="Freeform: Shape 771">
                    <a:extLst>
                      <a:ext uri="{FF2B5EF4-FFF2-40B4-BE49-F238E27FC236}">
                        <a16:creationId xmlns:a16="http://schemas.microsoft.com/office/drawing/2014/main" id="{74B43DF7-6F94-D3FE-A7A4-85D662369406}"/>
                      </a:ext>
                    </a:extLst>
                  </p:cNvPr>
                  <p:cNvSpPr/>
                  <p:nvPr/>
                </p:nvSpPr>
                <p:spPr>
                  <a:xfrm>
                    <a:off x="646448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73" name="Freeform: Shape 772">
                    <a:extLst>
                      <a:ext uri="{FF2B5EF4-FFF2-40B4-BE49-F238E27FC236}">
                        <a16:creationId xmlns:a16="http://schemas.microsoft.com/office/drawing/2014/main" id="{6CADA610-89AE-0CD9-BDB3-7F025C682B3C}"/>
                      </a:ext>
                    </a:extLst>
                  </p:cNvPr>
                  <p:cNvSpPr/>
                  <p:nvPr/>
                </p:nvSpPr>
                <p:spPr>
                  <a:xfrm>
                    <a:off x="640840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74" name="Freeform: Shape 773">
                    <a:extLst>
                      <a:ext uri="{FF2B5EF4-FFF2-40B4-BE49-F238E27FC236}">
                        <a16:creationId xmlns:a16="http://schemas.microsoft.com/office/drawing/2014/main" id="{E7F9D158-9718-EF18-10BB-EDDCE36ED082}"/>
                      </a:ext>
                    </a:extLst>
                  </p:cNvPr>
                  <p:cNvSpPr/>
                  <p:nvPr/>
                </p:nvSpPr>
                <p:spPr>
                  <a:xfrm>
                    <a:off x="635247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75" name="Freeform: Shape 774">
                    <a:extLst>
                      <a:ext uri="{FF2B5EF4-FFF2-40B4-BE49-F238E27FC236}">
                        <a16:creationId xmlns:a16="http://schemas.microsoft.com/office/drawing/2014/main" id="{AA071CED-0976-1190-3F6A-7D29F1628483}"/>
                      </a:ext>
                    </a:extLst>
                  </p:cNvPr>
                  <p:cNvSpPr/>
                  <p:nvPr/>
                </p:nvSpPr>
                <p:spPr>
                  <a:xfrm>
                    <a:off x="629639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76" name="Freeform: Shape 775">
                    <a:extLst>
                      <a:ext uri="{FF2B5EF4-FFF2-40B4-BE49-F238E27FC236}">
                        <a16:creationId xmlns:a16="http://schemas.microsoft.com/office/drawing/2014/main" id="{CB7A6B90-AA49-917B-2AEF-0C0A588A4723}"/>
                      </a:ext>
                    </a:extLst>
                  </p:cNvPr>
                  <p:cNvSpPr/>
                  <p:nvPr/>
                </p:nvSpPr>
                <p:spPr>
                  <a:xfrm>
                    <a:off x="624046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77" name="Freeform: Shape 776">
                    <a:extLst>
                      <a:ext uri="{FF2B5EF4-FFF2-40B4-BE49-F238E27FC236}">
                        <a16:creationId xmlns:a16="http://schemas.microsoft.com/office/drawing/2014/main" id="{6F5558EC-F66E-785C-B1B2-2E7A09B6189E}"/>
                      </a:ext>
                    </a:extLst>
                  </p:cNvPr>
                  <p:cNvSpPr/>
                  <p:nvPr/>
                </p:nvSpPr>
                <p:spPr>
                  <a:xfrm>
                    <a:off x="618438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78" name="Freeform: Shape 777">
                    <a:extLst>
                      <a:ext uri="{FF2B5EF4-FFF2-40B4-BE49-F238E27FC236}">
                        <a16:creationId xmlns:a16="http://schemas.microsoft.com/office/drawing/2014/main" id="{B2F2A3B1-E44C-E67B-B85F-9450471944BD}"/>
                      </a:ext>
                    </a:extLst>
                  </p:cNvPr>
                  <p:cNvSpPr/>
                  <p:nvPr/>
                </p:nvSpPr>
                <p:spPr>
                  <a:xfrm>
                    <a:off x="612845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79" name="Freeform: Shape 778">
                    <a:extLst>
                      <a:ext uri="{FF2B5EF4-FFF2-40B4-BE49-F238E27FC236}">
                        <a16:creationId xmlns:a16="http://schemas.microsoft.com/office/drawing/2014/main" id="{089D58F3-EF51-5E32-861B-5F1CDAF4C610}"/>
                      </a:ext>
                    </a:extLst>
                  </p:cNvPr>
                  <p:cNvSpPr/>
                  <p:nvPr/>
                </p:nvSpPr>
                <p:spPr>
                  <a:xfrm>
                    <a:off x="607252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80" name="Freeform: Shape 779">
                    <a:extLst>
                      <a:ext uri="{FF2B5EF4-FFF2-40B4-BE49-F238E27FC236}">
                        <a16:creationId xmlns:a16="http://schemas.microsoft.com/office/drawing/2014/main" id="{EE890338-835B-6DC5-B5CC-5274615A42F8}"/>
                      </a:ext>
                    </a:extLst>
                  </p:cNvPr>
                  <p:cNvSpPr/>
                  <p:nvPr/>
                </p:nvSpPr>
                <p:spPr>
                  <a:xfrm>
                    <a:off x="601644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81" name="Freeform: Shape 780">
                    <a:extLst>
                      <a:ext uri="{FF2B5EF4-FFF2-40B4-BE49-F238E27FC236}">
                        <a16:creationId xmlns:a16="http://schemas.microsoft.com/office/drawing/2014/main" id="{E2A20800-B77D-121A-3C5B-68152C0E7102}"/>
                      </a:ext>
                    </a:extLst>
                  </p:cNvPr>
                  <p:cNvSpPr/>
                  <p:nvPr/>
                </p:nvSpPr>
                <p:spPr>
                  <a:xfrm>
                    <a:off x="596051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82" name="Freeform: Shape 781">
                    <a:extLst>
                      <a:ext uri="{FF2B5EF4-FFF2-40B4-BE49-F238E27FC236}">
                        <a16:creationId xmlns:a16="http://schemas.microsoft.com/office/drawing/2014/main" id="{DC1D7933-8312-8B9C-407B-4EFBF9A632D2}"/>
                      </a:ext>
                    </a:extLst>
                  </p:cNvPr>
                  <p:cNvSpPr/>
                  <p:nvPr/>
                </p:nvSpPr>
                <p:spPr>
                  <a:xfrm>
                    <a:off x="5904433"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83" name="Freeform: Shape 782">
                    <a:extLst>
                      <a:ext uri="{FF2B5EF4-FFF2-40B4-BE49-F238E27FC236}">
                        <a16:creationId xmlns:a16="http://schemas.microsoft.com/office/drawing/2014/main" id="{303A6CAD-F004-1E4B-2967-FF3F79C974DC}"/>
                      </a:ext>
                    </a:extLst>
                  </p:cNvPr>
                  <p:cNvSpPr/>
                  <p:nvPr/>
                </p:nvSpPr>
                <p:spPr>
                  <a:xfrm>
                    <a:off x="584850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84" name="Freeform: Shape 783">
                    <a:extLst>
                      <a:ext uri="{FF2B5EF4-FFF2-40B4-BE49-F238E27FC236}">
                        <a16:creationId xmlns:a16="http://schemas.microsoft.com/office/drawing/2014/main" id="{85927BD9-894C-6FD6-41CB-C709165F0B9E}"/>
                      </a:ext>
                    </a:extLst>
                  </p:cNvPr>
                  <p:cNvSpPr/>
                  <p:nvPr/>
                </p:nvSpPr>
                <p:spPr>
                  <a:xfrm>
                    <a:off x="5792577"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751" name="Freeform: Shape 750">
                  <a:extLst>
                    <a:ext uri="{FF2B5EF4-FFF2-40B4-BE49-F238E27FC236}">
                      <a16:creationId xmlns:a16="http://schemas.microsoft.com/office/drawing/2014/main" id="{CF308932-33B8-3429-1550-2093DE999EF5}"/>
                    </a:ext>
                  </a:extLst>
                </p:cNvPr>
                <p:cNvSpPr/>
                <p:nvPr/>
              </p:nvSpPr>
              <p:spPr>
                <a:xfrm>
                  <a:off x="5731117" y="2405492"/>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grpSp>
          <p:cxnSp>
            <p:nvCxnSpPr>
              <p:cNvPr id="746" name="Straight Arrow Connector 745">
                <a:extLst>
                  <a:ext uri="{FF2B5EF4-FFF2-40B4-BE49-F238E27FC236}">
                    <a16:creationId xmlns:a16="http://schemas.microsoft.com/office/drawing/2014/main" id="{94E77EFD-CBE8-6A69-4F99-E66D30DA8C12}"/>
                  </a:ext>
                </a:extLst>
              </p:cNvPr>
              <p:cNvCxnSpPr>
                <a:cxnSpLocks/>
              </p:cNvCxnSpPr>
              <p:nvPr/>
            </p:nvCxnSpPr>
            <p:spPr>
              <a:xfrm>
                <a:off x="4359716"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747" name="Picture 746">
                <a:extLst>
                  <a:ext uri="{FF2B5EF4-FFF2-40B4-BE49-F238E27FC236}">
                    <a16:creationId xmlns:a16="http://schemas.microsoft.com/office/drawing/2014/main" id="{95C2261A-73C1-97F7-181D-70C924D8B2DC}"/>
                  </a:ext>
                </a:extLst>
              </p:cNvPr>
              <p:cNvPicPr>
                <a:picLocks noChangeAspect="1"/>
              </p:cNvPicPr>
              <p:nvPr/>
            </p:nvPicPr>
            <p:blipFill>
              <a:blip r:embed="rId3"/>
              <a:stretch>
                <a:fillRect/>
              </a:stretch>
            </p:blipFill>
            <p:spPr>
              <a:xfrm>
                <a:off x="3923735" y="4899307"/>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grpSp>
          <p:nvGrpSpPr>
            <p:cNvPr id="785" name="Group 784">
              <a:extLst>
                <a:ext uri="{FF2B5EF4-FFF2-40B4-BE49-F238E27FC236}">
                  <a16:creationId xmlns:a16="http://schemas.microsoft.com/office/drawing/2014/main" id="{5FAFF9F3-0505-C658-0630-786537C3E411}"/>
                </a:ext>
              </a:extLst>
            </p:cNvPr>
            <p:cNvGrpSpPr/>
            <p:nvPr/>
          </p:nvGrpSpPr>
          <p:grpSpPr>
            <a:xfrm>
              <a:off x="1834097" y="3248423"/>
              <a:ext cx="1378861" cy="1349321"/>
              <a:chOff x="5156613" y="4432181"/>
              <a:chExt cx="1378861" cy="1349321"/>
            </a:xfrm>
          </p:grpSpPr>
          <p:grpSp>
            <p:nvGrpSpPr>
              <p:cNvPr id="786" name="Graphic 610">
                <a:extLst>
                  <a:ext uri="{FF2B5EF4-FFF2-40B4-BE49-F238E27FC236}">
                    <a16:creationId xmlns:a16="http://schemas.microsoft.com/office/drawing/2014/main" id="{96D222F0-687F-4F71-C34A-6B6E9B35C52D}"/>
                  </a:ext>
                </a:extLst>
              </p:cNvPr>
              <p:cNvGrpSpPr/>
              <p:nvPr/>
            </p:nvGrpSpPr>
            <p:grpSpPr>
              <a:xfrm>
                <a:off x="5156613" y="4432181"/>
                <a:ext cx="1378861" cy="1349321"/>
                <a:chOff x="6554046" y="2407951"/>
                <a:chExt cx="1378861" cy="1349321"/>
              </a:xfrm>
            </p:grpSpPr>
            <p:sp>
              <p:nvSpPr>
                <p:cNvPr id="788" name="Freeform: Shape 787">
                  <a:extLst>
                    <a:ext uri="{FF2B5EF4-FFF2-40B4-BE49-F238E27FC236}">
                      <a16:creationId xmlns:a16="http://schemas.microsoft.com/office/drawing/2014/main" id="{EE4791AF-6ABE-958E-871F-E2DCC35B9986}"/>
                    </a:ext>
                  </a:extLst>
                </p:cNvPr>
                <p:cNvSpPr/>
                <p:nvPr/>
              </p:nvSpPr>
              <p:spPr>
                <a:xfrm>
                  <a:off x="6970297" y="2409333"/>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789" name="Freeform: Shape 788">
                  <a:extLst>
                    <a:ext uri="{FF2B5EF4-FFF2-40B4-BE49-F238E27FC236}">
                      <a16:creationId xmlns:a16="http://schemas.microsoft.com/office/drawing/2014/main" id="{B7D68E8C-FE2E-6F09-CF81-C2F9858414EF}"/>
                    </a:ext>
                  </a:extLst>
                </p:cNvPr>
                <p:cNvSpPr/>
                <p:nvPr/>
              </p:nvSpPr>
              <p:spPr>
                <a:xfrm>
                  <a:off x="7199848" y="2580806"/>
                  <a:ext cx="559743" cy="561740"/>
                </a:xfrm>
                <a:custGeom>
                  <a:avLst/>
                  <a:gdLst>
                    <a:gd name="connsiteX0" fmla="*/ 390576 w 559743"/>
                    <a:gd name="connsiteY0" fmla="*/ 0 h 561740"/>
                    <a:gd name="connsiteX1" fmla="*/ 279795 w 559743"/>
                    <a:gd name="connsiteY1" fmla="*/ 0 h 561740"/>
                    <a:gd name="connsiteX2" fmla="*/ 279795 w 559743"/>
                    <a:gd name="connsiteY2" fmla="*/ 53777 h 561740"/>
                    <a:gd name="connsiteX3" fmla="*/ 112010 w 559743"/>
                    <a:gd name="connsiteY3" fmla="*/ 56389 h 561740"/>
                    <a:gd name="connsiteX4" fmla="*/ 112010 w 559743"/>
                    <a:gd name="connsiteY4" fmla="*/ 109398 h 561740"/>
                    <a:gd name="connsiteX5" fmla="*/ 2612 w 559743"/>
                    <a:gd name="connsiteY5" fmla="*/ 112778 h 561740"/>
                    <a:gd name="connsiteX6" fmla="*/ 0 w 559743"/>
                    <a:gd name="connsiteY6" fmla="*/ 281178 h 561740"/>
                    <a:gd name="connsiteX7" fmla="*/ 55775 w 559743"/>
                    <a:gd name="connsiteY7" fmla="*/ 281178 h 561740"/>
                    <a:gd name="connsiteX8" fmla="*/ 55621 w 559743"/>
                    <a:gd name="connsiteY8" fmla="*/ 447733 h 561740"/>
                    <a:gd name="connsiteX9" fmla="*/ 54392 w 559743"/>
                    <a:gd name="connsiteY9" fmla="*/ 557131 h 561740"/>
                    <a:gd name="connsiteX10" fmla="*/ 502740 w 559743"/>
                    <a:gd name="connsiteY10" fmla="*/ 561741 h 561740"/>
                    <a:gd name="connsiteX11" fmla="*/ 503969 w 559743"/>
                    <a:gd name="connsiteY11" fmla="*/ 504122 h 561740"/>
                    <a:gd name="connsiteX12" fmla="*/ 559743 w 559743"/>
                    <a:gd name="connsiteY12" fmla="*/ 504737 h 561740"/>
                    <a:gd name="connsiteX13" fmla="*/ 559743 w 559743"/>
                    <a:gd name="connsiteY13" fmla="*/ 394724 h 561740"/>
                    <a:gd name="connsiteX14" fmla="*/ 505966 w 559743"/>
                    <a:gd name="connsiteY14" fmla="*/ 392727 h 561740"/>
                    <a:gd name="connsiteX15" fmla="*/ 504583 w 559743"/>
                    <a:gd name="connsiteY15" fmla="*/ 277951 h 561740"/>
                    <a:gd name="connsiteX16" fmla="*/ 504583 w 559743"/>
                    <a:gd name="connsiteY16" fmla="*/ 223559 h 561740"/>
                    <a:gd name="connsiteX17" fmla="*/ 501972 w 559743"/>
                    <a:gd name="connsiteY17" fmla="*/ 171165 h 561740"/>
                    <a:gd name="connsiteX18" fmla="*/ 392573 w 559743"/>
                    <a:gd name="connsiteY18" fmla="*/ 169782 h 561740"/>
                    <a:gd name="connsiteX19" fmla="*/ 393188 w 559743"/>
                    <a:gd name="connsiteY19" fmla="*/ 114776 h 561740"/>
                    <a:gd name="connsiteX20" fmla="*/ 448962 w 559743"/>
                    <a:gd name="connsiteY20" fmla="*/ 111396 h 561740"/>
                    <a:gd name="connsiteX21" fmla="*/ 445582 w 559743"/>
                    <a:gd name="connsiteY21" fmla="*/ 768 h 561740"/>
                    <a:gd name="connsiteX22" fmla="*/ 390576 w 559743"/>
                    <a:gd name="connsiteY22" fmla="*/ 0 h 56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9743" h="561740">
                      <a:moveTo>
                        <a:pt x="390576" y="0"/>
                      </a:moveTo>
                      <a:lnTo>
                        <a:pt x="279795" y="0"/>
                      </a:lnTo>
                      <a:lnTo>
                        <a:pt x="279795" y="53777"/>
                      </a:lnTo>
                      <a:lnTo>
                        <a:pt x="112010" y="56389"/>
                      </a:lnTo>
                      <a:lnTo>
                        <a:pt x="112010" y="109398"/>
                      </a:lnTo>
                      <a:lnTo>
                        <a:pt x="2612" y="112778"/>
                      </a:lnTo>
                      <a:lnTo>
                        <a:pt x="0" y="281178"/>
                      </a:lnTo>
                      <a:lnTo>
                        <a:pt x="55775" y="281178"/>
                      </a:lnTo>
                      <a:lnTo>
                        <a:pt x="55621" y="447733"/>
                      </a:lnTo>
                      <a:lnTo>
                        <a:pt x="54392" y="557131"/>
                      </a:lnTo>
                      <a:lnTo>
                        <a:pt x="502740" y="561741"/>
                      </a:lnTo>
                      <a:lnTo>
                        <a:pt x="503969" y="504122"/>
                      </a:lnTo>
                      <a:lnTo>
                        <a:pt x="559743" y="504737"/>
                      </a:lnTo>
                      <a:lnTo>
                        <a:pt x="559743" y="394724"/>
                      </a:lnTo>
                      <a:lnTo>
                        <a:pt x="505966" y="392727"/>
                      </a:lnTo>
                      <a:lnTo>
                        <a:pt x="504583" y="277951"/>
                      </a:lnTo>
                      <a:lnTo>
                        <a:pt x="504583" y="223559"/>
                      </a:lnTo>
                      <a:lnTo>
                        <a:pt x="501972" y="171165"/>
                      </a:lnTo>
                      <a:lnTo>
                        <a:pt x="392573" y="169782"/>
                      </a:lnTo>
                      <a:lnTo>
                        <a:pt x="393188" y="114776"/>
                      </a:lnTo>
                      <a:lnTo>
                        <a:pt x="448962" y="111396"/>
                      </a:lnTo>
                      <a:lnTo>
                        <a:pt x="445582" y="768"/>
                      </a:lnTo>
                      <a:lnTo>
                        <a:pt x="390576" y="0"/>
                      </a:lnTo>
                    </a:path>
                  </a:pathLst>
                </a:custGeom>
                <a:solidFill>
                  <a:srgbClr val="9FB5BA"/>
                </a:solidFill>
                <a:ln w="15358" cap="flat">
                  <a:noFill/>
                  <a:prstDash val="solid"/>
                  <a:miter/>
                </a:ln>
              </p:spPr>
              <p:txBody>
                <a:bodyPr rtlCol="0" anchor="ctr"/>
                <a:lstStyle/>
                <a:p>
                  <a:endParaRPr lang="en-US"/>
                </a:p>
              </p:txBody>
            </p:sp>
            <p:grpSp>
              <p:nvGrpSpPr>
                <p:cNvPr id="790" name="Graphic 610">
                  <a:extLst>
                    <a:ext uri="{FF2B5EF4-FFF2-40B4-BE49-F238E27FC236}">
                      <a16:creationId xmlns:a16="http://schemas.microsoft.com/office/drawing/2014/main" id="{54EC8D10-DAF0-EC7F-7425-F14D7031BE42}"/>
                    </a:ext>
                  </a:extLst>
                </p:cNvPr>
                <p:cNvGrpSpPr/>
                <p:nvPr/>
              </p:nvGrpSpPr>
              <p:grpSpPr>
                <a:xfrm>
                  <a:off x="6975674" y="2413021"/>
                  <a:ext cx="951855" cy="951855"/>
                  <a:chOff x="6975674" y="2413021"/>
                  <a:chExt cx="951855" cy="951855"/>
                </a:xfrm>
                <a:noFill/>
              </p:grpSpPr>
              <p:sp>
                <p:nvSpPr>
                  <p:cNvPr id="793" name="Freeform: Shape 792">
                    <a:extLst>
                      <a:ext uri="{FF2B5EF4-FFF2-40B4-BE49-F238E27FC236}">
                        <a16:creationId xmlns:a16="http://schemas.microsoft.com/office/drawing/2014/main" id="{952F1EB0-AC3C-8FBB-6BC8-47227AD2B459}"/>
                      </a:ext>
                    </a:extLst>
                  </p:cNvPr>
                  <p:cNvSpPr/>
                  <p:nvPr/>
                </p:nvSpPr>
                <p:spPr>
                  <a:xfrm>
                    <a:off x="6975674" y="2413021"/>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794" name="Freeform: Shape 793">
                    <a:extLst>
                      <a:ext uri="{FF2B5EF4-FFF2-40B4-BE49-F238E27FC236}">
                        <a16:creationId xmlns:a16="http://schemas.microsoft.com/office/drawing/2014/main" id="{A1918D1E-8B6C-EB84-6861-4F0F70F163F8}"/>
                      </a:ext>
                    </a:extLst>
                  </p:cNvPr>
                  <p:cNvSpPr/>
                  <p:nvPr/>
                </p:nvSpPr>
                <p:spPr>
                  <a:xfrm>
                    <a:off x="6975674" y="246894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95" name="Freeform: Shape 794">
                    <a:extLst>
                      <a:ext uri="{FF2B5EF4-FFF2-40B4-BE49-F238E27FC236}">
                        <a16:creationId xmlns:a16="http://schemas.microsoft.com/office/drawing/2014/main" id="{31F22FAE-243D-12CB-72E9-B1B85172E427}"/>
                      </a:ext>
                    </a:extLst>
                  </p:cNvPr>
                  <p:cNvSpPr/>
                  <p:nvPr/>
                </p:nvSpPr>
                <p:spPr>
                  <a:xfrm>
                    <a:off x="6975674" y="25250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96" name="Freeform: Shape 795">
                    <a:extLst>
                      <a:ext uri="{FF2B5EF4-FFF2-40B4-BE49-F238E27FC236}">
                        <a16:creationId xmlns:a16="http://schemas.microsoft.com/office/drawing/2014/main" id="{A09F2CFB-6CAC-2706-FD17-80E8D0139670}"/>
                      </a:ext>
                    </a:extLst>
                  </p:cNvPr>
                  <p:cNvSpPr/>
                  <p:nvPr/>
                </p:nvSpPr>
                <p:spPr>
                  <a:xfrm>
                    <a:off x="6975674" y="258095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97" name="Freeform: Shape 796">
                    <a:extLst>
                      <a:ext uri="{FF2B5EF4-FFF2-40B4-BE49-F238E27FC236}">
                        <a16:creationId xmlns:a16="http://schemas.microsoft.com/office/drawing/2014/main" id="{F5CC00A4-C4F4-B5ED-342C-5DF072BF6324}"/>
                      </a:ext>
                    </a:extLst>
                  </p:cNvPr>
                  <p:cNvSpPr/>
                  <p:nvPr/>
                </p:nvSpPr>
                <p:spPr>
                  <a:xfrm>
                    <a:off x="6975674" y="263704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98" name="Freeform: Shape 797">
                    <a:extLst>
                      <a:ext uri="{FF2B5EF4-FFF2-40B4-BE49-F238E27FC236}">
                        <a16:creationId xmlns:a16="http://schemas.microsoft.com/office/drawing/2014/main" id="{3B19E452-B951-7FD4-C6EB-51A813BBEFD3}"/>
                      </a:ext>
                    </a:extLst>
                  </p:cNvPr>
                  <p:cNvSpPr/>
                  <p:nvPr/>
                </p:nvSpPr>
                <p:spPr>
                  <a:xfrm>
                    <a:off x="6975674" y="26929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99" name="Freeform: Shape 798">
                    <a:extLst>
                      <a:ext uri="{FF2B5EF4-FFF2-40B4-BE49-F238E27FC236}">
                        <a16:creationId xmlns:a16="http://schemas.microsoft.com/office/drawing/2014/main" id="{2F169A9D-05F9-A57A-F4A6-DB8CCCD78240}"/>
                      </a:ext>
                    </a:extLst>
                  </p:cNvPr>
                  <p:cNvSpPr/>
                  <p:nvPr/>
                </p:nvSpPr>
                <p:spPr>
                  <a:xfrm>
                    <a:off x="6975674" y="27488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800" name="Freeform: Shape 799">
                    <a:extLst>
                      <a:ext uri="{FF2B5EF4-FFF2-40B4-BE49-F238E27FC236}">
                        <a16:creationId xmlns:a16="http://schemas.microsoft.com/office/drawing/2014/main" id="{25E2D19B-EEB9-CD4E-1F76-6043F521461A}"/>
                      </a:ext>
                    </a:extLst>
                  </p:cNvPr>
                  <p:cNvSpPr/>
                  <p:nvPr/>
                </p:nvSpPr>
                <p:spPr>
                  <a:xfrm>
                    <a:off x="6975674" y="28049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801" name="Freeform: Shape 800">
                    <a:extLst>
                      <a:ext uri="{FF2B5EF4-FFF2-40B4-BE49-F238E27FC236}">
                        <a16:creationId xmlns:a16="http://schemas.microsoft.com/office/drawing/2014/main" id="{04BB8B54-FEF0-B2A7-91EF-CA7E5C2005B3}"/>
                      </a:ext>
                    </a:extLst>
                  </p:cNvPr>
                  <p:cNvSpPr/>
                  <p:nvPr/>
                </p:nvSpPr>
                <p:spPr>
                  <a:xfrm>
                    <a:off x="6975674" y="28609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802" name="Freeform: Shape 801">
                    <a:extLst>
                      <a:ext uri="{FF2B5EF4-FFF2-40B4-BE49-F238E27FC236}">
                        <a16:creationId xmlns:a16="http://schemas.microsoft.com/office/drawing/2014/main" id="{F30D66A2-B94F-9A01-6D6A-83801AF07510}"/>
                      </a:ext>
                    </a:extLst>
                  </p:cNvPr>
                  <p:cNvSpPr/>
                  <p:nvPr/>
                </p:nvSpPr>
                <p:spPr>
                  <a:xfrm>
                    <a:off x="6975674" y="29169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803" name="Freeform: Shape 802">
                    <a:extLst>
                      <a:ext uri="{FF2B5EF4-FFF2-40B4-BE49-F238E27FC236}">
                        <a16:creationId xmlns:a16="http://schemas.microsoft.com/office/drawing/2014/main" id="{A33C1ED7-F85E-B80C-C2CD-56B630DCC2A8}"/>
                      </a:ext>
                    </a:extLst>
                  </p:cNvPr>
                  <p:cNvSpPr/>
                  <p:nvPr/>
                </p:nvSpPr>
                <p:spPr>
                  <a:xfrm>
                    <a:off x="6975674" y="297291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804" name="Freeform: Shape 803">
                    <a:extLst>
                      <a:ext uri="{FF2B5EF4-FFF2-40B4-BE49-F238E27FC236}">
                        <a16:creationId xmlns:a16="http://schemas.microsoft.com/office/drawing/2014/main" id="{D4AF4AAC-DA8C-5234-074B-3867F4641AF0}"/>
                      </a:ext>
                    </a:extLst>
                  </p:cNvPr>
                  <p:cNvSpPr/>
                  <p:nvPr/>
                </p:nvSpPr>
                <p:spPr>
                  <a:xfrm>
                    <a:off x="6975674" y="302884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805" name="Freeform: Shape 804">
                    <a:extLst>
                      <a:ext uri="{FF2B5EF4-FFF2-40B4-BE49-F238E27FC236}">
                        <a16:creationId xmlns:a16="http://schemas.microsoft.com/office/drawing/2014/main" id="{6633ACFC-6588-413C-D8FB-E3315FE6A86F}"/>
                      </a:ext>
                    </a:extLst>
                  </p:cNvPr>
                  <p:cNvSpPr/>
                  <p:nvPr/>
                </p:nvSpPr>
                <p:spPr>
                  <a:xfrm>
                    <a:off x="6975674" y="308492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806" name="Freeform: Shape 805">
                    <a:extLst>
                      <a:ext uri="{FF2B5EF4-FFF2-40B4-BE49-F238E27FC236}">
                        <a16:creationId xmlns:a16="http://schemas.microsoft.com/office/drawing/2014/main" id="{5575719D-D55E-6974-E32C-76F889C3BF5D}"/>
                      </a:ext>
                    </a:extLst>
                  </p:cNvPr>
                  <p:cNvSpPr/>
                  <p:nvPr/>
                </p:nvSpPr>
                <p:spPr>
                  <a:xfrm>
                    <a:off x="6975674" y="314085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807" name="Freeform: Shape 806">
                    <a:extLst>
                      <a:ext uri="{FF2B5EF4-FFF2-40B4-BE49-F238E27FC236}">
                        <a16:creationId xmlns:a16="http://schemas.microsoft.com/office/drawing/2014/main" id="{6CCC7C10-31A0-81FE-22EE-9811ECD437EE}"/>
                      </a:ext>
                    </a:extLst>
                  </p:cNvPr>
                  <p:cNvSpPr/>
                  <p:nvPr/>
                </p:nvSpPr>
                <p:spPr>
                  <a:xfrm>
                    <a:off x="6975674" y="319693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808" name="Freeform: Shape 807">
                    <a:extLst>
                      <a:ext uri="{FF2B5EF4-FFF2-40B4-BE49-F238E27FC236}">
                        <a16:creationId xmlns:a16="http://schemas.microsoft.com/office/drawing/2014/main" id="{AB395705-6B2B-673F-6581-E57B9A147A1D}"/>
                      </a:ext>
                    </a:extLst>
                  </p:cNvPr>
                  <p:cNvSpPr/>
                  <p:nvPr/>
                </p:nvSpPr>
                <p:spPr>
                  <a:xfrm>
                    <a:off x="6975674" y="325286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809" name="Freeform: Shape 808">
                    <a:extLst>
                      <a:ext uri="{FF2B5EF4-FFF2-40B4-BE49-F238E27FC236}">
                        <a16:creationId xmlns:a16="http://schemas.microsoft.com/office/drawing/2014/main" id="{63BE9EDC-AD22-FEE6-5FF6-02F9C5CD070A}"/>
                      </a:ext>
                    </a:extLst>
                  </p:cNvPr>
                  <p:cNvSpPr/>
                  <p:nvPr/>
                </p:nvSpPr>
                <p:spPr>
                  <a:xfrm>
                    <a:off x="6975674" y="330879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810" name="Freeform: Shape 809">
                    <a:extLst>
                      <a:ext uri="{FF2B5EF4-FFF2-40B4-BE49-F238E27FC236}">
                        <a16:creationId xmlns:a16="http://schemas.microsoft.com/office/drawing/2014/main" id="{FCDFA818-BEC6-16CD-72B1-36650E50C28D}"/>
                      </a:ext>
                    </a:extLst>
                  </p:cNvPr>
                  <p:cNvSpPr/>
                  <p:nvPr/>
                </p:nvSpPr>
                <p:spPr>
                  <a:xfrm>
                    <a:off x="787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1" name="Freeform: Shape 810">
                    <a:extLst>
                      <a:ext uri="{FF2B5EF4-FFF2-40B4-BE49-F238E27FC236}">
                        <a16:creationId xmlns:a16="http://schemas.microsoft.com/office/drawing/2014/main" id="{90A05B86-CBE1-2DF8-3B78-A17F50005693}"/>
                      </a:ext>
                    </a:extLst>
                  </p:cNvPr>
                  <p:cNvSpPr/>
                  <p:nvPr/>
                </p:nvSpPr>
                <p:spPr>
                  <a:xfrm>
                    <a:off x="781552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2" name="Freeform: Shape 811">
                    <a:extLst>
                      <a:ext uri="{FF2B5EF4-FFF2-40B4-BE49-F238E27FC236}">
                        <a16:creationId xmlns:a16="http://schemas.microsoft.com/office/drawing/2014/main" id="{D17CE73F-727B-CB68-E96A-4D5F0529F3C7}"/>
                      </a:ext>
                    </a:extLst>
                  </p:cNvPr>
                  <p:cNvSpPr/>
                  <p:nvPr/>
                </p:nvSpPr>
                <p:spPr>
                  <a:xfrm>
                    <a:off x="775959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3" name="Freeform: Shape 812">
                    <a:extLst>
                      <a:ext uri="{FF2B5EF4-FFF2-40B4-BE49-F238E27FC236}">
                        <a16:creationId xmlns:a16="http://schemas.microsoft.com/office/drawing/2014/main" id="{34B1557D-E6C5-2E07-2836-936E1D82A57E}"/>
                      </a:ext>
                    </a:extLst>
                  </p:cNvPr>
                  <p:cNvSpPr/>
                  <p:nvPr/>
                </p:nvSpPr>
                <p:spPr>
                  <a:xfrm>
                    <a:off x="770351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4" name="Freeform: Shape 813">
                    <a:extLst>
                      <a:ext uri="{FF2B5EF4-FFF2-40B4-BE49-F238E27FC236}">
                        <a16:creationId xmlns:a16="http://schemas.microsoft.com/office/drawing/2014/main" id="{70617FAD-7217-D4FF-BB8B-DCCF979C3783}"/>
                      </a:ext>
                    </a:extLst>
                  </p:cNvPr>
                  <p:cNvSpPr/>
                  <p:nvPr/>
                </p:nvSpPr>
                <p:spPr>
                  <a:xfrm>
                    <a:off x="764758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5" name="Freeform: Shape 814">
                    <a:extLst>
                      <a:ext uri="{FF2B5EF4-FFF2-40B4-BE49-F238E27FC236}">
                        <a16:creationId xmlns:a16="http://schemas.microsoft.com/office/drawing/2014/main" id="{F37A1D5E-D3FA-1C96-5372-88690BE8C89B}"/>
                      </a:ext>
                    </a:extLst>
                  </p:cNvPr>
                  <p:cNvSpPr/>
                  <p:nvPr/>
                </p:nvSpPr>
                <p:spPr>
                  <a:xfrm>
                    <a:off x="759165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6" name="Freeform: Shape 815">
                    <a:extLst>
                      <a:ext uri="{FF2B5EF4-FFF2-40B4-BE49-F238E27FC236}">
                        <a16:creationId xmlns:a16="http://schemas.microsoft.com/office/drawing/2014/main" id="{817FB11B-840E-5175-E8E2-E008192CB9F2}"/>
                      </a:ext>
                    </a:extLst>
                  </p:cNvPr>
                  <p:cNvSpPr/>
                  <p:nvPr/>
                </p:nvSpPr>
                <p:spPr>
                  <a:xfrm>
                    <a:off x="753557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7" name="Freeform: Shape 816">
                    <a:extLst>
                      <a:ext uri="{FF2B5EF4-FFF2-40B4-BE49-F238E27FC236}">
                        <a16:creationId xmlns:a16="http://schemas.microsoft.com/office/drawing/2014/main" id="{532BC8FD-035B-411C-4884-B963ADAA74F1}"/>
                      </a:ext>
                    </a:extLst>
                  </p:cNvPr>
                  <p:cNvSpPr/>
                  <p:nvPr/>
                </p:nvSpPr>
                <p:spPr>
                  <a:xfrm>
                    <a:off x="747964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8" name="Freeform: Shape 817">
                    <a:extLst>
                      <a:ext uri="{FF2B5EF4-FFF2-40B4-BE49-F238E27FC236}">
                        <a16:creationId xmlns:a16="http://schemas.microsoft.com/office/drawing/2014/main" id="{FC57D6A6-35A4-5DB4-FAC3-216F9FBBD27D}"/>
                      </a:ext>
                    </a:extLst>
                  </p:cNvPr>
                  <p:cNvSpPr/>
                  <p:nvPr/>
                </p:nvSpPr>
                <p:spPr>
                  <a:xfrm>
                    <a:off x="742356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9" name="Freeform: Shape 818">
                    <a:extLst>
                      <a:ext uri="{FF2B5EF4-FFF2-40B4-BE49-F238E27FC236}">
                        <a16:creationId xmlns:a16="http://schemas.microsoft.com/office/drawing/2014/main" id="{13910579-B402-E95E-03A3-4F0C8518B589}"/>
                      </a:ext>
                    </a:extLst>
                  </p:cNvPr>
                  <p:cNvSpPr/>
                  <p:nvPr/>
                </p:nvSpPr>
                <p:spPr>
                  <a:xfrm>
                    <a:off x="736763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20" name="Freeform: Shape 819">
                    <a:extLst>
                      <a:ext uri="{FF2B5EF4-FFF2-40B4-BE49-F238E27FC236}">
                        <a16:creationId xmlns:a16="http://schemas.microsoft.com/office/drawing/2014/main" id="{98F8130C-75A7-7627-F9E2-5E1AE93EDC10}"/>
                      </a:ext>
                    </a:extLst>
                  </p:cNvPr>
                  <p:cNvSpPr/>
                  <p:nvPr/>
                </p:nvSpPr>
                <p:spPr>
                  <a:xfrm>
                    <a:off x="731155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21" name="Freeform: Shape 820">
                    <a:extLst>
                      <a:ext uri="{FF2B5EF4-FFF2-40B4-BE49-F238E27FC236}">
                        <a16:creationId xmlns:a16="http://schemas.microsoft.com/office/drawing/2014/main" id="{DADBFB06-FB9A-BAFA-F2B6-AE7FB224156A}"/>
                      </a:ext>
                    </a:extLst>
                  </p:cNvPr>
                  <p:cNvSpPr/>
                  <p:nvPr/>
                </p:nvSpPr>
                <p:spPr>
                  <a:xfrm>
                    <a:off x="725562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22" name="Freeform: Shape 821">
                    <a:extLst>
                      <a:ext uri="{FF2B5EF4-FFF2-40B4-BE49-F238E27FC236}">
                        <a16:creationId xmlns:a16="http://schemas.microsoft.com/office/drawing/2014/main" id="{8AD10B67-5E7B-BD97-E6AC-912FBEC8EB4B}"/>
                      </a:ext>
                    </a:extLst>
                  </p:cNvPr>
                  <p:cNvSpPr/>
                  <p:nvPr/>
                </p:nvSpPr>
                <p:spPr>
                  <a:xfrm>
                    <a:off x="7199695"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23" name="Freeform: Shape 822">
                    <a:extLst>
                      <a:ext uri="{FF2B5EF4-FFF2-40B4-BE49-F238E27FC236}">
                        <a16:creationId xmlns:a16="http://schemas.microsoft.com/office/drawing/2014/main" id="{787A02A0-3FB7-022C-A2FB-CD5E95DDA923}"/>
                      </a:ext>
                    </a:extLst>
                  </p:cNvPr>
                  <p:cNvSpPr/>
                  <p:nvPr/>
                </p:nvSpPr>
                <p:spPr>
                  <a:xfrm>
                    <a:off x="714361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24" name="Freeform: Shape 823">
                    <a:extLst>
                      <a:ext uri="{FF2B5EF4-FFF2-40B4-BE49-F238E27FC236}">
                        <a16:creationId xmlns:a16="http://schemas.microsoft.com/office/drawing/2014/main" id="{7B87BFB2-5332-690B-0A0F-9C23140EB29B}"/>
                      </a:ext>
                    </a:extLst>
                  </p:cNvPr>
                  <p:cNvSpPr/>
                  <p:nvPr/>
                </p:nvSpPr>
                <p:spPr>
                  <a:xfrm>
                    <a:off x="7087684"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25" name="Freeform: Shape 824">
                    <a:extLst>
                      <a:ext uri="{FF2B5EF4-FFF2-40B4-BE49-F238E27FC236}">
                        <a16:creationId xmlns:a16="http://schemas.microsoft.com/office/drawing/2014/main" id="{83AC58AB-8F72-75E6-1F85-F6B80067F8B9}"/>
                      </a:ext>
                    </a:extLst>
                  </p:cNvPr>
                  <p:cNvSpPr/>
                  <p:nvPr/>
                </p:nvSpPr>
                <p:spPr>
                  <a:xfrm>
                    <a:off x="703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791" name="Freeform: Shape 790">
                  <a:extLst>
                    <a:ext uri="{FF2B5EF4-FFF2-40B4-BE49-F238E27FC236}">
                      <a16:creationId xmlns:a16="http://schemas.microsoft.com/office/drawing/2014/main" id="{EFF8D4F2-02D1-CCB4-7148-66511C9E54FD}"/>
                    </a:ext>
                  </a:extLst>
                </p:cNvPr>
                <p:cNvSpPr/>
                <p:nvPr/>
              </p:nvSpPr>
              <p:spPr>
                <a:xfrm>
                  <a:off x="6970297" y="2407951"/>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792" name="Picture 791">
                  <a:extLst>
                    <a:ext uri="{FF2B5EF4-FFF2-40B4-BE49-F238E27FC236}">
                      <a16:creationId xmlns:a16="http://schemas.microsoft.com/office/drawing/2014/main" id="{992CDFED-C071-5C0D-DC2C-4449A561FA3F}"/>
                    </a:ext>
                  </a:extLst>
                </p:cNvPr>
                <p:cNvPicPr>
                  <a:picLocks noChangeAspect="1"/>
                </p:cNvPicPr>
                <p:nvPr/>
              </p:nvPicPr>
              <p:blipFill>
                <a:blip r:embed="rId3"/>
                <a:stretch>
                  <a:fillRect/>
                </a:stretch>
              </p:blipFill>
              <p:spPr>
                <a:xfrm>
                  <a:off x="6554046" y="2882480"/>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cxnSp>
            <p:nvCxnSpPr>
              <p:cNvPr id="787" name="Straight Arrow Connector 786">
                <a:extLst>
                  <a:ext uri="{FF2B5EF4-FFF2-40B4-BE49-F238E27FC236}">
                    <a16:creationId xmlns:a16="http://schemas.microsoft.com/office/drawing/2014/main" id="{5B0A3542-1167-131E-FE67-02179F3F05D4}"/>
                  </a:ext>
                </a:extLst>
              </p:cNvPr>
              <p:cNvCxnSpPr>
                <a:cxnSpLocks/>
              </p:cNvCxnSpPr>
              <p:nvPr/>
            </p:nvCxnSpPr>
            <p:spPr>
              <a:xfrm>
                <a:off x="5594008"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6" name="Group 825">
              <a:extLst>
                <a:ext uri="{FF2B5EF4-FFF2-40B4-BE49-F238E27FC236}">
                  <a16:creationId xmlns:a16="http://schemas.microsoft.com/office/drawing/2014/main" id="{8F17051C-9571-2BB8-0445-D6B00490382D}"/>
                </a:ext>
              </a:extLst>
            </p:cNvPr>
            <p:cNvGrpSpPr/>
            <p:nvPr/>
          </p:nvGrpSpPr>
          <p:grpSpPr>
            <a:xfrm>
              <a:off x="3034188" y="3240740"/>
              <a:ext cx="1378769" cy="1349382"/>
              <a:chOff x="6356704" y="4424498"/>
              <a:chExt cx="1378769" cy="1349382"/>
            </a:xfrm>
          </p:grpSpPr>
          <p:grpSp>
            <p:nvGrpSpPr>
              <p:cNvPr id="827" name="Graphic 610">
                <a:extLst>
                  <a:ext uri="{FF2B5EF4-FFF2-40B4-BE49-F238E27FC236}">
                    <a16:creationId xmlns:a16="http://schemas.microsoft.com/office/drawing/2014/main" id="{EC74487D-4479-B0E9-60F3-92E6632C534E}"/>
                  </a:ext>
                </a:extLst>
              </p:cNvPr>
              <p:cNvGrpSpPr/>
              <p:nvPr/>
            </p:nvGrpSpPr>
            <p:grpSpPr>
              <a:xfrm>
                <a:off x="6356704" y="4424498"/>
                <a:ext cx="1378769" cy="1349382"/>
                <a:chOff x="7754137" y="2400268"/>
                <a:chExt cx="1378769" cy="1349382"/>
              </a:xfrm>
            </p:grpSpPr>
            <p:sp>
              <p:nvSpPr>
                <p:cNvPr id="829" name="Freeform: Shape 828">
                  <a:extLst>
                    <a:ext uri="{FF2B5EF4-FFF2-40B4-BE49-F238E27FC236}">
                      <a16:creationId xmlns:a16="http://schemas.microsoft.com/office/drawing/2014/main" id="{6B2A27B6-3933-19BA-B0DC-CD5FC75EBA36}"/>
                    </a:ext>
                  </a:extLst>
                </p:cNvPr>
                <p:cNvSpPr/>
                <p:nvPr/>
              </p:nvSpPr>
              <p:spPr>
                <a:xfrm>
                  <a:off x="8170295" y="2401651"/>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830" name="Freeform: Shape 829">
                  <a:extLst>
                    <a:ext uri="{FF2B5EF4-FFF2-40B4-BE49-F238E27FC236}">
                      <a16:creationId xmlns:a16="http://schemas.microsoft.com/office/drawing/2014/main" id="{92C26690-308A-8829-1D28-B0B3E6F73585}"/>
                    </a:ext>
                  </a:extLst>
                </p:cNvPr>
                <p:cNvSpPr/>
                <p:nvPr/>
              </p:nvSpPr>
              <p:spPr>
                <a:xfrm>
                  <a:off x="8343150" y="2572201"/>
                  <a:ext cx="504122" cy="615517"/>
                </a:xfrm>
                <a:custGeom>
                  <a:avLst/>
                  <a:gdLst>
                    <a:gd name="connsiteX0" fmla="*/ 111088 w 504122"/>
                    <a:gd name="connsiteY0" fmla="*/ 113086 h 615517"/>
                    <a:gd name="connsiteX1" fmla="*/ 56543 w 504122"/>
                    <a:gd name="connsiteY1" fmla="*/ 113086 h 615517"/>
                    <a:gd name="connsiteX2" fmla="*/ 56389 w 504122"/>
                    <a:gd name="connsiteY2" fmla="*/ 165787 h 615517"/>
                    <a:gd name="connsiteX3" fmla="*/ 614 w 504122"/>
                    <a:gd name="connsiteY3" fmla="*/ 165787 h 615517"/>
                    <a:gd name="connsiteX4" fmla="*/ 0 w 504122"/>
                    <a:gd name="connsiteY4" fmla="*/ 281946 h 615517"/>
                    <a:gd name="connsiteX5" fmla="*/ 56543 w 504122"/>
                    <a:gd name="connsiteY5" fmla="*/ 281946 h 615517"/>
                    <a:gd name="connsiteX6" fmla="*/ 55621 w 504122"/>
                    <a:gd name="connsiteY6" fmla="*/ 444968 h 615517"/>
                    <a:gd name="connsiteX7" fmla="*/ 768 w 504122"/>
                    <a:gd name="connsiteY7" fmla="*/ 450345 h 615517"/>
                    <a:gd name="connsiteX8" fmla="*/ 0 w 504122"/>
                    <a:gd name="connsiteY8" fmla="*/ 561126 h 615517"/>
                    <a:gd name="connsiteX9" fmla="*/ 169782 w 504122"/>
                    <a:gd name="connsiteY9" fmla="*/ 563124 h 615517"/>
                    <a:gd name="connsiteX10" fmla="*/ 168553 w 504122"/>
                    <a:gd name="connsiteY10" fmla="*/ 615518 h 615517"/>
                    <a:gd name="connsiteX11" fmla="*/ 336492 w 504122"/>
                    <a:gd name="connsiteY11" fmla="*/ 615518 h 615517"/>
                    <a:gd name="connsiteX12" fmla="*/ 336952 w 504122"/>
                    <a:gd name="connsiteY12" fmla="*/ 563738 h 615517"/>
                    <a:gd name="connsiteX13" fmla="*/ 500742 w 504122"/>
                    <a:gd name="connsiteY13" fmla="*/ 561126 h 615517"/>
                    <a:gd name="connsiteX14" fmla="*/ 504122 w 504122"/>
                    <a:gd name="connsiteY14" fmla="*/ 223559 h 615517"/>
                    <a:gd name="connsiteX15" fmla="*/ 449116 w 504122"/>
                    <a:gd name="connsiteY15" fmla="*/ 225557 h 615517"/>
                    <a:gd name="connsiteX16" fmla="*/ 447733 w 504122"/>
                    <a:gd name="connsiteY16" fmla="*/ 167170 h 615517"/>
                    <a:gd name="connsiteX17" fmla="*/ 504122 w 504122"/>
                    <a:gd name="connsiteY17" fmla="*/ 169167 h 615517"/>
                    <a:gd name="connsiteX18" fmla="*/ 504122 w 504122"/>
                    <a:gd name="connsiteY18" fmla="*/ 1229 h 615517"/>
                    <a:gd name="connsiteX19" fmla="*/ 281331 w 504122"/>
                    <a:gd name="connsiteY19" fmla="*/ 0 h 615517"/>
                    <a:gd name="connsiteX20" fmla="*/ 281946 w 504122"/>
                    <a:gd name="connsiteY20" fmla="*/ 57004 h 615517"/>
                    <a:gd name="connsiteX21" fmla="*/ 112778 w 504122"/>
                    <a:gd name="connsiteY21" fmla="*/ 56389 h 615517"/>
                    <a:gd name="connsiteX22" fmla="*/ 111088 w 504122"/>
                    <a:gd name="connsiteY22" fmla="*/ 113086 h 61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4122" h="615517">
                      <a:moveTo>
                        <a:pt x="111088" y="113086"/>
                      </a:moveTo>
                      <a:lnTo>
                        <a:pt x="56543" y="113086"/>
                      </a:lnTo>
                      <a:lnTo>
                        <a:pt x="56389" y="165787"/>
                      </a:lnTo>
                      <a:lnTo>
                        <a:pt x="614" y="165787"/>
                      </a:lnTo>
                      <a:lnTo>
                        <a:pt x="0" y="281946"/>
                      </a:lnTo>
                      <a:lnTo>
                        <a:pt x="56543" y="281946"/>
                      </a:lnTo>
                      <a:lnTo>
                        <a:pt x="55621" y="444968"/>
                      </a:lnTo>
                      <a:lnTo>
                        <a:pt x="768" y="450345"/>
                      </a:lnTo>
                      <a:lnTo>
                        <a:pt x="0" y="561126"/>
                      </a:lnTo>
                      <a:lnTo>
                        <a:pt x="169782" y="563124"/>
                      </a:lnTo>
                      <a:lnTo>
                        <a:pt x="168553" y="615518"/>
                      </a:lnTo>
                      <a:lnTo>
                        <a:pt x="336492" y="615518"/>
                      </a:lnTo>
                      <a:lnTo>
                        <a:pt x="336952" y="563738"/>
                      </a:lnTo>
                      <a:lnTo>
                        <a:pt x="500742" y="561126"/>
                      </a:lnTo>
                      <a:lnTo>
                        <a:pt x="504122" y="223559"/>
                      </a:lnTo>
                      <a:lnTo>
                        <a:pt x="449116" y="225557"/>
                      </a:lnTo>
                      <a:lnTo>
                        <a:pt x="447733" y="167170"/>
                      </a:lnTo>
                      <a:lnTo>
                        <a:pt x="504122" y="169167"/>
                      </a:lnTo>
                      <a:lnTo>
                        <a:pt x="504122" y="1229"/>
                      </a:lnTo>
                      <a:lnTo>
                        <a:pt x="281331" y="0"/>
                      </a:lnTo>
                      <a:lnTo>
                        <a:pt x="281946" y="57004"/>
                      </a:lnTo>
                      <a:lnTo>
                        <a:pt x="112778" y="56389"/>
                      </a:lnTo>
                      <a:lnTo>
                        <a:pt x="111088" y="113086"/>
                      </a:lnTo>
                    </a:path>
                  </a:pathLst>
                </a:custGeom>
                <a:solidFill>
                  <a:srgbClr val="9FB5BA"/>
                </a:solidFill>
                <a:ln w="15358" cap="flat">
                  <a:noFill/>
                  <a:prstDash val="solid"/>
                  <a:miter/>
                </a:ln>
              </p:spPr>
              <p:txBody>
                <a:bodyPr rtlCol="0" anchor="ctr"/>
                <a:lstStyle/>
                <a:p>
                  <a:endParaRPr lang="en-US"/>
                </a:p>
              </p:txBody>
            </p:sp>
            <p:grpSp>
              <p:nvGrpSpPr>
                <p:cNvPr id="831" name="Graphic 610">
                  <a:extLst>
                    <a:ext uri="{FF2B5EF4-FFF2-40B4-BE49-F238E27FC236}">
                      <a16:creationId xmlns:a16="http://schemas.microsoft.com/office/drawing/2014/main" id="{EE789D35-9E59-3C44-460C-24F5E3A8D531}"/>
                    </a:ext>
                  </a:extLst>
                </p:cNvPr>
                <p:cNvGrpSpPr/>
                <p:nvPr/>
              </p:nvGrpSpPr>
              <p:grpSpPr>
                <a:xfrm>
                  <a:off x="8175827" y="2405339"/>
                  <a:ext cx="951855" cy="951855"/>
                  <a:chOff x="8175827" y="2405339"/>
                  <a:chExt cx="951855" cy="951855"/>
                </a:xfrm>
                <a:noFill/>
              </p:grpSpPr>
              <p:sp>
                <p:nvSpPr>
                  <p:cNvPr id="834" name="Freeform: Shape 833">
                    <a:extLst>
                      <a:ext uri="{FF2B5EF4-FFF2-40B4-BE49-F238E27FC236}">
                        <a16:creationId xmlns:a16="http://schemas.microsoft.com/office/drawing/2014/main" id="{FAFA5778-E4A0-B385-3461-6761AE6FFA9A}"/>
                      </a:ext>
                    </a:extLst>
                  </p:cNvPr>
                  <p:cNvSpPr/>
                  <p:nvPr/>
                </p:nvSpPr>
                <p:spPr>
                  <a:xfrm>
                    <a:off x="8175827" y="240533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835" name="Freeform: Shape 834">
                    <a:extLst>
                      <a:ext uri="{FF2B5EF4-FFF2-40B4-BE49-F238E27FC236}">
                        <a16:creationId xmlns:a16="http://schemas.microsoft.com/office/drawing/2014/main" id="{6414149F-A317-6C14-C3F7-7AC3F75D9B61}"/>
                      </a:ext>
                    </a:extLst>
                  </p:cNvPr>
                  <p:cNvSpPr/>
                  <p:nvPr/>
                </p:nvSpPr>
                <p:spPr>
                  <a:xfrm>
                    <a:off x="8175827" y="246142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36" name="Freeform: Shape 835">
                    <a:extLst>
                      <a:ext uri="{FF2B5EF4-FFF2-40B4-BE49-F238E27FC236}">
                        <a16:creationId xmlns:a16="http://schemas.microsoft.com/office/drawing/2014/main" id="{71751861-1A02-4886-CEEB-495E478CF488}"/>
                      </a:ext>
                    </a:extLst>
                  </p:cNvPr>
                  <p:cNvSpPr/>
                  <p:nvPr/>
                </p:nvSpPr>
                <p:spPr>
                  <a:xfrm>
                    <a:off x="8175827" y="251734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37" name="Freeform: Shape 836">
                    <a:extLst>
                      <a:ext uri="{FF2B5EF4-FFF2-40B4-BE49-F238E27FC236}">
                        <a16:creationId xmlns:a16="http://schemas.microsoft.com/office/drawing/2014/main" id="{B8EE68BC-6F28-F98F-208B-E4A07F67FF34}"/>
                      </a:ext>
                    </a:extLst>
                  </p:cNvPr>
                  <p:cNvSpPr/>
                  <p:nvPr/>
                </p:nvSpPr>
                <p:spPr>
                  <a:xfrm>
                    <a:off x="8175827" y="257343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38" name="Freeform: Shape 837">
                    <a:extLst>
                      <a:ext uri="{FF2B5EF4-FFF2-40B4-BE49-F238E27FC236}">
                        <a16:creationId xmlns:a16="http://schemas.microsoft.com/office/drawing/2014/main" id="{A305B485-E00B-FDAB-0E36-BC327DDADBB9}"/>
                      </a:ext>
                    </a:extLst>
                  </p:cNvPr>
                  <p:cNvSpPr/>
                  <p:nvPr/>
                </p:nvSpPr>
                <p:spPr>
                  <a:xfrm>
                    <a:off x="8175827" y="262935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39" name="Freeform: Shape 838">
                    <a:extLst>
                      <a:ext uri="{FF2B5EF4-FFF2-40B4-BE49-F238E27FC236}">
                        <a16:creationId xmlns:a16="http://schemas.microsoft.com/office/drawing/2014/main" id="{EAE96483-97B1-728B-8414-11BFD9B4135B}"/>
                      </a:ext>
                    </a:extLst>
                  </p:cNvPr>
                  <p:cNvSpPr/>
                  <p:nvPr/>
                </p:nvSpPr>
                <p:spPr>
                  <a:xfrm>
                    <a:off x="8175827" y="26852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40" name="Freeform: Shape 839">
                    <a:extLst>
                      <a:ext uri="{FF2B5EF4-FFF2-40B4-BE49-F238E27FC236}">
                        <a16:creationId xmlns:a16="http://schemas.microsoft.com/office/drawing/2014/main" id="{100CF0BF-A0C4-B4AA-1EE4-7A0D2A8FF850}"/>
                      </a:ext>
                    </a:extLst>
                  </p:cNvPr>
                  <p:cNvSpPr/>
                  <p:nvPr/>
                </p:nvSpPr>
                <p:spPr>
                  <a:xfrm>
                    <a:off x="8175827" y="274136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41" name="Freeform: Shape 840">
                    <a:extLst>
                      <a:ext uri="{FF2B5EF4-FFF2-40B4-BE49-F238E27FC236}">
                        <a16:creationId xmlns:a16="http://schemas.microsoft.com/office/drawing/2014/main" id="{F397754E-F8DA-C0EB-0855-4E9E7F65F4DD}"/>
                      </a:ext>
                    </a:extLst>
                  </p:cNvPr>
                  <p:cNvSpPr/>
                  <p:nvPr/>
                </p:nvSpPr>
                <p:spPr>
                  <a:xfrm>
                    <a:off x="8175827" y="27972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42" name="Freeform: Shape 841">
                    <a:extLst>
                      <a:ext uri="{FF2B5EF4-FFF2-40B4-BE49-F238E27FC236}">
                        <a16:creationId xmlns:a16="http://schemas.microsoft.com/office/drawing/2014/main" id="{63742345-E0A0-4A54-CF85-98FA05B9661D}"/>
                      </a:ext>
                    </a:extLst>
                  </p:cNvPr>
                  <p:cNvSpPr/>
                  <p:nvPr/>
                </p:nvSpPr>
                <p:spPr>
                  <a:xfrm>
                    <a:off x="8175827" y="285337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43" name="Freeform: Shape 842">
                    <a:extLst>
                      <a:ext uri="{FF2B5EF4-FFF2-40B4-BE49-F238E27FC236}">
                        <a16:creationId xmlns:a16="http://schemas.microsoft.com/office/drawing/2014/main" id="{D1E005C8-06DA-6CA2-B32B-48625AE899F1}"/>
                      </a:ext>
                    </a:extLst>
                  </p:cNvPr>
                  <p:cNvSpPr/>
                  <p:nvPr/>
                </p:nvSpPr>
                <p:spPr>
                  <a:xfrm>
                    <a:off x="8175827" y="290930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44" name="Freeform: Shape 843">
                    <a:extLst>
                      <a:ext uri="{FF2B5EF4-FFF2-40B4-BE49-F238E27FC236}">
                        <a16:creationId xmlns:a16="http://schemas.microsoft.com/office/drawing/2014/main" id="{6EEF8FAB-AF74-7AC3-417C-4B4BE3C6280B}"/>
                      </a:ext>
                    </a:extLst>
                  </p:cNvPr>
                  <p:cNvSpPr/>
                  <p:nvPr/>
                </p:nvSpPr>
                <p:spPr>
                  <a:xfrm>
                    <a:off x="8175827" y="296523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45" name="Freeform: Shape 844">
                    <a:extLst>
                      <a:ext uri="{FF2B5EF4-FFF2-40B4-BE49-F238E27FC236}">
                        <a16:creationId xmlns:a16="http://schemas.microsoft.com/office/drawing/2014/main" id="{DC865958-2C4F-B305-755B-D7226ECBD637}"/>
                      </a:ext>
                    </a:extLst>
                  </p:cNvPr>
                  <p:cNvSpPr/>
                  <p:nvPr/>
                </p:nvSpPr>
                <p:spPr>
                  <a:xfrm>
                    <a:off x="8175827" y="302131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46" name="Freeform: Shape 845">
                    <a:extLst>
                      <a:ext uri="{FF2B5EF4-FFF2-40B4-BE49-F238E27FC236}">
                        <a16:creationId xmlns:a16="http://schemas.microsoft.com/office/drawing/2014/main" id="{60EC6E2E-20BF-B0AE-B1BE-3D6471C764F8}"/>
                      </a:ext>
                    </a:extLst>
                  </p:cNvPr>
                  <p:cNvSpPr/>
                  <p:nvPr/>
                </p:nvSpPr>
                <p:spPr>
                  <a:xfrm>
                    <a:off x="8175827" y="30772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47" name="Freeform: Shape 846">
                    <a:extLst>
                      <a:ext uri="{FF2B5EF4-FFF2-40B4-BE49-F238E27FC236}">
                        <a16:creationId xmlns:a16="http://schemas.microsoft.com/office/drawing/2014/main" id="{95709280-0344-830C-9415-B6331B9D7A0C}"/>
                      </a:ext>
                    </a:extLst>
                  </p:cNvPr>
                  <p:cNvSpPr/>
                  <p:nvPr/>
                </p:nvSpPr>
                <p:spPr>
                  <a:xfrm>
                    <a:off x="8175827" y="31333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48" name="Freeform: Shape 847">
                    <a:extLst>
                      <a:ext uri="{FF2B5EF4-FFF2-40B4-BE49-F238E27FC236}">
                        <a16:creationId xmlns:a16="http://schemas.microsoft.com/office/drawing/2014/main" id="{96CB890C-B23F-686A-6095-75068A01BC24}"/>
                      </a:ext>
                    </a:extLst>
                  </p:cNvPr>
                  <p:cNvSpPr/>
                  <p:nvPr/>
                </p:nvSpPr>
                <p:spPr>
                  <a:xfrm>
                    <a:off x="8175827" y="31892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49" name="Freeform: Shape 848">
                    <a:extLst>
                      <a:ext uri="{FF2B5EF4-FFF2-40B4-BE49-F238E27FC236}">
                        <a16:creationId xmlns:a16="http://schemas.microsoft.com/office/drawing/2014/main" id="{E97C1481-570C-BEE6-55A5-D459F7F3360E}"/>
                      </a:ext>
                    </a:extLst>
                  </p:cNvPr>
                  <p:cNvSpPr/>
                  <p:nvPr/>
                </p:nvSpPr>
                <p:spPr>
                  <a:xfrm>
                    <a:off x="8175827" y="324518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50" name="Freeform: Shape 849">
                    <a:extLst>
                      <a:ext uri="{FF2B5EF4-FFF2-40B4-BE49-F238E27FC236}">
                        <a16:creationId xmlns:a16="http://schemas.microsoft.com/office/drawing/2014/main" id="{98F2AB3B-42E8-2FF7-3DAE-644DDE65FF76}"/>
                      </a:ext>
                    </a:extLst>
                  </p:cNvPr>
                  <p:cNvSpPr/>
                  <p:nvPr/>
                </p:nvSpPr>
                <p:spPr>
                  <a:xfrm>
                    <a:off x="8175827" y="33012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51" name="Freeform: Shape 850">
                    <a:extLst>
                      <a:ext uri="{FF2B5EF4-FFF2-40B4-BE49-F238E27FC236}">
                        <a16:creationId xmlns:a16="http://schemas.microsoft.com/office/drawing/2014/main" id="{AAFF582D-0517-3818-081A-2F669792B89F}"/>
                      </a:ext>
                    </a:extLst>
                  </p:cNvPr>
                  <p:cNvSpPr/>
                  <p:nvPr/>
                </p:nvSpPr>
                <p:spPr>
                  <a:xfrm>
                    <a:off x="907160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52" name="Freeform: Shape 851">
                    <a:extLst>
                      <a:ext uri="{FF2B5EF4-FFF2-40B4-BE49-F238E27FC236}">
                        <a16:creationId xmlns:a16="http://schemas.microsoft.com/office/drawing/2014/main" id="{57526182-D78B-83D4-AA21-5DBACE5C4F75}"/>
                      </a:ext>
                    </a:extLst>
                  </p:cNvPr>
                  <p:cNvSpPr/>
                  <p:nvPr/>
                </p:nvSpPr>
                <p:spPr>
                  <a:xfrm>
                    <a:off x="901567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53" name="Freeform: Shape 852">
                    <a:extLst>
                      <a:ext uri="{FF2B5EF4-FFF2-40B4-BE49-F238E27FC236}">
                        <a16:creationId xmlns:a16="http://schemas.microsoft.com/office/drawing/2014/main" id="{A48782C3-8A1D-B7B4-2A47-E81317FFADC6}"/>
                      </a:ext>
                    </a:extLst>
                  </p:cNvPr>
                  <p:cNvSpPr/>
                  <p:nvPr/>
                </p:nvSpPr>
                <p:spPr>
                  <a:xfrm>
                    <a:off x="895959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54" name="Freeform: Shape 853">
                    <a:extLst>
                      <a:ext uri="{FF2B5EF4-FFF2-40B4-BE49-F238E27FC236}">
                        <a16:creationId xmlns:a16="http://schemas.microsoft.com/office/drawing/2014/main" id="{C7B3B882-A5AE-56D5-8D81-85FFB9FC9EB5}"/>
                      </a:ext>
                    </a:extLst>
                  </p:cNvPr>
                  <p:cNvSpPr/>
                  <p:nvPr/>
                </p:nvSpPr>
                <p:spPr>
                  <a:xfrm>
                    <a:off x="890366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55" name="Freeform: Shape 854">
                    <a:extLst>
                      <a:ext uri="{FF2B5EF4-FFF2-40B4-BE49-F238E27FC236}">
                        <a16:creationId xmlns:a16="http://schemas.microsoft.com/office/drawing/2014/main" id="{7D9C6A85-0DD5-0E2B-5AC6-95A9CDF8A216}"/>
                      </a:ext>
                    </a:extLst>
                  </p:cNvPr>
                  <p:cNvSpPr/>
                  <p:nvPr/>
                </p:nvSpPr>
                <p:spPr>
                  <a:xfrm>
                    <a:off x="884773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56" name="Freeform: Shape 855">
                    <a:extLst>
                      <a:ext uri="{FF2B5EF4-FFF2-40B4-BE49-F238E27FC236}">
                        <a16:creationId xmlns:a16="http://schemas.microsoft.com/office/drawing/2014/main" id="{0C52E13D-96A2-263E-3DC9-5C4556A6830D}"/>
                      </a:ext>
                    </a:extLst>
                  </p:cNvPr>
                  <p:cNvSpPr/>
                  <p:nvPr/>
                </p:nvSpPr>
                <p:spPr>
                  <a:xfrm>
                    <a:off x="879165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57" name="Freeform: Shape 856">
                    <a:extLst>
                      <a:ext uri="{FF2B5EF4-FFF2-40B4-BE49-F238E27FC236}">
                        <a16:creationId xmlns:a16="http://schemas.microsoft.com/office/drawing/2014/main" id="{356E2364-B5B5-D2D8-7E89-68EBA7DD70E7}"/>
                      </a:ext>
                    </a:extLst>
                  </p:cNvPr>
                  <p:cNvSpPr/>
                  <p:nvPr/>
                </p:nvSpPr>
                <p:spPr>
                  <a:xfrm>
                    <a:off x="873572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58" name="Freeform: Shape 857">
                    <a:extLst>
                      <a:ext uri="{FF2B5EF4-FFF2-40B4-BE49-F238E27FC236}">
                        <a16:creationId xmlns:a16="http://schemas.microsoft.com/office/drawing/2014/main" id="{D9A9A6EB-4A89-ABF8-5FAF-8DAD6142AF2A}"/>
                      </a:ext>
                    </a:extLst>
                  </p:cNvPr>
                  <p:cNvSpPr/>
                  <p:nvPr/>
                </p:nvSpPr>
                <p:spPr>
                  <a:xfrm>
                    <a:off x="867964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59" name="Freeform: Shape 858">
                    <a:extLst>
                      <a:ext uri="{FF2B5EF4-FFF2-40B4-BE49-F238E27FC236}">
                        <a16:creationId xmlns:a16="http://schemas.microsoft.com/office/drawing/2014/main" id="{5ECCBA6C-7E1C-AADE-F003-DE8C82B046C2}"/>
                      </a:ext>
                    </a:extLst>
                  </p:cNvPr>
                  <p:cNvSpPr/>
                  <p:nvPr/>
                </p:nvSpPr>
                <p:spPr>
                  <a:xfrm>
                    <a:off x="862371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60" name="Freeform: Shape 859">
                    <a:extLst>
                      <a:ext uri="{FF2B5EF4-FFF2-40B4-BE49-F238E27FC236}">
                        <a16:creationId xmlns:a16="http://schemas.microsoft.com/office/drawing/2014/main" id="{135057E0-562F-B031-6DFB-2C617D3F02F6}"/>
                      </a:ext>
                    </a:extLst>
                  </p:cNvPr>
                  <p:cNvSpPr/>
                  <p:nvPr/>
                </p:nvSpPr>
                <p:spPr>
                  <a:xfrm>
                    <a:off x="856763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61" name="Freeform: Shape 860">
                    <a:extLst>
                      <a:ext uri="{FF2B5EF4-FFF2-40B4-BE49-F238E27FC236}">
                        <a16:creationId xmlns:a16="http://schemas.microsoft.com/office/drawing/2014/main" id="{2C435A5B-D561-0191-9842-5518A5C20067}"/>
                      </a:ext>
                    </a:extLst>
                  </p:cNvPr>
                  <p:cNvSpPr/>
                  <p:nvPr/>
                </p:nvSpPr>
                <p:spPr>
                  <a:xfrm>
                    <a:off x="851170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62" name="Freeform: Shape 861">
                    <a:extLst>
                      <a:ext uri="{FF2B5EF4-FFF2-40B4-BE49-F238E27FC236}">
                        <a16:creationId xmlns:a16="http://schemas.microsoft.com/office/drawing/2014/main" id="{4F8F30BB-426E-F16F-F978-5D712C17AD14}"/>
                      </a:ext>
                    </a:extLst>
                  </p:cNvPr>
                  <p:cNvSpPr/>
                  <p:nvPr/>
                </p:nvSpPr>
                <p:spPr>
                  <a:xfrm>
                    <a:off x="845577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63" name="Freeform: Shape 862">
                    <a:extLst>
                      <a:ext uri="{FF2B5EF4-FFF2-40B4-BE49-F238E27FC236}">
                        <a16:creationId xmlns:a16="http://schemas.microsoft.com/office/drawing/2014/main" id="{503BBD3F-C3C1-B702-5BCB-65053B50BC21}"/>
                      </a:ext>
                    </a:extLst>
                  </p:cNvPr>
                  <p:cNvSpPr/>
                  <p:nvPr/>
                </p:nvSpPr>
                <p:spPr>
                  <a:xfrm>
                    <a:off x="839969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64" name="Freeform: Shape 863">
                    <a:extLst>
                      <a:ext uri="{FF2B5EF4-FFF2-40B4-BE49-F238E27FC236}">
                        <a16:creationId xmlns:a16="http://schemas.microsoft.com/office/drawing/2014/main" id="{CE650362-383C-8324-151F-FBFFE909A83C}"/>
                      </a:ext>
                    </a:extLst>
                  </p:cNvPr>
                  <p:cNvSpPr/>
                  <p:nvPr/>
                </p:nvSpPr>
                <p:spPr>
                  <a:xfrm>
                    <a:off x="834376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65" name="Freeform: Shape 864">
                    <a:extLst>
                      <a:ext uri="{FF2B5EF4-FFF2-40B4-BE49-F238E27FC236}">
                        <a16:creationId xmlns:a16="http://schemas.microsoft.com/office/drawing/2014/main" id="{4ABF4F60-5B38-DFB6-7B87-A567D05A136D}"/>
                      </a:ext>
                    </a:extLst>
                  </p:cNvPr>
                  <p:cNvSpPr/>
                  <p:nvPr/>
                </p:nvSpPr>
                <p:spPr>
                  <a:xfrm>
                    <a:off x="828768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66" name="Freeform: Shape 865">
                    <a:extLst>
                      <a:ext uri="{FF2B5EF4-FFF2-40B4-BE49-F238E27FC236}">
                        <a16:creationId xmlns:a16="http://schemas.microsoft.com/office/drawing/2014/main" id="{8CDCC16E-A0C7-A030-06D3-A8745B254140}"/>
                      </a:ext>
                    </a:extLst>
                  </p:cNvPr>
                  <p:cNvSpPr/>
                  <p:nvPr/>
                </p:nvSpPr>
                <p:spPr>
                  <a:xfrm>
                    <a:off x="823175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832" name="Freeform: Shape 831">
                  <a:extLst>
                    <a:ext uri="{FF2B5EF4-FFF2-40B4-BE49-F238E27FC236}">
                      <a16:creationId xmlns:a16="http://schemas.microsoft.com/office/drawing/2014/main" id="{1B417F66-AAD2-D53C-2586-6E49F311FBCB}"/>
                    </a:ext>
                  </a:extLst>
                </p:cNvPr>
                <p:cNvSpPr/>
                <p:nvPr/>
              </p:nvSpPr>
              <p:spPr>
                <a:xfrm>
                  <a:off x="8170295" y="2400268"/>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833" name="Picture 832">
                  <a:extLst>
                    <a:ext uri="{FF2B5EF4-FFF2-40B4-BE49-F238E27FC236}">
                      <a16:creationId xmlns:a16="http://schemas.microsoft.com/office/drawing/2014/main" id="{ABA96AAF-F6F0-6E14-04AB-E20BF07D0B17}"/>
                    </a:ext>
                  </a:extLst>
                </p:cNvPr>
                <p:cNvPicPr>
                  <a:picLocks noChangeAspect="1"/>
                </p:cNvPicPr>
                <p:nvPr/>
              </p:nvPicPr>
              <p:blipFill>
                <a:blip r:embed="rId3"/>
                <a:stretch>
                  <a:fillRect/>
                </a:stretch>
              </p:blipFill>
              <p:spPr>
                <a:xfrm>
                  <a:off x="7754137" y="2874859"/>
                  <a:ext cx="874791" cy="874791"/>
                </a:xfrm>
                <a:custGeom>
                  <a:avLst/>
                  <a:gdLst>
                    <a:gd name="connsiteX0" fmla="*/ -9 w 874791"/>
                    <a:gd name="connsiteY0" fmla="*/ -346 h 874791"/>
                    <a:gd name="connsiteX1" fmla="*/ 874782 w 874791"/>
                    <a:gd name="connsiteY1" fmla="*/ -346 h 874791"/>
                    <a:gd name="connsiteX2" fmla="*/ 874782 w 874791"/>
                    <a:gd name="connsiteY2" fmla="*/ 874445 h 874791"/>
                    <a:gd name="connsiteX3" fmla="*/ -9 w 874791"/>
                    <a:gd name="connsiteY3" fmla="*/ 874445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346"/>
                      </a:moveTo>
                      <a:lnTo>
                        <a:pt x="874782" y="-346"/>
                      </a:lnTo>
                      <a:lnTo>
                        <a:pt x="874782" y="874445"/>
                      </a:lnTo>
                      <a:lnTo>
                        <a:pt x="-9" y="874445"/>
                      </a:lnTo>
                      <a:close/>
                    </a:path>
                  </a:pathLst>
                </a:custGeom>
              </p:spPr>
            </p:pic>
          </p:grpSp>
          <p:cxnSp>
            <p:nvCxnSpPr>
              <p:cNvPr id="828" name="Straight Arrow Connector 827">
                <a:extLst>
                  <a:ext uri="{FF2B5EF4-FFF2-40B4-BE49-F238E27FC236}">
                    <a16:creationId xmlns:a16="http://schemas.microsoft.com/office/drawing/2014/main" id="{9FD13121-4A5D-BB71-361E-B357DA98D9C1}"/>
                  </a:ext>
                </a:extLst>
              </p:cNvPr>
              <p:cNvCxnSpPr>
                <a:cxnSpLocks/>
              </p:cNvCxnSpPr>
              <p:nvPr/>
            </p:nvCxnSpPr>
            <p:spPr>
              <a:xfrm>
                <a:off x="6784204"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7" name="Group 866">
              <a:extLst>
                <a:ext uri="{FF2B5EF4-FFF2-40B4-BE49-F238E27FC236}">
                  <a16:creationId xmlns:a16="http://schemas.microsoft.com/office/drawing/2014/main" id="{B2207D46-B223-6FA7-90E1-EE32FB9786F6}"/>
                </a:ext>
              </a:extLst>
            </p:cNvPr>
            <p:cNvGrpSpPr/>
            <p:nvPr/>
          </p:nvGrpSpPr>
          <p:grpSpPr>
            <a:xfrm>
              <a:off x="3034188" y="4426296"/>
              <a:ext cx="1378769" cy="1349397"/>
              <a:chOff x="6356704" y="5610054"/>
              <a:chExt cx="1378769" cy="1349397"/>
            </a:xfrm>
          </p:grpSpPr>
          <p:grpSp>
            <p:nvGrpSpPr>
              <p:cNvPr id="868" name="Graphic 610">
                <a:extLst>
                  <a:ext uri="{FF2B5EF4-FFF2-40B4-BE49-F238E27FC236}">
                    <a16:creationId xmlns:a16="http://schemas.microsoft.com/office/drawing/2014/main" id="{2A170343-F2AF-0456-5E53-2315DF659FF9}"/>
                  </a:ext>
                </a:extLst>
              </p:cNvPr>
              <p:cNvGrpSpPr/>
              <p:nvPr/>
            </p:nvGrpSpPr>
            <p:grpSpPr>
              <a:xfrm>
                <a:off x="6356704" y="5610054"/>
                <a:ext cx="1378769" cy="1349397"/>
                <a:chOff x="7754137" y="3585824"/>
                <a:chExt cx="1378769" cy="1349397"/>
              </a:xfrm>
            </p:grpSpPr>
            <p:sp>
              <p:nvSpPr>
                <p:cNvPr id="870" name="Freeform: Shape 869">
                  <a:extLst>
                    <a:ext uri="{FF2B5EF4-FFF2-40B4-BE49-F238E27FC236}">
                      <a16:creationId xmlns:a16="http://schemas.microsoft.com/office/drawing/2014/main" id="{4221D2E2-0FB5-5016-7B37-81D50132C6F4}"/>
                    </a:ext>
                  </a:extLst>
                </p:cNvPr>
                <p:cNvSpPr/>
                <p:nvPr/>
              </p:nvSpPr>
              <p:spPr>
                <a:xfrm>
                  <a:off x="8170295"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871" name="Freeform: Shape 870">
                  <a:extLst>
                    <a:ext uri="{FF2B5EF4-FFF2-40B4-BE49-F238E27FC236}">
                      <a16:creationId xmlns:a16="http://schemas.microsoft.com/office/drawing/2014/main" id="{906D32FA-6473-A3F6-9875-8EEFBFFF4BFC}"/>
                    </a:ext>
                  </a:extLst>
                </p:cNvPr>
                <p:cNvSpPr/>
                <p:nvPr/>
              </p:nvSpPr>
              <p:spPr>
                <a:xfrm>
                  <a:off x="8343919" y="3701983"/>
                  <a:ext cx="615825" cy="616900"/>
                </a:xfrm>
                <a:custGeom>
                  <a:avLst/>
                  <a:gdLst>
                    <a:gd name="connsiteX0" fmla="*/ 111396 w 615825"/>
                    <a:gd name="connsiteY0" fmla="*/ 55314 h 616900"/>
                    <a:gd name="connsiteX1" fmla="*/ 2919 w 615825"/>
                    <a:gd name="connsiteY1" fmla="*/ 57311 h 616900"/>
                    <a:gd name="connsiteX2" fmla="*/ 0 w 615825"/>
                    <a:gd name="connsiteY2" fmla="*/ 172087 h 616900"/>
                    <a:gd name="connsiteX3" fmla="*/ 0 w 615825"/>
                    <a:gd name="connsiteY3" fmla="*/ 224942 h 616900"/>
                    <a:gd name="connsiteX4" fmla="*/ 113393 w 615825"/>
                    <a:gd name="connsiteY4" fmla="*/ 225403 h 616900"/>
                    <a:gd name="connsiteX5" fmla="*/ 113393 w 615825"/>
                    <a:gd name="connsiteY5" fmla="*/ 446811 h 616900"/>
                    <a:gd name="connsiteX6" fmla="*/ 165019 w 615825"/>
                    <a:gd name="connsiteY6" fmla="*/ 449270 h 616900"/>
                    <a:gd name="connsiteX7" fmla="*/ 168092 w 615825"/>
                    <a:gd name="connsiteY7" fmla="*/ 613367 h 616900"/>
                    <a:gd name="connsiteX8" fmla="*/ 557592 w 615825"/>
                    <a:gd name="connsiteY8" fmla="*/ 616901 h 616900"/>
                    <a:gd name="connsiteX9" fmla="*/ 559589 w 615825"/>
                    <a:gd name="connsiteY9" fmla="*/ 505966 h 616900"/>
                    <a:gd name="connsiteX10" fmla="*/ 615826 w 615825"/>
                    <a:gd name="connsiteY10" fmla="*/ 505966 h 616900"/>
                    <a:gd name="connsiteX11" fmla="*/ 615826 w 615825"/>
                    <a:gd name="connsiteY11" fmla="*/ 336952 h 616900"/>
                    <a:gd name="connsiteX12" fmla="*/ 559743 w 615825"/>
                    <a:gd name="connsiteY12" fmla="*/ 336030 h 616900"/>
                    <a:gd name="connsiteX13" fmla="*/ 559589 w 615825"/>
                    <a:gd name="connsiteY13" fmla="*/ 227401 h 616900"/>
                    <a:gd name="connsiteX14" fmla="*/ 452650 w 615825"/>
                    <a:gd name="connsiteY14" fmla="*/ 223867 h 616900"/>
                    <a:gd name="connsiteX15" fmla="*/ 448194 w 615825"/>
                    <a:gd name="connsiteY15" fmla="*/ 168246 h 616900"/>
                    <a:gd name="connsiteX16" fmla="*/ 394878 w 615825"/>
                    <a:gd name="connsiteY16" fmla="*/ 170704 h 616900"/>
                    <a:gd name="connsiteX17" fmla="*/ 396414 w 615825"/>
                    <a:gd name="connsiteY17" fmla="*/ 114008 h 616900"/>
                    <a:gd name="connsiteX18" fmla="*/ 336184 w 615825"/>
                    <a:gd name="connsiteY18" fmla="*/ 114008 h 616900"/>
                    <a:gd name="connsiteX19" fmla="*/ 335724 w 615825"/>
                    <a:gd name="connsiteY19" fmla="*/ 55314 h 616900"/>
                    <a:gd name="connsiteX20" fmla="*/ 279795 w 615825"/>
                    <a:gd name="connsiteY20" fmla="*/ 55314 h 616900"/>
                    <a:gd name="connsiteX21" fmla="*/ 277951 w 615825"/>
                    <a:gd name="connsiteY21" fmla="*/ 1998 h 616900"/>
                    <a:gd name="connsiteX22" fmla="*/ 226786 w 615825"/>
                    <a:gd name="connsiteY22" fmla="*/ 0 h 616900"/>
                    <a:gd name="connsiteX23" fmla="*/ 222483 w 615825"/>
                    <a:gd name="connsiteY23" fmla="*/ 55621 h 61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5825" h="616900">
                      <a:moveTo>
                        <a:pt x="111396" y="55314"/>
                      </a:moveTo>
                      <a:lnTo>
                        <a:pt x="2919" y="57311"/>
                      </a:lnTo>
                      <a:lnTo>
                        <a:pt x="0" y="172087"/>
                      </a:lnTo>
                      <a:lnTo>
                        <a:pt x="0" y="224942"/>
                      </a:lnTo>
                      <a:lnTo>
                        <a:pt x="113393" y="225403"/>
                      </a:lnTo>
                      <a:lnTo>
                        <a:pt x="113393" y="446811"/>
                      </a:lnTo>
                      <a:lnTo>
                        <a:pt x="165019" y="449270"/>
                      </a:lnTo>
                      <a:lnTo>
                        <a:pt x="168092" y="613367"/>
                      </a:lnTo>
                      <a:lnTo>
                        <a:pt x="557592" y="616901"/>
                      </a:lnTo>
                      <a:lnTo>
                        <a:pt x="559589" y="505966"/>
                      </a:lnTo>
                      <a:lnTo>
                        <a:pt x="615826" y="505966"/>
                      </a:lnTo>
                      <a:lnTo>
                        <a:pt x="615826" y="336952"/>
                      </a:lnTo>
                      <a:lnTo>
                        <a:pt x="559743" y="336030"/>
                      </a:lnTo>
                      <a:lnTo>
                        <a:pt x="559589" y="227401"/>
                      </a:lnTo>
                      <a:lnTo>
                        <a:pt x="452650" y="223867"/>
                      </a:lnTo>
                      <a:lnTo>
                        <a:pt x="448194" y="168246"/>
                      </a:lnTo>
                      <a:lnTo>
                        <a:pt x="394878" y="170704"/>
                      </a:lnTo>
                      <a:lnTo>
                        <a:pt x="396414" y="114008"/>
                      </a:lnTo>
                      <a:lnTo>
                        <a:pt x="336184" y="114008"/>
                      </a:lnTo>
                      <a:lnTo>
                        <a:pt x="335724" y="55314"/>
                      </a:lnTo>
                      <a:lnTo>
                        <a:pt x="279795" y="55314"/>
                      </a:lnTo>
                      <a:lnTo>
                        <a:pt x="277951" y="1998"/>
                      </a:lnTo>
                      <a:lnTo>
                        <a:pt x="226786" y="0"/>
                      </a:lnTo>
                      <a:lnTo>
                        <a:pt x="222483" y="55621"/>
                      </a:lnTo>
                    </a:path>
                  </a:pathLst>
                </a:custGeom>
                <a:solidFill>
                  <a:srgbClr val="9FB5BA"/>
                </a:solidFill>
                <a:ln w="15358" cap="flat">
                  <a:noFill/>
                  <a:prstDash val="solid"/>
                  <a:miter/>
                </a:ln>
              </p:spPr>
              <p:txBody>
                <a:bodyPr rtlCol="0" anchor="ctr"/>
                <a:lstStyle/>
                <a:p>
                  <a:endParaRPr lang="en-US"/>
                </a:p>
              </p:txBody>
            </p:sp>
            <p:grpSp>
              <p:nvGrpSpPr>
                <p:cNvPr id="872" name="Graphic 610">
                  <a:extLst>
                    <a:ext uri="{FF2B5EF4-FFF2-40B4-BE49-F238E27FC236}">
                      <a16:creationId xmlns:a16="http://schemas.microsoft.com/office/drawing/2014/main" id="{6BA6A21F-B3F3-A654-0DBF-BA58B511EB7E}"/>
                    </a:ext>
                  </a:extLst>
                </p:cNvPr>
                <p:cNvGrpSpPr/>
                <p:nvPr/>
              </p:nvGrpSpPr>
              <p:grpSpPr>
                <a:xfrm>
                  <a:off x="8175827" y="3590894"/>
                  <a:ext cx="951855" cy="951855"/>
                  <a:chOff x="8175827" y="3590894"/>
                  <a:chExt cx="951855" cy="951855"/>
                </a:xfrm>
                <a:noFill/>
              </p:grpSpPr>
              <p:sp>
                <p:nvSpPr>
                  <p:cNvPr id="875" name="Freeform: Shape 874">
                    <a:extLst>
                      <a:ext uri="{FF2B5EF4-FFF2-40B4-BE49-F238E27FC236}">
                        <a16:creationId xmlns:a16="http://schemas.microsoft.com/office/drawing/2014/main" id="{9A2D04AF-58E7-D7D6-ADD6-9B56D4E237E9}"/>
                      </a:ext>
                    </a:extLst>
                  </p:cNvPr>
                  <p:cNvSpPr/>
                  <p:nvPr/>
                </p:nvSpPr>
                <p:spPr>
                  <a:xfrm>
                    <a:off x="8175827"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876" name="Freeform: Shape 875">
                    <a:extLst>
                      <a:ext uri="{FF2B5EF4-FFF2-40B4-BE49-F238E27FC236}">
                        <a16:creationId xmlns:a16="http://schemas.microsoft.com/office/drawing/2014/main" id="{0343A4D6-12A8-3796-8AF6-652964DB3341}"/>
                      </a:ext>
                    </a:extLst>
                  </p:cNvPr>
                  <p:cNvSpPr/>
                  <p:nvPr/>
                </p:nvSpPr>
                <p:spPr>
                  <a:xfrm>
                    <a:off x="8175827" y="36469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77" name="Freeform: Shape 876">
                    <a:extLst>
                      <a:ext uri="{FF2B5EF4-FFF2-40B4-BE49-F238E27FC236}">
                        <a16:creationId xmlns:a16="http://schemas.microsoft.com/office/drawing/2014/main" id="{53BC990E-9D66-031D-7A32-A40F73871F22}"/>
                      </a:ext>
                    </a:extLst>
                  </p:cNvPr>
                  <p:cNvSpPr/>
                  <p:nvPr/>
                </p:nvSpPr>
                <p:spPr>
                  <a:xfrm>
                    <a:off x="8175827" y="370290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78" name="Freeform: Shape 877">
                    <a:extLst>
                      <a:ext uri="{FF2B5EF4-FFF2-40B4-BE49-F238E27FC236}">
                        <a16:creationId xmlns:a16="http://schemas.microsoft.com/office/drawing/2014/main" id="{AB1CB601-2415-8C3B-E316-4DD4BDAADE19}"/>
                      </a:ext>
                    </a:extLst>
                  </p:cNvPr>
                  <p:cNvSpPr/>
                  <p:nvPr/>
                </p:nvSpPr>
                <p:spPr>
                  <a:xfrm>
                    <a:off x="8175827" y="375898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79" name="Freeform: Shape 878">
                    <a:extLst>
                      <a:ext uri="{FF2B5EF4-FFF2-40B4-BE49-F238E27FC236}">
                        <a16:creationId xmlns:a16="http://schemas.microsoft.com/office/drawing/2014/main" id="{D2456355-B3C8-C18B-CA6D-D4A5498EDF64}"/>
                      </a:ext>
                    </a:extLst>
                  </p:cNvPr>
                  <p:cNvSpPr/>
                  <p:nvPr/>
                </p:nvSpPr>
                <p:spPr>
                  <a:xfrm>
                    <a:off x="8175827" y="38149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80" name="Freeform: Shape 879">
                    <a:extLst>
                      <a:ext uri="{FF2B5EF4-FFF2-40B4-BE49-F238E27FC236}">
                        <a16:creationId xmlns:a16="http://schemas.microsoft.com/office/drawing/2014/main" id="{DC5920D1-4766-C391-11C2-D22410B519C4}"/>
                      </a:ext>
                    </a:extLst>
                  </p:cNvPr>
                  <p:cNvSpPr/>
                  <p:nvPr/>
                </p:nvSpPr>
                <p:spPr>
                  <a:xfrm>
                    <a:off x="8175827" y="38708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81" name="Freeform: Shape 880">
                    <a:extLst>
                      <a:ext uri="{FF2B5EF4-FFF2-40B4-BE49-F238E27FC236}">
                        <a16:creationId xmlns:a16="http://schemas.microsoft.com/office/drawing/2014/main" id="{D5E0EDB9-9DAE-364F-1DC0-1953DE44CA5D}"/>
                      </a:ext>
                    </a:extLst>
                  </p:cNvPr>
                  <p:cNvSpPr/>
                  <p:nvPr/>
                </p:nvSpPr>
                <p:spPr>
                  <a:xfrm>
                    <a:off x="8175827" y="39269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82" name="Freeform: Shape 881">
                    <a:extLst>
                      <a:ext uri="{FF2B5EF4-FFF2-40B4-BE49-F238E27FC236}">
                        <a16:creationId xmlns:a16="http://schemas.microsoft.com/office/drawing/2014/main" id="{1DF38FAA-62F1-63A4-C2B5-FB15124F0D42}"/>
                      </a:ext>
                    </a:extLst>
                  </p:cNvPr>
                  <p:cNvSpPr/>
                  <p:nvPr/>
                </p:nvSpPr>
                <p:spPr>
                  <a:xfrm>
                    <a:off x="8175827" y="39828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83" name="Freeform: Shape 882">
                    <a:extLst>
                      <a:ext uri="{FF2B5EF4-FFF2-40B4-BE49-F238E27FC236}">
                        <a16:creationId xmlns:a16="http://schemas.microsoft.com/office/drawing/2014/main" id="{6D603300-573D-8A5C-E7A4-EAEB4D13AD70}"/>
                      </a:ext>
                    </a:extLst>
                  </p:cNvPr>
                  <p:cNvSpPr/>
                  <p:nvPr/>
                </p:nvSpPr>
                <p:spPr>
                  <a:xfrm>
                    <a:off x="8175827" y="40389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84" name="Freeform: Shape 883">
                    <a:extLst>
                      <a:ext uri="{FF2B5EF4-FFF2-40B4-BE49-F238E27FC236}">
                        <a16:creationId xmlns:a16="http://schemas.microsoft.com/office/drawing/2014/main" id="{43EAFF23-371E-0838-9F83-6D9AF6A834E2}"/>
                      </a:ext>
                    </a:extLst>
                  </p:cNvPr>
                  <p:cNvSpPr/>
                  <p:nvPr/>
                </p:nvSpPr>
                <p:spPr>
                  <a:xfrm>
                    <a:off x="8175827" y="40948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85" name="Freeform: Shape 884">
                    <a:extLst>
                      <a:ext uri="{FF2B5EF4-FFF2-40B4-BE49-F238E27FC236}">
                        <a16:creationId xmlns:a16="http://schemas.microsoft.com/office/drawing/2014/main" id="{608D5068-C9A2-AFB2-4470-49CDA4F4D7E9}"/>
                      </a:ext>
                    </a:extLst>
                  </p:cNvPr>
                  <p:cNvSpPr/>
                  <p:nvPr/>
                </p:nvSpPr>
                <p:spPr>
                  <a:xfrm>
                    <a:off x="8175827" y="415094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86" name="Freeform: Shape 885">
                    <a:extLst>
                      <a:ext uri="{FF2B5EF4-FFF2-40B4-BE49-F238E27FC236}">
                        <a16:creationId xmlns:a16="http://schemas.microsoft.com/office/drawing/2014/main" id="{04E1640A-2383-7AB9-57DC-5D17B53CD538}"/>
                      </a:ext>
                    </a:extLst>
                  </p:cNvPr>
                  <p:cNvSpPr/>
                  <p:nvPr/>
                </p:nvSpPr>
                <p:spPr>
                  <a:xfrm>
                    <a:off x="8175827" y="420687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87" name="Freeform: Shape 886">
                    <a:extLst>
                      <a:ext uri="{FF2B5EF4-FFF2-40B4-BE49-F238E27FC236}">
                        <a16:creationId xmlns:a16="http://schemas.microsoft.com/office/drawing/2014/main" id="{1D01292E-E730-CDCC-BE8C-C3C1B919E748}"/>
                      </a:ext>
                    </a:extLst>
                  </p:cNvPr>
                  <p:cNvSpPr/>
                  <p:nvPr/>
                </p:nvSpPr>
                <p:spPr>
                  <a:xfrm>
                    <a:off x="8175827" y="426280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88" name="Freeform: Shape 887">
                    <a:extLst>
                      <a:ext uri="{FF2B5EF4-FFF2-40B4-BE49-F238E27FC236}">
                        <a16:creationId xmlns:a16="http://schemas.microsoft.com/office/drawing/2014/main" id="{FF0F1F1D-E692-0C0B-6CEE-4C333CF49641}"/>
                      </a:ext>
                    </a:extLst>
                  </p:cNvPr>
                  <p:cNvSpPr/>
                  <p:nvPr/>
                </p:nvSpPr>
                <p:spPr>
                  <a:xfrm>
                    <a:off x="8175827" y="431888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89" name="Freeform: Shape 888">
                    <a:extLst>
                      <a:ext uri="{FF2B5EF4-FFF2-40B4-BE49-F238E27FC236}">
                        <a16:creationId xmlns:a16="http://schemas.microsoft.com/office/drawing/2014/main" id="{5E18B2B2-7BBE-0161-29EB-0FAD61BF9CC0}"/>
                      </a:ext>
                    </a:extLst>
                  </p:cNvPr>
                  <p:cNvSpPr/>
                  <p:nvPr/>
                </p:nvSpPr>
                <p:spPr>
                  <a:xfrm>
                    <a:off x="8175827" y="437481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90" name="Freeform: Shape 889">
                    <a:extLst>
                      <a:ext uri="{FF2B5EF4-FFF2-40B4-BE49-F238E27FC236}">
                        <a16:creationId xmlns:a16="http://schemas.microsoft.com/office/drawing/2014/main" id="{47FFD40A-C40F-0172-9058-2CF0C7BC13B3}"/>
                      </a:ext>
                    </a:extLst>
                  </p:cNvPr>
                  <p:cNvSpPr/>
                  <p:nvPr/>
                </p:nvSpPr>
                <p:spPr>
                  <a:xfrm>
                    <a:off x="8175827" y="443089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91" name="Freeform: Shape 890">
                    <a:extLst>
                      <a:ext uri="{FF2B5EF4-FFF2-40B4-BE49-F238E27FC236}">
                        <a16:creationId xmlns:a16="http://schemas.microsoft.com/office/drawing/2014/main" id="{8BD8F2E1-92B8-B421-1B1B-0F630450A0DF}"/>
                      </a:ext>
                    </a:extLst>
                  </p:cNvPr>
                  <p:cNvSpPr/>
                  <p:nvPr/>
                </p:nvSpPr>
                <p:spPr>
                  <a:xfrm>
                    <a:off x="8175827" y="448682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892" name="Freeform: Shape 891">
                    <a:extLst>
                      <a:ext uri="{FF2B5EF4-FFF2-40B4-BE49-F238E27FC236}">
                        <a16:creationId xmlns:a16="http://schemas.microsoft.com/office/drawing/2014/main" id="{4F685DFC-433C-A47C-28E6-B7BE2B66D98D}"/>
                      </a:ext>
                    </a:extLst>
                  </p:cNvPr>
                  <p:cNvSpPr/>
                  <p:nvPr/>
                </p:nvSpPr>
                <p:spPr>
                  <a:xfrm>
                    <a:off x="907160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93" name="Freeform: Shape 892">
                    <a:extLst>
                      <a:ext uri="{FF2B5EF4-FFF2-40B4-BE49-F238E27FC236}">
                        <a16:creationId xmlns:a16="http://schemas.microsoft.com/office/drawing/2014/main" id="{3BB8D089-47E4-69B0-3E67-EAEF018DCF76}"/>
                      </a:ext>
                    </a:extLst>
                  </p:cNvPr>
                  <p:cNvSpPr/>
                  <p:nvPr/>
                </p:nvSpPr>
                <p:spPr>
                  <a:xfrm>
                    <a:off x="901567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94" name="Freeform: Shape 893">
                    <a:extLst>
                      <a:ext uri="{FF2B5EF4-FFF2-40B4-BE49-F238E27FC236}">
                        <a16:creationId xmlns:a16="http://schemas.microsoft.com/office/drawing/2014/main" id="{DC7F3590-DF34-0A35-1AE8-5A175F367A2B}"/>
                      </a:ext>
                    </a:extLst>
                  </p:cNvPr>
                  <p:cNvSpPr/>
                  <p:nvPr/>
                </p:nvSpPr>
                <p:spPr>
                  <a:xfrm>
                    <a:off x="895959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95" name="Freeform: Shape 894">
                    <a:extLst>
                      <a:ext uri="{FF2B5EF4-FFF2-40B4-BE49-F238E27FC236}">
                        <a16:creationId xmlns:a16="http://schemas.microsoft.com/office/drawing/2014/main" id="{1F8DEED2-622A-53AF-A471-D7240B572D5C}"/>
                      </a:ext>
                    </a:extLst>
                  </p:cNvPr>
                  <p:cNvSpPr/>
                  <p:nvPr/>
                </p:nvSpPr>
                <p:spPr>
                  <a:xfrm>
                    <a:off x="890366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96" name="Freeform: Shape 895">
                    <a:extLst>
                      <a:ext uri="{FF2B5EF4-FFF2-40B4-BE49-F238E27FC236}">
                        <a16:creationId xmlns:a16="http://schemas.microsoft.com/office/drawing/2014/main" id="{2048FF50-6F41-0099-E4F8-7CECA8D1098E}"/>
                      </a:ext>
                    </a:extLst>
                  </p:cNvPr>
                  <p:cNvSpPr/>
                  <p:nvPr/>
                </p:nvSpPr>
                <p:spPr>
                  <a:xfrm>
                    <a:off x="88477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97" name="Freeform: Shape 896">
                    <a:extLst>
                      <a:ext uri="{FF2B5EF4-FFF2-40B4-BE49-F238E27FC236}">
                        <a16:creationId xmlns:a16="http://schemas.microsoft.com/office/drawing/2014/main" id="{26DF91C1-B5A8-AE8D-A229-35FFD0A34EBE}"/>
                      </a:ext>
                    </a:extLst>
                  </p:cNvPr>
                  <p:cNvSpPr/>
                  <p:nvPr/>
                </p:nvSpPr>
                <p:spPr>
                  <a:xfrm>
                    <a:off x="87916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98" name="Freeform: Shape 897">
                    <a:extLst>
                      <a:ext uri="{FF2B5EF4-FFF2-40B4-BE49-F238E27FC236}">
                        <a16:creationId xmlns:a16="http://schemas.microsoft.com/office/drawing/2014/main" id="{15CBB482-361C-2011-D98E-637B6B857594}"/>
                      </a:ext>
                    </a:extLst>
                  </p:cNvPr>
                  <p:cNvSpPr/>
                  <p:nvPr/>
                </p:nvSpPr>
                <p:spPr>
                  <a:xfrm>
                    <a:off x="873572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99" name="Freeform: Shape 898">
                    <a:extLst>
                      <a:ext uri="{FF2B5EF4-FFF2-40B4-BE49-F238E27FC236}">
                        <a16:creationId xmlns:a16="http://schemas.microsoft.com/office/drawing/2014/main" id="{0FAA2A71-5541-A0E2-6F16-BC60EB035E8B}"/>
                      </a:ext>
                    </a:extLst>
                  </p:cNvPr>
                  <p:cNvSpPr/>
                  <p:nvPr/>
                </p:nvSpPr>
                <p:spPr>
                  <a:xfrm>
                    <a:off x="86796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00" name="Freeform: Shape 899">
                    <a:extLst>
                      <a:ext uri="{FF2B5EF4-FFF2-40B4-BE49-F238E27FC236}">
                        <a16:creationId xmlns:a16="http://schemas.microsoft.com/office/drawing/2014/main" id="{662C1B5C-B7E5-0161-EE0A-0F4731DCEDEF}"/>
                      </a:ext>
                    </a:extLst>
                  </p:cNvPr>
                  <p:cNvSpPr/>
                  <p:nvPr/>
                </p:nvSpPr>
                <p:spPr>
                  <a:xfrm>
                    <a:off x="86237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01" name="Freeform: Shape 900">
                    <a:extLst>
                      <a:ext uri="{FF2B5EF4-FFF2-40B4-BE49-F238E27FC236}">
                        <a16:creationId xmlns:a16="http://schemas.microsoft.com/office/drawing/2014/main" id="{57ABAF4B-62DA-FAB2-214C-9561BA31D05E}"/>
                      </a:ext>
                    </a:extLst>
                  </p:cNvPr>
                  <p:cNvSpPr/>
                  <p:nvPr/>
                </p:nvSpPr>
                <p:spPr>
                  <a:xfrm>
                    <a:off x="856763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02" name="Freeform: Shape 901">
                    <a:extLst>
                      <a:ext uri="{FF2B5EF4-FFF2-40B4-BE49-F238E27FC236}">
                        <a16:creationId xmlns:a16="http://schemas.microsoft.com/office/drawing/2014/main" id="{3BBE22EB-D839-8104-5FD4-7F6A87CBB350}"/>
                      </a:ext>
                    </a:extLst>
                  </p:cNvPr>
                  <p:cNvSpPr/>
                  <p:nvPr/>
                </p:nvSpPr>
                <p:spPr>
                  <a:xfrm>
                    <a:off x="85117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03" name="Freeform: Shape 902">
                    <a:extLst>
                      <a:ext uri="{FF2B5EF4-FFF2-40B4-BE49-F238E27FC236}">
                        <a16:creationId xmlns:a16="http://schemas.microsoft.com/office/drawing/2014/main" id="{9B5CDF2F-9E45-DBC4-70CB-B2DD2DF2F2C9}"/>
                      </a:ext>
                    </a:extLst>
                  </p:cNvPr>
                  <p:cNvSpPr/>
                  <p:nvPr/>
                </p:nvSpPr>
                <p:spPr>
                  <a:xfrm>
                    <a:off x="845577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04" name="Freeform: Shape 903">
                    <a:extLst>
                      <a:ext uri="{FF2B5EF4-FFF2-40B4-BE49-F238E27FC236}">
                        <a16:creationId xmlns:a16="http://schemas.microsoft.com/office/drawing/2014/main" id="{C750F53E-2D13-7609-12D1-D5876582316C}"/>
                      </a:ext>
                    </a:extLst>
                  </p:cNvPr>
                  <p:cNvSpPr/>
                  <p:nvPr/>
                </p:nvSpPr>
                <p:spPr>
                  <a:xfrm>
                    <a:off x="83996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05" name="Freeform: Shape 904">
                    <a:extLst>
                      <a:ext uri="{FF2B5EF4-FFF2-40B4-BE49-F238E27FC236}">
                        <a16:creationId xmlns:a16="http://schemas.microsoft.com/office/drawing/2014/main" id="{F21116C0-2F55-FF92-7E8D-9F8CAD127738}"/>
                      </a:ext>
                    </a:extLst>
                  </p:cNvPr>
                  <p:cNvSpPr/>
                  <p:nvPr/>
                </p:nvSpPr>
                <p:spPr>
                  <a:xfrm>
                    <a:off x="83437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06" name="Freeform: Shape 905">
                    <a:extLst>
                      <a:ext uri="{FF2B5EF4-FFF2-40B4-BE49-F238E27FC236}">
                        <a16:creationId xmlns:a16="http://schemas.microsoft.com/office/drawing/2014/main" id="{4DB524F4-5CF1-3378-D7AA-5AE4076A2617}"/>
                      </a:ext>
                    </a:extLst>
                  </p:cNvPr>
                  <p:cNvSpPr/>
                  <p:nvPr/>
                </p:nvSpPr>
                <p:spPr>
                  <a:xfrm>
                    <a:off x="82876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07" name="Freeform: Shape 906">
                    <a:extLst>
                      <a:ext uri="{FF2B5EF4-FFF2-40B4-BE49-F238E27FC236}">
                        <a16:creationId xmlns:a16="http://schemas.microsoft.com/office/drawing/2014/main" id="{64D625B0-6146-5891-FF6B-484F955F62A4}"/>
                      </a:ext>
                    </a:extLst>
                  </p:cNvPr>
                  <p:cNvSpPr/>
                  <p:nvPr/>
                </p:nvSpPr>
                <p:spPr>
                  <a:xfrm>
                    <a:off x="82317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873" name="Freeform: Shape 872">
                  <a:extLst>
                    <a:ext uri="{FF2B5EF4-FFF2-40B4-BE49-F238E27FC236}">
                      <a16:creationId xmlns:a16="http://schemas.microsoft.com/office/drawing/2014/main" id="{F9340ADD-46CE-9E26-426D-FF7808FE166E}"/>
                    </a:ext>
                  </a:extLst>
                </p:cNvPr>
                <p:cNvSpPr/>
                <p:nvPr/>
              </p:nvSpPr>
              <p:spPr>
                <a:xfrm>
                  <a:off x="8170295"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874" name="Picture 873">
                  <a:extLst>
                    <a:ext uri="{FF2B5EF4-FFF2-40B4-BE49-F238E27FC236}">
                      <a16:creationId xmlns:a16="http://schemas.microsoft.com/office/drawing/2014/main" id="{F3D89D2F-7B83-3526-291F-4637A9F68AFB}"/>
                    </a:ext>
                  </a:extLst>
                </p:cNvPr>
                <p:cNvPicPr>
                  <a:picLocks noChangeAspect="1"/>
                </p:cNvPicPr>
                <p:nvPr/>
              </p:nvPicPr>
              <p:blipFill>
                <a:blip r:embed="rId3"/>
                <a:stretch>
                  <a:fillRect/>
                </a:stretch>
              </p:blipFill>
              <p:spPr>
                <a:xfrm>
                  <a:off x="7754137" y="4060430"/>
                  <a:ext cx="874791" cy="874791"/>
                </a:xfrm>
                <a:custGeom>
                  <a:avLst/>
                  <a:gdLst>
                    <a:gd name="connsiteX0" fmla="*/ -9 w 874791"/>
                    <a:gd name="connsiteY0" fmla="*/ -269 h 874791"/>
                    <a:gd name="connsiteX1" fmla="*/ 874782 w 874791"/>
                    <a:gd name="connsiteY1" fmla="*/ -269 h 874791"/>
                    <a:gd name="connsiteX2" fmla="*/ 874782 w 874791"/>
                    <a:gd name="connsiteY2" fmla="*/ 874522 h 874791"/>
                    <a:gd name="connsiteX3" fmla="*/ -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269"/>
                      </a:moveTo>
                      <a:lnTo>
                        <a:pt x="874782" y="-269"/>
                      </a:lnTo>
                      <a:lnTo>
                        <a:pt x="874782" y="874522"/>
                      </a:lnTo>
                      <a:lnTo>
                        <a:pt x="-9" y="874522"/>
                      </a:lnTo>
                      <a:close/>
                    </a:path>
                  </a:pathLst>
                </a:custGeom>
              </p:spPr>
            </p:pic>
          </p:grpSp>
          <p:cxnSp>
            <p:nvCxnSpPr>
              <p:cNvPr id="869" name="Straight Arrow Connector 868">
                <a:extLst>
                  <a:ext uri="{FF2B5EF4-FFF2-40B4-BE49-F238E27FC236}">
                    <a16:creationId xmlns:a16="http://schemas.microsoft.com/office/drawing/2014/main" id="{B8B8216A-C904-3A99-808E-4F40E55E87E4}"/>
                  </a:ext>
                </a:extLst>
              </p:cNvPr>
              <p:cNvCxnSpPr>
                <a:cxnSpLocks/>
              </p:cNvCxnSpPr>
              <p:nvPr/>
            </p:nvCxnSpPr>
            <p:spPr>
              <a:xfrm>
                <a:off x="6784204"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8" name="Group 907">
              <a:extLst>
                <a:ext uri="{FF2B5EF4-FFF2-40B4-BE49-F238E27FC236}">
                  <a16:creationId xmlns:a16="http://schemas.microsoft.com/office/drawing/2014/main" id="{D777F544-66C6-C039-D95B-B521D51EFC37}"/>
                </a:ext>
              </a:extLst>
            </p:cNvPr>
            <p:cNvGrpSpPr/>
            <p:nvPr/>
          </p:nvGrpSpPr>
          <p:grpSpPr>
            <a:xfrm>
              <a:off x="1813093" y="4426296"/>
              <a:ext cx="1378815" cy="1349397"/>
              <a:chOff x="5135609" y="5610054"/>
              <a:chExt cx="1378815" cy="1349397"/>
            </a:xfrm>
          </p:grpSpPr>
          <p:grpSp>
            <p:nvGrpSpPr>
              <p:cNvPr id="909" name="Graphic 610">
                <a:extLst>
                  <a:ext uri="{FF2B5EF4-FFF2-40B4-BE49-F238E27FC236}">
                    <a16:creationId xmlns:a16="http://schemas.microsoft.com/office/drawing/2014/main" id="{D5A896D7-D463-18B1-7809-4757732DDE62}"/>
                  </a:ext>
                </a:extLst>
              </p:cNvPr>
              <p:cNvGrpSpPr/>
              <p:nvPr/>
            </p:nvGrpSpPr>
            <p:grpSpPr>
              <a:xfrm>
                <a:off x="5135609" y="5610054"/>
                <a:ext cx="1378815" cy="1349397"/>
                <a:chOff x="6533042" y="3585824"/>
                <a:chExt cx="1378815" cy="1349397"/>
              </a:xfrm>
            </p:grpSpPr>
            <p:sp>
              <p:nvSpPr>
                <p:cNvPr id="911" name="Freeform: Shape 910">
                  <a:extLst>
                    <a:ext uri="{FF2B5EF4-FFF2-40B4-BE49-F238E27FC236}">
                      <a16:creationId xmlns:a16="http://schemas.microsoft.com/office/drawing/2014/main" id="{B56BE499-9AEC-2A6F-1E22-0E70CFAC6A9B}"/>
                    </a:ext>
                  </a:extLst>
                </p:cNvPr>
                <p:cNvSpPr/>
                <p:nvPr/>
              </p:nvSpPr>
              <p:spPr>
                <a:xfrm>
                  <a:off x="6949247"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912" name="Freeform: Shape 911">
                  <a:extLst>
                    <a:ext uri="{FF2B5EF4-FFF2-40B4-BE49-F238E27FC236}">
                      <a16:creationId xmlns:a16="http://schemas.microsoft.com/office/drawing/2014/main" id="{45F104A3-F5A0-54C3-0332-1E1FAE26F4C8}"/>
                    </a:ext>
                  </a:extLst>
                </p:cNvPr>
                <p:cNvSpPr/>
                <p:nvPr/>
              </p:nvSpPr>
              <p:spPr>
                <a:xfrm>
                  <a:off x="7065866" y="3758679"/>
                  <a:ext cx="616747" cy="559128"/>
                </a:xfrm>
                <a:custGeom>
                  <a:avLst/>
                  <a:gdLst>
                    <a:gd name="connsiteX0" fmla="*/ 110781 w 616747"/>
                    <a:gd name="connsiteY0" fmla="*/ 1383 h 559128"/>
                    <a:gd name="connsiteX1" fmla="*/ 57004 w 616747"/>
                    <a:gd name="connsiteY1" fmla="*/ 0 h 559128"/>
                    <a:gd name="connsiteX2" fmla="*/ 57004 w 616747"/>
                    <a:gd name="connsiteY2" fmla="*/ 112164 h 559128"/>
                    <a:gd name="connsiteX3" fmla="*/ 0 w 616747"/>
                    <a:gd name="connsiteY3" fmla="*/ 112778 h 559128"/>
                    <a:gd name="connsiteX4" fmla="*/ 0 w 616747"/>
                    <a:gd name="connsiteY4" fmla="*/ 336184 h 559128"/>
                    <a:gd name="connsiteX5" fmla="*/ 57004 w 616747"/>
                    <a:gd name="connsiteY5" fmla="*/ 335723 h 559128"/>
                    <a:gd name="connsiteX6" fmla="*/ 57004 w 616747"/>
                    <a:gd name="connsiteY6" fmla="*/ 391344 h 559128"/>
                    <a:gd name="connsiteX7" fmla="*/ 112778 w 616747"/>
                    <a:gd name="connsiteY7" fmla="*/ 391344 h 559128"/>
                    <a:gd name="connsiteX8" fmla="*/ 113393 w 616747"/>
                    <a:gd name="connsiteY8" fmla="*/ 503508 h 559128"/>
                    <a:gd name="connsiteX9" fmla="*/ 171011 w 616747"/>
                    <a:gd name="connsiteY9" fmla="*/ 504737 h 559128"/>
                    <a:gd name="connsiteX10" fmla="*/ 167785 w 616747"/>
                    <a:gd name="connsiteY10" fmla="*/ 559129 h 559128"/>
                    <a:gd name="connsiteX11" fmla="*/ 560665 w 616747"/>
                    <a:gd name="connsiteY11" fmla="*/ 557746 h 559128"/>
                    <a:gd name="connsiteX12" fmla="*/ 560358 w 616747"/>
                    <a:gd name="connsiteY12" fmla="*/ 504122 h 559128"/>
                    <a:gd name="connsiteX13" fmla="*/ 615364 w 616747"/>
                    <a:gd name="connsiteY13" fmla="*/ 505505 h 559128"/>
                    <a:gd name="connsiteX14" fmla="*/ 616747 w 616747"/>
                    <a:gd name="connsiteY14" fmla="*/ 277797 h 559128"/>
                    <a:gd name="connsiteX15" fmla="*/ 560973 w 616747"/>
                    <a:gd name="connsiteY15" fmla="*/ 280563 h 559128"/>
                    <a:gd name="connsiteX16" fmla="*/ 559743 w 616747"/>
                    <a:gd name="connsiteY16" fmla="*/ 226171 h 559128"/>
                    <a:gd name="connsiteX17" fmla="*/ 560358 w 616747"/>
                    <a:gd name="connsiteY17" fmla="*/ 170551 h 559128"/>
                    <a:gd name="connsiteX18" fmla="*/ 503354 w 616747"/>
                    <a:gd name="connsiteY18" fmla="*/ 169782 h 559128"/>
                    <a:gd name="connsiteX19" fmla="*/ 504737 w 616747"/>
                    <a:gd name="connsiteY19" fmla="*/ 113547 h 559128"/>
                    <a:gd name="connsiteX20" fmla="*/ 391959 w 616747"/>
                    <a:gd name="connsiteY20" fmla="*/ 113547 h 559128"/>
                    <a:gd name="connsiteX21" fmla="*/ 283175 w 616747"/>
                    <a:gd name="connsiteY21" fmla="*/ 112778 h 559128"/>
                    <a:gd name="connsiteX22" fmla="*/ 281792 w 616747"/>
                    <a:gd name="connsiteY22" fmla="*/ 56389 h 559128"/>
                    <a:gd name="connsiteX23" fmla="*/ 225403 w 616747"/>
                    <a:gd name="connsiteY23" fmla="*/ 56389 h 559128"/>
                    <a:gd name="connsiteX24" fmla="*/ 223406 w 616747"/>
                    <a:gd name="connsiteY24" fmla="*/ 768 h 55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47" h="559128">
                      <a:moveTo>
                        <a:pt x="110781" y="1383"/>
                      </a:moveTo>
                      <a:lnTo>
                        <a:pt x="57004" y="0"/>
                      </a:lnTo>
                      <a:lnTo>
                        <a:pt x="57004" y="112164"/>
                      </a:lnTo>
                      <a:lnTo>
                        <a:pt x="0" y="112778"/>
                      </a:lnTo>
                      <a:lnTo>
                        <a:pt x="0" y="336184"/>
                      </a:lnTo>
                      <a:lnTo>
                        <a:pt x="57004" y="335723"/>
                      </a:lnTo>
                      <a:lnTo>
                        <a:pt x="57004" y="391344"/>
                      </a:lnTo>
                      <a:lnTo>
                        <a:pt x="112778" y="391344"/>
                      </a:lnTo>
                      <a:lnTo>
                        <a:pt x="113393" y="503508"/>
                      </a:lnTo>
                      <a:lnTo>
                        <a:pt x="171011" y="504737"/>
                      </a:lnTo>
                      <a:lnTo>
                        <a:pt x="167785" y="559129"/>
                      </a:lnTo>
                      <a:lnTo>
                        <a:pt x="560665" y="557746"/>
                      </a:lnTo>
                      <a:lnTo>
                        <a:pt x="560358" y="504122"/>
                      </a:lnTo>
                      <a:lnTo>
                        <a:pt x="615364" y="505505"/>
                      </a:lnTo>
                      <a:lnTo>
                        <a:pt x="616747" y="277797"/>
                      </a:lnTo>
                      <a:lnTo>
                        <a:pt x="560973" y="280563"/>
                      </a:lnTo>
                      <a:lnTo>
                        <a:pt x="559743" y="226171"/>
                      </a:lnTo>
                      <a:lnTo>
                        <a:pt x="560358" y="170551"/>
                      </a:lnTo>
                      <a:lnTo>
                        <a:pt x="503354" y="169782"/>
                      </a:lnTo>
                      <a:lnTo>
                        <a:pt x="504737" y="113547"/>
                      </a:lnTo>
                      <a:lnTo>
                        <a:pt x="391959" y="113547"/>
                      </a:lnTo>
                      <a:lnTo>
                        <a:pt x="283175" y="112778"/>
                      </a:lnTo>
                      <a:lnTo>
                        <a:pt x="281792" y="56389"/>
                      </a:lnTo>
                      <a:lnTo>
                        <a:pt x="225403" y="56389"/>
                      </a:lnTo>
                      <a:lnTo>
                        <a:pt x="223406" y="768"/>
                      </a:lnTo>
                    </a:path>
                  </a:pathLst>
                </a:custGeom>
                <a:solidFill>
                  <a:srgbClr val="9FB5BA"/>
                </a:solidFill>
                <a:ln w="15358" cap="flat">
                  <a:noFill/>
                  <a:prstDash val="solid"/>
                  <a:miter/>
                </a:ln>
              </p:spPr>
              <p:txBody>
                <a:bodyPr rtlCol="0" anchor="ctr"/>
                <a:lstStyle/>
                <a:p>
                  <a:endParaRPr lang="en-US"/>
                </a:p>
              </p:txBody>
            </p:sp>
            <p:grpSp>
              <p:nvGrpSpPr>
                <p:cNvPr id="913" name="Graphic 610">
                  <a:extLst>
                    <a:ext uri="{FF2B5EF4-FFF2-40B4-BE49-F238E27FC236}">
                      <a16:creationId xmlns:a16="http://schemas.microsoft.com/office/drawing/2014/main" id="{7CB0434B-3F23-B549-7F5E-4EF1CDC0CDCB}"/>
                    </a:ext>
                  </a:extLst>
                </p:cNvPr>
                <p:cNvGrpSpPr/>
                <p:nvPr/>
              </p:nvGrpSpPr>
              <p:grpSpPr>
                <a:xfrm>
                  <a:off x="6954624" y="3590894"/>
                  <a:ext cx="951855" cy="951855"/>
                  <a:chOff x="6954624" y="3590894"/>
                  <a:chExt cx="951855" cy="951855"/>
                </a:xfrm>
                <a:noFill/>
              </p:grpSpPr>
              <p:sp>
                <p:nvSpPr>
                  <p:cNvPr id="916" name="Freeform: Shape 915">
                    <a:extLst>
                      <a:ext uri="{FF2B5EF4-FFF2-40B4-BE49-F238E27FC236}">
                        <a16:creationId xmlns:a16="http://schemas.microsoft.com/office/drawing/2014/main" id="{64B4764C-C34A-E067-5B7A-482525CB960F}"/>
                      </a:ext>
                    </a:extLst>
                  </p:cNvPr>
                  <p:cNvSpPr/>
                  <p:nvPr/>
                </p:nvSpPr>
                <p:spPr>
                  <a:xfrm>
                    <a:off x="6954624"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917" name="Freeform: Shape 916">
                    <a:extLst>
                      <a:ext uri="{FF2B5EF4-FFF2-40B4-BE49-F238E27FC236}">
                        <a16:creationId xmlns:a16="http://schemas.microsoft.com/office/drawing/2014/main" id="{E499E8F2-3216-C8AC-E2AE-F5D66729B570}"/>
                      </a:ext>
                    </a:extLst>
                  </p:cNvPr>
                  <p:cNvSpPr/>
                  <p:nvPr/>
                </p:nvSpPr>
                <p:spPr>
                  <a:xfrm>
                    <a:off x="6954624" y="364697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18" name="Freeform: Shape 917">
                    <a:extLst>
                      <a:ext uri="{FF2B5EF4-FFF2-40B4-BE49-F238E27FC236}">
                        <a16:creationId xmlns:a16="http://schemas.microsoft.com/office/drawing/2014/main" id="{ADB049D7-8064-9A54-EB05-C9CD3C52F1C0}"/>
                      </a:ext>
                    </a:extLst>
                  </p:cNvPr>
                  <p:cNvSpPr/>
                  <p:nvPr/>
                </p:nvSpPr>
                <p:spPr>
                  <a:xfrm>
                    <a:off x="6954624" y="370290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19" name="Freeform: Shape 918">
                    <a:extLst>
                      <a:ext uri="{FF2B5EF4-FFF2-40B4-BE49-F238E27FC236}">
                        <a16:creationId xmlns:a16="http://schemas.microsoft.com/office/drawing/2014/main" id="{237016AF-37F1-E2F9-8C3E-7081192E3336}"/>
                      </a:ext>
                    </a:extLst>
                  </p:cNvPr>
                  <p:cNvSpPr/>
                  <p:nvPr/>
                </p:nvSpPr>
                <p:spPr>
                  <a:xfrm>
                    <a:off x="6954624" y="375898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20" name="Freeform: Shape 919">
                    <a:extLst>
                      <a:ext uri="{FF2B5EF4-FFF2-40B4-BE49-F238E27FC236}">
                        <a16:creationId xmlns:a16="http://schemas.microsoft.com/office/drawing/2014/main" id="{8475872A-0675-6ECA-2CA3-16E5F9366CEC}"/>
                      </a:ext>
                    </a:extLst>
                  </p:cNvPr>
                  <p:cNvSpPr/>
                  <p:nvPr/>
                </p:nvSpPr>
                <p:spPr>
                  <a:xfrm>
                    <a:off x="6954624" y="381491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21" name="Freeform: Shape 920">
                    <a:extLst>
                      <a:ext uri="{FF2B5EF4-FFF2-40B4-BE49-F238E27FC236}">
                        <a16:creationId xmlns:a16="http://schemas.microsoft.com/office/drawing/2014/main" id="{1C30E80E-604E-48D6-7494-46CA58E30B94}"/>
                      </a:ext>
                    </a:extLst>
                  </p:cNvPr>
                  <p:cNvSpPr/>
                  <p:nvPr/>
                </p:nvSpPr>
                <p:spPr>
                  <a:xfrm>
                    <a:off x="6954624" y="387084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22" name="Freeform: Shape 921">
                    <a:extLst>
                      <a:ext uri="{FF2B5EF4-FFF2-40B4-BE49-F238E27FC236}">
                        <a16:creationId xmlns:a16="http://schemas.microsoft.com/office/drawing/2014/main" id="{91CADD4A-3452-584D-E9CC-EF4F84C39C0B}"/>
                      </a:ext>
                    </a:extLst>
                  </p:cNvPr>
                  <p:cNvSpPr/>
                  <p:nvPr/>
                </p:nvSpPr>
                <p:spPr>
                  <a:xfrm>
                    <a:off x="6954624" y="392692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23" name="Freeform: Shape 922">
                    <a:extLst>
                      <a:ext uri="{FF2B5EF4-FFF2-40B4-BE49-F238E27FC236}">
                        <a16:creationId xmlns:a16="http://schemas.microsoft.com/office/drawing/2014/main" id="{615ABAE8-B454-AFBA-8B15-B23179E4501F}"/>
                      </a:ext>
                    </a:extLst>
                  </p:cNvPr>
                  <p:cNvSpPr/>
                  <p:nvPr/>
                </p:nvSpPr>
                <p:spPr>
                  <a:xfrm>
                    <a:off x="6954624" y="398285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24" name="Freeform: Shape 923">
                    <a:extLst>
                      <a:ext uri="{FF2B5EF4-FFF2-40B4-BE49-F238E27FC236}">
                        <a16:creationId xmlns:a16="http://schemas.microsoft.com/office/drawing/2014/main" id="{8E8DD0E1-7DE2-FD83-4EA2-98FCCCFE4D38}"/>
                      </a:ext>
                    </a:extLst>
                  </p:cNvPr>
                  <p:cNvSpPr/>
                  <p:nvPr/>
                </p:nvSpPr>
                <p:spPr>
                  <a:xfrm>
                    <a:off x="6954624" y="403893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25" name="Freeform: Shape 924">
                    <a:extLst>
                      <a:ext uri="{FF2B5EF4-FFF2-40B4-BE49-F238E27FC236}">
                        <a16:creationId xmlns:a16="http://schemas.microsoft.com/office/drawing/2014/main" id="{03226A1F-C4CB-0BD3-E16D-B8B0CFA3CF58}"/>
                      </a:ext>
                    </a:extLst>
                  </p:cNvPr>
                  <p:cNvSpPr/>
                  <p:nvPr/>
                </p:nvSpPr>
                <p:spPr>
                  <a:xfrm>
                    <a:off x="6954624" y="409486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26" name="Freeform: Shape 925">
                    <a:extLst>
                      <a:ext uri="{FF2B5EF4-FFF2-40B4-BE49-F238E27FC236}">
                        <a16:creationId xmlns:a16="http://schemas.microsoft.com/office/drawing/2014/main" id="{BA8F0C78-D0D9-E038-BD9A-E3FC32F26AE3}"/>
                      </a:ext>
                    </a:extLst>
                  </p:cNvPr>
                  <p:cNvSpPr/>
                  <p:nvPr/>
                </p:nvSpPr>
                <p:spPr>
                  <a:xfrm>
                    <a:off x="6954624" y="415094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27" name="Freeform: Shape 926">
                    <a:extLst>
                      <a:ext uri="{FF2B5EF4-FFF2-40B4-BE49-F238E27FC236}">
                        <a16:creationId xmlns:a16="http://schemas.microsoft.com/office/drawing/2014/main" id="{C3697C53-DBAF-49CC-AE01-0F07B7F72BB9}"/>
                      </a:ext>
                    </a:extLst>
                  </p:cNvPr>
                  <p:cNvSpPr/>
                  <p:nvPr/>
                </p:nvSpPr>
                <p:spPr>
                  <a:xfrm>
                    <a:off x="6954624" y="42068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28" name="Freeform: Shape 927">
                    <a:extLst>
                      <a:ext uri="{FF2B5EF4-FFF2-40B4-BE49-F238E27FC236}">
                        <a16:creationId xmlns:a16="http://schemas.microsoft.com/office/drawing/2014/main" id="{A1BB3127-4A50-DC38-3809-6AC01760A975}"/>
                      </a:ext>
                    </a:extLst>
                  </p:cNvPr>
                  <p:cNvSpPr/>
                  <p:nvPr/>
                </p:nvSpPr>
                <p:spPr>
                  <a:xfrm>
                    <a:off x="6954624" y="42628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29" name="Freeform: Shape 928">
                    <a:extLst>
                      <a:ext uri="{FF2B5EF4-FFF2-40B4-BE49-F238E27FC236}">
                        <a16:creationId xmlns:a16="http://schemas.microsoft.com/office/drawing/2014/main" id="{BE0865CB-72AF-D2B8-8180-23D8D77D4D0F}"/>
                      </a:ext>
                    </a:extLst>
                  </p:cNvPr>
                  <p:cNvSpPr/>
                  <p:nvPr/>
                </p:nvSpPr>
                <p:spPr>
                  <a:xfrm>
                    <a:off x="6954624" y="43188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30" name="Freeform: Shape 929">
                    <a:extLst>
                      <a:ext uri="{FF2B5EF4-FFF2-40B4-BE49-F238E27FC236}">
                        <a16:creationId xmlns:a16="http://schemas.microsoft.com/office/drawing/2014/main" id="{380B775C-BD20-BB82-F99C-F8F2E637830C}"/>
                      </a:ext>
                    </a:extLst>
                  </p:cNvPr>
                  <p:cNvSpPr/>
                  <p:nvPr/>
                </p:nvSpPr>
                <p:spPr>
                  <a:xfrm>
                    <a:off x="6954624" y="437481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31" name="Freeform: Shape 930">
                    <a:extLst>
                      <a:ext uri="{FF2B5EF4-FFF2-40B4-BE49-F238E27FC236}">
                        <a16:creationId xmlns:a16="http://schemas.microsoft.com/office/drawing/2014/main" id="{DBD054D7-FD6B-1167-C832-55DA28499FF9}"/>
                      </a:ext>
                    </a:extLst>
                  </p:cNvPr>
                  <p:cNvSpPr/>
                  <p:nvPr/>
                </p:nvSpPr>
                <p:spPr>
                  <a:xfrm>
                    <a:off x="6954624" y="443089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32" name="Freeform: Shape 931">
                    <a:extLst>
                      <a:ext uri="{FF2B5EF4-FFF2-40B4-BE49-F238E27FC236}">
                        <a16:creationId xmlns:a16="http://schemas.microsoft.com/office/drawing/2014/main" id="{7598DAB0-1276-64C6-3544-6A0BCD7854FC}"/>
                      </a:ext>
                    </a:extLst>
                  </p:cNvPr>
                  <p:cNvSpPr/>
                  <p:nvPr/>
                </p:nvSpPr>
                <p:spPr>
                  <a:xfrm>
                    <a:off x="6954624" y="448682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33" name="Freeform: Shape 932">
                    <a:extLst>
                      <a:ext uri="{FF2B5EF4-FFF2-40B4-BE49-F238E27FC236}">
                        <a16:creationId xmlns:a16="http://schemas.microsoft.com/office/drawing/2014/main" id="{F61A36C0-AA04-FAA8-BB92-70C28290168F}"/>
                      </a:ext>
                    </a:extLst>
                  </p:cNvPr>
                  <p:cNvSpPr/>
                  <p:nvPr/>
                </p:nvSpPr>
                <p:spPr>
                  <a:xfrm>
                    <a:off x="78505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34" name="Freeform: Shape 933">
                    <a:extLst>
                      <a:ext uri="{FF2B5EF4-FFF2-40B4-BE49-F238E27FC236}">
                        <a16:creationId xmlns:a16="http://schemas.microsoft.com/office/drawing/2014/main" id="{1E16D6F3-20CD-A4E1-D85D-BA8AE3458AA7}"/>
                      </a:ext>
                    </a:extLst>
                  </p:cNvPr>
                  <p:cNvSpPr/>
                  <p:nvPr/>
                </p:nvSpPr>
                <p:spPr>
                  <a:xfrm>
                    <a:off x="779447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35" name="Freeform: Shape 934">
                    <a:extLst>
                      <a:ext uri="{FF2B5EF4-FFF2-40B4-BE49-F238E27FC236}">
                        <a16:creationId xmlns:a16="http://schemas.microsoft.com/office/drawing/2014/main" id="{F0E1B9AA-9169-078E-62A2-7D5902448207}"/>
                      </a:ext>
                    </a:extLst>
                  </p:cNvPr>
                  <p:cNvSpPr/>
                  <p:nvPr/>
                </p:nvSpPr>
                <p:spPr>
                  <a:xfrm>
                    <a:off x="77385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36" name="Freeform: Shape 935">
                    <a:extLst>
                      <a:ext uri="{FF2B5EF4-FFF2-40B4-BE49-F238E27FC236}">
                        <a16:creationId xmlns:a16="http://schemas.microsoft.com/office/drawing/2014/main" id="{5968605E-2E66-4470-1695-E1B8F7C4A47A}"/>
                      </a:ext>
                    </a:extLst>
                  </p:cNvPr>
                  <p:cNvSpPr/>
                  <p:nvPr/>
                </p:nvSpPr>
                <p:spPr>
                  <a:xfrm>
                    <a:off x="76826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37" name="Freeform: Shape 936">
                    <a:extLst>
                      <a:ext uri="{FF2B5EF4-FFF2-40B4-BE49-F238E27FC236}">
                        <a16:creationId xmlns:a16="http://schemas.microsoft.com/office/drawing/2014/main" id="{27CB24C1-665A-0361-4CA9-C7AB5F1D27F8}"/>
                      </a:ext>
                    </a:extLst>
                  </p:cNvPr>
                  <p:cNvSpPr/>
                  <p:nvPr/>
                </p:nvSpPr>
                <p:spPr>
                  <a:xfrm>
                    <a:off x="762653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38" name="Freeform: Shape 937">
                    <a:extLst>
                      <a:ext uri="{FF2B5EF4-FFF2-40B4-BE49-F238E27FC236}">
                        <a16:creationId xmlns:a16="http://schemas.microsoft.com/office/drawing/2014/main" id="{E23FAB5C-65D4-8466-B767-F79C322209BB}"/>
                      </a:ext>
                    </a:extLst>
                  </p:cNvPr>
                  <p:cNvSpPr/>
                  <p:nvPr/>
                </p:nvSpPr>
                <p:spPr>
                  <a:xfrm>
                    <a:off x="75706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39" name="Freeform: Shape 938">
                    <a:extLst>
                      <a:ext uri="{FF2B5EF4-FFF2-40B4-BE49-F238E27FC236}">
                        <a16:creationId xmlns:a16="http://schemas.microsoft.com/office/drawing/2014/main" id="{720B462F-807D-8BC0-96A2-ABC885194E4E}"/>
                      </a:ext>
                    </a:extLst>
                  </p:cNvPr>
                  <p:cNvSpPr/>
                  <p:nvPr/>
                </p:nvSpPr>
                <p:spPr>
                  <a:xfrm>
                    <a:off x="751452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40" name="Freeform: Shape 939">
                    <a:extLst>
                      <a:ext uri="{FF2B5EF4-FFF2-40B4-BE49-F238E27FC236}">
                        <a16:creationId xmlns:a16="http://schemas.microsoft.com/office/drawing/2014/main" id="{0A7037BE-61FB-1F01-505B-F4D8C3800EC5}"/>
                      </a:ext>
                    </a:extLst>
                  </p:cNvPr>
                  <p:cNvSpPr/>
                  <p:nvPr/>
                </p:nvSpPr>
                <p:spPr>
                  <a:xfrm>
                    <a:off x="74585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41" name="Freeform: Shape 940">
                    <a:extLst>
                      <a:ext uri="{FF2B5EF4-FFF2-40B4-BE49-F238E27FC236}">
                        <a16:creationId xmlns:a16="http://schemas.microsoft.com/office/drawing/2014/main" id="{00503F65-D9BF-4F2E-4850-C847F33DEF37}"/>
                      </a:ext>
                    </a:extLst>
                  </p:cNvPr>
                  <p:cNvSpPr/>
                  <p:nvPr/>
                </p:nvSpPr>
                <p:spPr>
                  <a:xfrm>
                    <a:off x="74026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42" name="Freeform: Shape 941">
                    <a:extLst>
                      <a:ext uri="{FF2B5EF4-FFF2-40B4-BE49-F238E27FC236}">
                        <a16:creationId xmlns:a16="http://schemas.microsoft.com/office/drawing/2014/main" id="{2F23F3AC-6C72-B462-6711-1CBD8405EF37}"/>
                      </a:ext>
                    </a:extLst>
                  </p:cNvPr>
                  <p:cNvSpPr/>
                  <p:nvPr/>
                </p:nvSpPr>
                <p:spPr>
                  <a:xfrm>
                    <a:off x="73465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43" name="Freeform: Shape 942">
                    <a:extLst>
                      <a:ext uri="{FF2B5EF4-FFF2-40B4-BE49-F238E27FC236}">
                        <a16:creationId xmlns:a16="http://schemas.microsoft.com/office/drawing/2014/main" id="{61956277-F512-FEE2-E744-203CA6D099A8}"/>
                      </a:ext>
                    </a:extLst>
                  </p:cNvPr>
                  <p:cNvSpPr/>
                  <p:nvPr/>
                </p:nvSpPr>
                <p:spPr>
                  <a:xfrm>
                    <a:off x="72906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44" name="Freeform: Shape 943">
                    <a:extLst>
                      <a:ext uri="{FF2B5EF4-FFF2-40B4-BE49-F238E27FC236}">
                        <a16:creationId xmlns:a16="http://schemas.microsoft.com/office/drawing/2014/main" id="{372C2063-AFB9-D726-04B3-951CF4AAE51F}"/>
                      </a:ext>
                    </a:extLst>
                  </p:cNvPr>
                  <p:cNvSpPr/>
                  <p:nvPr/>
                </p:nvSpPr>
                <p:spPr>
                  <a:xfrm>
                    <a:off x="723457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45" name="Freeform: Shape 944">
                    <a:extLst>
                      <a:ext uri="{FF2B5EF4-FFF2-40B4-BE49-F238E27FC236}">
                        <a16:creationId xmlns:a16="http://schemas.microsoft.com/office/drawing/2014/main" id="{200D4CF9-D3A7-4F35-EC56-E388D7551528}"/>
                      </a:ext>
                    </a:extLst>
                  </p:cNvPr>
                  <p:cNvSpPr/>
                  <p:nvPr/>
                </p:nvSpPr>
                <p:spPr>
                  <a:xfrm>
                    <a:off x="717864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46" name="Freeform: Shape 945">
                    <a:extLst>
                      <a:ext uri="{FF2B5EF4-FFF2-40B4-BE49-F238E27FC236}">
                        <a16:creationId xmlns:a16="http://schemas.microsoft.com/office/drawing/2014/main" id="{445BE375-65B6-8571-7A92-AA942A8BB197}"/>
                      </a:ext>
                    </a:extLst>
                  </p:cNvPr>
                  <p:cNvSpPr/>
                  <p:nvPr/>
                </p:nvSpPr>
                <p:spPr>
                  <a:xfrm>
                    <a:off x="712271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47" name="Freeform: Shape 946">
                    <a:extLst>
                      <a:ext uri="{FF2B5EF4-FFF2-40B4-BE49-F238E27FC236}">
                        <a16:creationId xmlns:a16="http://schemas.microsoft.com/office/drawing/2014/main" id="{D3977442-1452-48A3-046A-E7D6E8444121}"/>
                      </a:ext>
                    </a:extLst>
                  </p:cNvPr>
                  <p:cNvSpPr/>
                  <p:nvPr/>
                </p:nvSpPr>
                <p:spPr>
                  <a:xfrm>
                    <a:off x="70666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48" name="Freeform: Shape 947">
                    <a:extLst>
                      <a:ext uri="{FF2B5EF4-FFF2-40B4-BE49-F238E27FC236}">
                        <a16:creationId xmlns:a16="http://schemas.microsoft.com/office/drawing/2014/main" id="{5BE84A70-2393-91B5-1CB6-1FE436539164}"/>
                      </a:ext>
                    </a:extLst>
                  </p:cNvPr>
                  <p:cNvSpPr/>
                  <p:nvPr/>
                </p:nvSpPr>
                <p:spPr>
                  <a:xfrm>
                    <a:off x="701070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914" name="Freeform: Shape 913">
                  <a:extLst>
                    <a:ext uri="{FF2B5EF4-FFF2-40B4-BE49-F238E27FC236}">
                      <a16:creationId xmlns:a16="http://schemas.microsoft.com/office/drawing/2014/main" id="{71C6983B-6154-B78D-EFD1-C3B8CE2F1EE4}"/>
                    </a:ext>
                  </a:extLst>
                </p:cNvPr>
                <p:cNvSpPr/>
                <p:nvPr/>
              </p:nvSpPr>
              <p:spPr>
                <a:xfrm>
                  <a:off x="6949247"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915" name="Picture 914">
                  <a:extLst>
                    <a:ext uri="{FF2B5EF4-FFF2-40B4-BE49-F238E27FC236}">
                      <a16:creationId xmlns:a16="http://schemas.microsoft.com/office/drawing/2014/main" id="{238BA2B8-3712-5ABE-F49C-4146746AE996}"/>
                    </a:ext>
                  </a:extLst>
                </p:cNvPr>
                <p:cNvPicPr>
                  <a:picLocks noChangeAspect="1"/>
                </p:cNvPicPr>
                <p:nvPr/>
              </p:nvPicPr>
              <p:blipFill>
                <a:blip r:embed="rId3"/>
                <a:stretch>
                  <a:fillRect/>
                </a:stretch>
              </p:blipFill>
              <p:spPr>
                <a:xfrm>
                  <a:off x="6533042" y="4060430"/>
                  <a:ext cx="874791" cy="874791"/>
                </a:xfrm>
                <a:custGeom>
                  <a:avLst/>
                  <a:gdLst>
                    <a:gd name="connsiteX0" fmla="*/ -89 w 874791"/>
                    <a:gd name="connsiteY0" fmla="*/ -269 h 874791"/>
                    <a:gd name="connsiteX1" fmla="*/ 874703 w 874791"/>
                    <a:gd name="connsiteY1" fmla="*/ -269 h 874791"/>
                    <a:gd name="connsiteX2" fmla="*/ 874703 w 874791"/>
                    <a:gd name="connsiteY2" fmla="*/ 874522 h 874791"/>
                    <a:gd name="connsiteX3" fmla="*/ -8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89" y="-269"/>
                      </a:moveTo>
                      <a:lnTo>
                        <a:pt x="874703" y="-269"/>
                      </a:lnTo>
                      <a:lnTo>
                        <a:pt x="874703" y="874522"/>
                      </a:lnTo>
                      <a:lnTo>
                        <a:pt x="-89" y="874522"/>
                      </a:lnTo>
                      <a:close/>
                    </a:path>
                  </a:pathLst>
                </a:custGeom>
              </p:spPr>
            </p:pic>
          </p:grpSp>
          <p:cxnSp>
            <p:nvCxnSpPr>
              <p:cNvPr id="910" name="Straight Arrow Connector 909">
                <a:extLst>
                  <a:ext uri="{FF2B5EF4-FFF2-40B4-BE49-F238E27FC236}">
                    <a16:creationId xmlns:a16="http://schemas.microsoft.com/office/drawing/2014/main" id="{91CD619A-CB41-8A0D-A901-13DDA1C2853A}"/>
                  </a:ext>
                </a:extLst>
              </p:cNvPr>
              <p:cNvCxnSpPr>
                <a:cxnSpLocks/>
              </p:cNvCxnSpPr>
              <p:nvPr/>
            </p:nvCxnSpPr>
            <p:spPr>
              <a:xfrm>
                <a:off x="5579780"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49" name="Group 948">
              <a:extLst>
                <a:ext uri="{FF2B5EF4-FFF2-40B4-BE49-F238E27FC236}">
                  <a16:creationId xmlns:a16="http://schemas.microsoft.com/office/drawing/2014/main" id="{16796A62-E4E4-0F87-6B84-6F3490A7273F}"/>
                </a:ext>
              </a:extLst>
            </p:cNvPr>
            <p:cNvGrpSpPr/>
            <p:nvPr/>
          </p:nvGrpSpPr>
          <p:grpSpPr>
            <a:xfrm>
              <a:off x="587804" y="4423991"/>
              <a:ext cx="1378907" cy="1349274"/>
              <a:chOff x="3910320" y="5607749"/>
              <a:chExt cx="1378907" cy="1349274"/>
            </a:xfrm>
          </p:grpSpPr>
          <p:grpSp>
            <p:nvGrpSpPr>
              <p:cNvPr id="950" name="Graphic 610">
                <a:extLst>
                  <a:ext uri="{FF2B5EF4-FFF2-40B4-BE49-F238E27FC236}">
                    <a16:creationId xmlns:a16="http://schemas.microsoft.com/office/drawing/2014/main" id="{50B7ED26-8B9B-76AD-8BB0-5AD43ED3DA5E}"/>
                  </a:ext>
                </a:extLst>
              </p:cNvPr>
              <p:cNvGrpSpPr/>
              <p:nvPr/>
            </p:nvGrpSpPr>
            <p:grpSpPr>
              <a:xfrm>
                <a:off x="3910320" y="5607749"/>
                <a:ext cx="1378907" cy="1349274"/>
                <a:chOff x="5307753" y="3583519"/>
                <a:chExt cx="1378907" cy="1349274"/>
              </a:xfrm>
            </p:grpSpPr>
            <p:sp>
              <p:nvSpPr>
                <p:cNvPr id="952" name="Freeform: Shape 951">
                  <a:extLst>
                    <a:ext uri="{FF2B5EF4-FFF2-40B4-BE49-F238E27FC236}">
                      <a16:creationId xmlns:a16="http://schemas.microsoft.com/office/drawing/2014/main" id="{01699F64-26A7-86E1-4694-815E68FB4FEB}"/>
                    </a:ext>
                  </a:extLst>
                </p:cNvPr>
                <p:cNvSpPr/>
                <p:nvPr/>
              </p:nvSpPr>
              <p:spPr>
                <a:xfrm>
                  <a:off x="5724049" y="3584748"/>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953" name="Freeform: Shape 952">
                  <a:extLst>
                    <a:ext uri="{FF2B5EF4-FFF2-40B4-BE49-F238E27FC236}">
                      <a16:creationId xmlns:a16="http://schemas.microsoft.com/office/drawing/2014/main" id="{898A0FC1-828B-DA35-A62C-BC063393D087}"/>
                    </a:ext>
                  </a:extLst>
                </p:cNvPr>
                <p:cNvSpPr/>
                <p:nvPr/>
              </p:nvSpPr>
              <p:spPr>
                <a:xfrm>
                  <a:off x="5896597" y="3813071"/>
                  <a:ext cx="560972" cy="504122"/>
                </a:xfrm>
                <a:custGeom>
                  <a:avLst/>
                  <a:gdLst>
                    <a:gd name="connsiteX0" fmla="*/ 56236 w 560972"/>
                    <a:gd name="connsiteY0" fmla="*/ 1383 h 504122"/>
                    <a:gd name="connsiteX1" fmla="*/ 0 w 560972"/>
                    <a:gd name="connsiteY1" fmla="*/ 0 h 504122"/>
                    <a:gd name="connsiteX2" fmla="*/ 615 w 560972"/>
                    <a:gd name="connsiteY2" fmla="*/ 393956 h 504122"/>
                    <a:gd name="connsiteX3" fmla="*/ 56236 w 560972"/>
                    <a:gd name="connsiteY3" fmla="*/ 393956 h 504122"/>
                    <a:gd name="connsiteX4" fmla="*/ 56236 w 560972"/>
                    <a:gd name="connsiteY4" fmla="*/ 503354 h 504122"/>
                    <a:gd name="connsiteX5" fmla="*/ 444353 w 560972"/>
                    <a:gd name="connsiteY5" fmla="*/ 504123 h 504122"/>
                    <a:gd name="connsiteX6" fmla="*/ 450345 w 560972"/>
                    <a:gd name="connsiteY6" fmla="*/ 449116 h 504122"/>
                    <a:gd name="connsiteX7" fmla="*/ 503969 w 560972"/>
                    <a:gd name="connsiteY7" fmla="*/ 445121 h 504122"/>
                    <a:gd name="connsiteX8" fmla="*/ 503969 w 560972"/>
                    <a:gd name="connsiteY8" fmla="*/ 391344 h 504122"/>
                    <a:gd name="connsiteX9" fmla="*/ 560358 w 560972"/>
                    <a:gd name="connsiteY9" fmla="*/ 393342 h 504122"/>
                    <a:gd name="connsiteX10" fmla="*/ 560973 w 560972"/>
                    <a:gd name="connsiteY10" fmla="*/ 167170 h 504122"/>
                    <a:gd name="connsiteX11" fmla="*/ 504737 w 560972"/>
                    <a:gd name="connsiteY11" fmla="*/ 170090 h 504122"/>
                    <a:gd name="connsiteX12" fmla="*/ 504583 w 560972"/>
                    <a:gd name="connsiteY12" fmla="*/ 54392 h 504122"/>
                    <a:gd name="connsiteX13" fmla="*/ 337567 w 560972"/>
                    <a:gd name="connsiteY13" fmla="*/ 57772 h 504122"/>
                    <a:gd name="connsiteX14" fmla="*/ 336645 w 560972"/>
                    <a:gd name="connsiteY14" fmla="*/ 0 h 50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972" h="504122">
                      <a:moveTo>
                        <a:pt x="56236" y="1383"/>
                      </a:moveTo>
                      <a:lnTo>
                        <a:pt x="0" y="0"/>
                      </a:lnTo>
                      <a:lnTo>
                        <a:pt x="615" y="393956"/>
                      </a:lnTo>
                      <a:lnTo>
                        <a:pt x="56236" y="393956"/>
                      </a:lnTo>
                      <a:lnTo>
                        <a:pt x="56236" y="503354"/>
                      </a:lnTo>
                      <a:lnTo>
                        <a:pt x="444353" y="504123"/>
                      </a:lnTo>
                      <a:lnTo>
                        <a:pt x="450345" y="449116"/>
                      </a:lnTo>
                      <a:lnTo>
                        <a:pt x="503969" y="445121"/>
                      </a:lnTo>
                      <a:lnTo>
                        <a:pt x="503969" y="391344"/>
                      </a:lnTo>
                      <a:lnTo>
                        <a:pt x="560358" y="393342"/>
                      </a:lnTo>
                      <a:lnTo>
                        <a:pt x="560973" y="167170"/>
                      </a:lnTo>
                      <a:lnTo>
                        <a:pt x="504737" y="170090"/>
                      </a:lnTo>
                      <a:lnTo>
                        <a:pt x="504583" y="54392"/>
                      </a:lnTo>
                      <a:lnTo>
                        <a:pt x="337567" y="57772"/>
                      </a:lnTo>
                      <a:lnTo>
                        <a:pt x="336645" y="0"/>
                      </a:lnTo>
                    </a:path>
                  </a:pathLst>
                </a:custGeom>
                <a:solidFill>
                  <a:srgbClr val="9FB5BA"/>
                </a:solidFill>
                <a:ln w="15358" cap="flat">
                  <a:noFill/>
                  <a:prstDash val="solid"/>
                  <a:miter/>
                </a:ln>
              </p:spPr>
              <p:txBody>
                <a:bodyPr rtlCol="0" anchor="ctr"/>
                <a:lstStyle/>
                <a:p>
                  <a:endParaRPr lang="en-US"/>
                </a:p>
              </p:txBody>
            </p:sp>
            <p:grpSp>
              <p:nvGrpSpPr>
                <p:cNvPr id="954" name="Graphic 610">
                  <a:extLst>
                    <a:ext uri="{FF2B5EF4-FFF2-40B4-BE49-F238E27FC236}">
                      <a16:creationId xmlns:a16="http://schemas.microsoft.com/office/drawing/2014/main" id="{62C5CD41-9DF5-171B-577B-175E54226766}"/>
                    </a:ext>
                  </a:extLst>
                </p:cNvPr>
                <p:cNvGrpSpPr/>
                <p:nvPr/>
              </p:nvGrpSpPr>
              <p:grpSpPr>
                <a:xfrm>
                  <a:off x="5729427" y="3588590"/>
                  <a:ext cx="951855" cy="951855"/>
                  <a:chOff x="5729427" y="3588590"/>
                  <a:chExt cx="951855" cy="951855"/>
                </a:xfrm>
                <a:noFill/>
              </p:grpSpPr>
              <p:sp>
                <p:nvSpPr>
                  <p:cNvPr id="957" name="Freeform: Shape 956">
                    <a:extLst>
                      <a:ext uri="{FF2B5EF4-FFF2-40B4-BE49-F238E27FC236}">
                        <a16:creationId xmlns:a16="http://schemas.microsoft.com/office/drawing/2014/main" id="{14D25943-99B5-D5B9-CBB9-300DC8060E3E}"/>
                      </a:ext>
                    </a:extLst>
                  </p:cNvPr>
                  <p:cNvSpPr/>
                  <p:nvPr/>
                </p:nvSpPr>
                <p:spPr>
                  <a:xfrm>
                    <a:off x="5729427" y="3588590"/>
                    <a:ext cx="951855" cy="951855"/>
                  </a:xfrm>
                  <a:custGeom>
                    <a:avLst/>
                    <a:gdLst>
                      <a:gd name="connsiteX0" fmla="*/ 0 w 951855"/>
                      <a:gd name="connsiteY0" fmla="*/ 0 h 951855"/>
                      <a:gd name="connsiteX1" fmla="*/ 951856 w 951855"/>
                      <a:gd name="connsiteY1" fmla="*/ 0 h 951855"/>
                      <a:gd name="connsiteX2" fmla="*/ 951856 w 951855"/>
                      <a:gd name="connsiteY2" fmla="*/ 951855 h 951855"/>
                      <a:gd name="connsiteX3" fmla="*/ 0 w 951855"/>
                      <a:gd name="connsiteY3" fmla="*/ 951855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5"/>
                        </a:lnTo>
                        <a:lnTo>
                          <a:pt x="0" y="951855"/>
                        </a:lnTo>
                        <a:close/>
                      </a:path>
                    </a:pathLst>
                  </a:custGeom>
                  <a:noFill/>
                  <a:ln w="7679" cap="flat">
                    <a:solidFill>
                      <a:srgbClr val="808080"/>
                    </a:solidFill>
                    <a:prstDash val="solid"/>
                    <a:miter/>
                  </a:ln>
                </p:spPr>
                <p:txBody>
                  <a:bodyPr rtlCol="0" anchor="ctr"/>
                  <a:lstStyle/>
                  <a:p>
                    <a:endParaRPr lang="en-US"/>
                  </a:p>
                </p:txBody>
              </p:sp>
              <p:sp>
                <p:nvSpPr>
                  <p:cNvPr id="958" name="Freeform: Shape 957">
                    <a:extLst>
                      <a:ext uri="{FF2B5EF4-FFF2-40B4-BE49-F238E27FC236}">
                        <a16:creationId xmlns:a16="http://schemas.microsoft.com/office/drawing/2014/main" id="{8662D02F-B19A-305C-0503-969A6FD80E87}"/>
                      </a:ext>
                    </a:extLst>
                  </p:cNvPr>
                  <p:cNvSpPr/>
                  <p:nvPr/>
                </p:nvSpPr>
                <p:spPr>
                  <a:xfrm>
                    <a:off x="5729427" y="364451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959" name="Freeform: Shape 958">
                    <a:extLst>
                      <a:ext uri="{FF2B5EF4-FFF2-40B4-BE49-F238E27FC236}">
                        <a16:creationId xmlns:a16="http://schemas.microsoft.com/office/drawing/2014/main" id="{4B9235D3-5B39-EA93-9889-4C3F97C88109}"/>
                      </a:ext>
                    </a:extLst>
                  </p:cNvPr>
                  <p:cNvSpPr/>
                  <p:nvPr/>
                </p:nvSpPr>
                <p:spPr>
                  <a:xfrm>
                    <a:off x="5729427" y="37004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960" name="Freeform: Shape 959">
                    <a:extLst>
                      <a:ext uri="{FF2B5EF4-FFF2-40B4-BE49-F238E27FC236}">
                        <a16:creationId xmlns:a16="http://schemas.microsoft.com/office/drawing/2014/main" id="{BFAE28AE-E504-B812-E79E-95398D1A6863}"/>
                      </a:ext>
                    </a:extLst>
                  </p:cNvPr>
                  <p:cNvSpPr/>
                  <p:nvPr/>
                </p:nvSpPr>
                <p:spPr>
                  <a:xfrm>
                    <a:off x="5729427" y="37565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961" name="Freeform: Shape 960">
                    <a:extLst>
                      <a:ext uri="{FF2B5EF4-FFF2-40B4-BE49-F238E27FC236}">
                        <a16:creationId xmlns:a16="http://schemas.microsoft.com/office/drawing/2014/main" id="{5C1D5084-9BD0-886B-CE7F-FBA1AA6C7D55}"/>
                      </a:ext>
                    </a:extLst>
                  </p:cNvPr>
                  <p:cNvSpPr/>
                  <p:nvPr/>
                </p:nvSpPr>
                <p:spPr>
                  <a:xfrm>
                    <a:off x="5729427" y="38124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962" name="Freeform: Shape 961">
                    <a:extLst>
                      <a:ext uri="{FF2B5EF4-FFF2-40B4-BE49-F238E27FC236}">
                        <a16:creationId xmlns:a16="http://schemas.microsoft.com/office/drawing/2014/main" id="{664CCF3F-629C-D740-4493-064A6414511E}"/>
                      </a:ext>
                    </a:extLst>
                  </p:cNvPr>
                  <p:cNvSpPr/>
                  <p:nvPr/>
                </p:nvSpPr>
                <p:spPr>
                  <a:xfrm>
                    <a:off x="5729427" y="386853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963" name="Freeform: Shape 962">
                    <a:extLst>
                      <a:ext uri="{FF2B5EF4-FFF2-40B4-BE49-F238E27FC236}">
                        <a16:creationId xmlns:a16="http://schemas.microsoft.com/office/drawing/2014/main" id="{F8DE190A-7B35-C7CF-5C2A-4B7A300377B6}"/>
                      </a:ext>
                    </a:extLst>
                  </p:cNvPr>
                  <p:cNvSpPr/>
                  <p:nvPr/>
                </p:nvSpPr>
                <p:spPr>
                  <a:xfrm>
                    <a:off x="5729427" y="39244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964" name="Freeform: Shape 963">
                    <a:extLst>
                      <a:ext uri="{FF2B5EF4-FFF2-40B4-BE49-F238E27FC236}">
                        <a16:creationId xmlns:a16="http://schemas.microsoft.com/office/drawing/2014/main" id="{5F8189CB-54A0-2583-D7DB-7B22E267870B}"/>
                      </a:ext>
                    </a:extLst>
                  </p:cNvPr>
                  <p:cNvSpPr/>
                  <p:nvPr/>
                </p:nvSpPr>
                <p:spPr>
                  <a:xfrm>
                    <a:off x="5729427" y="398039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965" name="Freeform: Shape 964">
                    <a:extLst>
                      <a:ext uri="{FF2B5EF4-FFF2-40B4-BE49-F238E27FC236}">
                        <a16:creationId xmlns:a16="http://schemas.microsoft.com/office/drawing/2014/main" id="{1BEAA285-1AE3-4138-5D88-6F9BB706FF88}"/>
                      </a:ext>
                    </a:extLst>
                  </p:cNvPr>
                  <p:cNvSpPr/>
                  <p:nvPr/>
                </p:nvSpPr>
                <p:spPr>
                  <a:xfrm>
                    <a:off x="5729427" y="40364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966" name="Freeform: Shape 965">
                    <a:extLst>
                      <a:ext uri="{FF2B5EF4-FFF2-40B4-BE49-F238E27FC236}">
                        <a16:creationId xmlns:a16="http://schemas.microsoft.com/office/drawing/2014/main" id="{503B0CBA-D59B-AB1B-DC21-14515D1D5362}"/>
                      </a:ext>
                    </a:extLst>
                  </p:cNvPr>
                  <p:cNvSpPr/>
                  <p:nvPr/>
                </p:nvSpPr>
                <p:spPr>
                  <a:xfrm>
                    <a:off x="5729427" y="409240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967" name="Freeform: Shape 966">
                    <a:extLst>
                      <a:ext uri="{FF2B5EF4-FFF2-40B4-BE49-F238E27FC236}">
                        <a16:creationId xmlns:a16="http://schemas.microsoft.com/office/drawing/2014/main" id="{5993777D-C571-593A-3E28-6095BE1F68CB}"/>
                      </a:ext>
                    </a:extLst>
                  </p:cNvPr>
                  <p:cNvSpPr/>
                  <p:nvPr/>
                </p:nvSpPr>
                <p:spPr>
                  <a:xfrm>
                    <a:off x="5729427" y="41484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968" name="Freeform: Shape 967">
                    <a:extLst>
                      <a:ext uri="{FF2B5EF4-FFF2-40B4-BE49-F238E27FC236}">
                        <a16:creationId xmlns:a16="http://schemas.microsoft.com/office/drawing/2014/main" id="{26947303-ECE1-B921-B567-393DCAABF39C}"/>
                      </a:ext>
                    </a:extLst>
                  </p:cNvPr>
                  <p:cNvSpPr/>
                  <p:nvPr/>
                </p:nvSpPr>
                <p:spPr>
                  <a:xfrm>
                    <a:off x="5729427" y="42044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969" name="Freeform: Shape 968">
                    <a:extLst>
                      <a:ext uri="{FF2B5EF4-FFF2-40B4-BE49-F238E27FC236}">
                        <a16:creationId xmlns:a16="http://schemas.microsoft.com/office/drawing/2014/main" id="{A4A72F7F-822B-03B2-5E13-899A6ABA69B7}"/>
                      </a:ext>
                    </a:extLst>
                  </p:cNvPr>
                  <p:cNvSpPr/>
                  <p:nvPr/>
                </p:nvSpPr>
                <p:spPr>
                  <a:xfrm>
                    <a:off x="5729427" y="42604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970" name="Freeform: Shape 969">
                    <a:extLst>
                      <a:ext uri="{FF2B5EF4-FFF2-40B4-BE49-F238E27FC236}">
                        <a16:creationId xmlns:a16="http://schemas.microsoft.com/office/drawing/2014/main" id="{7739B974-4FA7-DDAF-883F-9E2D36945A40}"/>
                      </a:ext>
                    </a:extLst>
                  </p:cNvPr>
                  <p:cNvSpPr/>
                  <p:nvPr/>
                </p:nvSpPr>
                <p:spPr>
                  <a:xfrm>
                    <a:off x="5729427" y="43164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971" name="Freeform: Shape 970">
                    <a:extLst>
                      <a:ext uri="{FF2B5EF4-FFF2-40B4-BE49-F238E27FC236}">
                        <a16:creationId xmlns:a16="http://schemas.microsoft.com/office/drawing/2014/main" id="{2310F8C4-4509-7772-A4CA-73A32DCDD16D}"/>
                      </a:ext>
                    </a:extLst>
                  </p:cNvPr>
                  <p:cNvSpPr/>
                  <p:nvPr/>
                </p:nvSpPr>
                <p:spPr>
                  <a:xfrm>
                    <a:off x="5729427" y="43723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972" name="Freeform: Shape 971">
                    <a:extLst>
                      <a:ext uri="{FF2B5EF4-FFF2-40B4-BE49-F238E27FC236}">
                        <a16:creationId xmlns:a16="http://schemas.microsoft.com/office/drawing/2014/main" id="{FC54AC4B-B315-E167-2DA1-A1FF6763CB27}"/>
                      </a:ext>
                    </a:extLst>
                  </p:cNvPr>
                  <p:cNvSpPr/>
                  <p:nvPr/>
                </p:nvSpPr>
                <p:spPr>
                  <a:xfrm>
                    <a:off x="5729427" y="44284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973" name="Freeform: Shape 972">
                    <a:extLst>
                      <a:ext uri="{FF2B5EF4-FFF2-40B4-BE49-F238E27FC236}">
                        <a16:creationId xmlns:a16="http://schemas.microsoft.com/office/drawing/2014/main" id="{81FC1C9B-4904-3271-01FA-C0F8C000D12D}"/>
                      </a:ext>
                    </a:extLst>
                  </p:cNvPr>
                  <p:cNvSpPr/>
                  <p:nvPr/>
                </p:nvSpPr>
                <p:spPr>
                  <a:xfrm>
                    <a:off x="5729427" y="44843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974" name="Freeform: Shape 973">
                    <a:extLst>
                      <a:ext uri="{FF2B5EF4-FFF2-40B4-BE49-F238E27FC236}">
                        <a16:creationId xmlns:a16="http://schemas.microsoft.com/office/drawing/2014/main" id="{98DDBE67-5EBF-EB59-6D9A-51A3E2542A00}"/>
                      </a:ext>
                    </a:extLst>
                  </p:cNvPr>
                  <p:cNvSpPr/>
                  <p:nvPr/>
                </p:nvSpPr>
                <p:spPr>
                  <a:xfrm>
                    <a:off x="662520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75" name="Freeform: Shape 974">
                    <a:extLst>
                      <a:ext uri="{FF2B5EF4-FFF2-40B4-BE49-F238E27FC236}">
                        <a16:creationId xmlns:a16="http://schemas.microsoft.com/office/drawing/2014/main" id="{6DCA9FE3-03C4-4DDB-543D-0CBC63B6A376}"/>
                      </a:ext>
                    </a:extLst>
                  </p:cNvPr>
                  <p:cNvSpPr/>
                  <p:nvPr/>
                </p:nvSpPr>
                <p:spPr>
                  <a:xfrm>
                    <a:off x="656927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76" name="Freeform: Shape 975">
                    <a:extLst>
                      <a:ext uri="{FF2B5EF4-FFF2-40B4-BE49-F238E27FC236}">
                        <a16:creationId xmlns:a16="http://schemas.microsoft.com/office/drawing/2014/main" id="{86EF79F4-4B17-4642-29ED-AA0F02278E99}"/>
                      </a:ext>
                    </a:extLst>
                  </p:cNvPr>
                  <p:cNvSpPr/>
                  <p:nvPr/>
                </p:nvSpPr>
                <p:spPr>
                  <a:xfrm>
                    <a:off x="651319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77" name="Freeform: Shape 976">
                    <a:extLst>
                      <a:ext uri="{FF2B5EF4-FFF2-40B4-BE49-F238E27FC236}">
                        <a16:creationId xmlns:a16="http://schemas.microsoft.com/office/drawing/2014/main" id="{026AB2CD-1DC9-4A5D-B6F7-B4DF7F5ACD07}"/>
                      </a:ext>
                    </a:extLst>
                  </p:cNvPr>
                  <p:cNvSpPr/>
                  <p:nvPr/>
                </p:nvSpPr>
                <p:spPr>
                  <a:xfrm>
                    <a:off x="645726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78" name="Freeform: Shape 977">
                    <a:extLst>
                      <a:ext uri="{FF2B5EF4-FFF2-40B4-BE49-F238E27FC236}">
                        <a16:creationId xmlns:a16="http://schemas.microsoft.com/office/drawing/2014/main" id="{E545B5BE-D827-AB9F-C2E3-AA7EBF2E2641}"/>
                      </a:ext>
                    </a:extLst>
                  </p:cNvPr>
                  <p:cNvSpPr/>
                  <p:nvPr/>
                </p:nvSpPr>
                <p:spPr>
                  <a:xfrm>
                    <a:off x="640133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79" name="Freeform: Shape 978">
                    <a:extLst>
                      <a:ext uri="{FF2B5EF4-FFF2-40B4-BE49-F238E27FC236}">
                        <a16:creationId xmlns:a16="http://schemas.microsoft.com/office/drawing/2014/main" id="{AE26F239-F37A-D38C-37CD-C33987345BB3}"/>
                      </a:ext>
                    </a:extLst>
                  </p:cNvPr>
                  <p:cNvSpPr/>
                  <p:nvPr/>
                </p:nvSpPr>
                <p:spPr>
                  <a:xfrm>
                    <a:off x="634525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80" name="Freeform: Shape 979">
                    <a:extLst>
                      <a:ext uri="{FF2B5EF4-FFF2-40B4-BE49-F238E27FC236}">
                        <a16:creationId xmlns:a16="http://schemas.microsoft.com/office/drawing/2014/main" id="{8C6DEFC2-335C-7032-F23A-36530072FD5D}"/>
                      </a:ext>
                    </a:extLst>
                  </p:cNvPr>
                  <p:cNvSpPr/>
                  <p:nvPr/>
                </p:nvSpPr>
                <p:spPr>
                  <a:xfrm>
                    <a:off x="628932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81" name="Freeform: Shape 980">
                    <a:extLst>
                      <a:ext uri="{FF2B5EF4-FFF2-40B4-BE49-F238E27FC236}">
                        <a16:creationId xmlns:a16="http://schemas.microsoft.com/office/drawing/2014/main" id="{A3B03142-B25D-722F-9878-F3DD2A93A3A8}"/>
                      </a:ext>
                    </a:extLst>
                  </p:cNvPr>
                  <p:cNvSpPr/>
                  <p:nvPr/>
                </p:nvSpPr>
                <p:spPr>
                  <a:xfrm>
                    <a:off x="623324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82" name="Freeform: Shape 981">
                    <a:extLst>
                      <a:ext uri="{FF2B5EF4-FFF2-40B4-BE49-F238E27FC236}">
                        <a16:creationId xmlns:a16="http://schemas.microsoft.com/office/drawing/2014/main" id="{FFBBFB52-4AEB-DF93-DE96-0071798DD4A8}"/>
                      </a:ext>
                    </a:extLst>
                  </p:cNvPr>
                  <p:cNvSpPr/>
                  <p:nvPr/>
                </p:nvSpPr>
                <p:spPr>
                  <a:xfrm>
                    <a:off x="617731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83" name="Freeform: Shape 982">
                    <a:extLst>
                      <a:ext uri="{FF2B5EF4-FFF2-40B4-BE49-F238E27FC236}">
                        <a16:creationId xmlns:a16="http://schemas.microsoft.com/office/drawing/2014/main" id="{C3DACA12-C8EC-4FF3-D370-DA7B4585BBE6}"/>
                      </a:ext>
                    </a:extLst>
                  </p:cNvPr>
                  <p:cNvSpPr/>
                  <p:nvPr/>
                </p:nvSpPr>
                <p:spPr>
                  <a:xfrm>
                    <a:off x="612138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84" name="Freeform: Shape 983">
                    <a:extLst>
                      <a:ext uri="{FF2B5EF4-FFF2-40B4-BE49-F238E27FC236}">
                        <a16:creationId xmlns:a16="http://schemas.microsoft.com/office/drawing/2014/main" id="{83CB813F-D018-8C56-4C41-94CD1D759023}"/>
                      </a:ext>
                    </a:extLst>
                  </p:cNvPr>
                  <p:cNvSpPr/>
                  <p:nvPr/>
                </p:nvSpPr>
                <p:spPr>
                  <a:xfrm>
                    <a:off x="606530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85" name="Freeform: Shape 984">
                    <a:extLst>
                      <a:ext uri="{FF2B5EF4-FFF2-40B4-BE49-F238E27FC236}">
                        <a16:creationId xmlns:a16="http://schemas.microsoft.com/office/drawing/2014/main" id="{8A47C92A-9A0C-6030-16D3-B652A6ED0273}"/>
                      </a:ext>
                    </a:extLst>
                  </p:cNvPr>
                  <p:cNvSpPr/>
                  <p:nvPr/>
                </p:nvSpPr>
                <p:spPr>
                  <a:xfrm>
                    <a:off x="600937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86" name="Freeform: Shape 985">
                    <a:extLst>
                      <a:ext uri="{FF2B5EF4-FFF2-40B4-BE49-F238E27FC236}">
                        <a16:creationId xmlns:a16="http://schemas.microsoft.com/office/drawing/2014/main" id="{4D29CDA7-EA5E-BC75-2793-1671D83B6AFC}"/>
                      </a:ext>
                    </a:extLst>
                  </p:cNvPr>
                  <p:cNvSpPr/>
                  <p:nvPr/>
                </p:nvSpPr>
                <p:spPr>
                  <a:xfrm>
                    <a:off x="595329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87" name="Freeform: Shape 986">
                    <a:extLst>
                      <a:ext uri="{FF2B5EF4-FFF2-40B4-BE49-F238E27FC236}">
                        <a16:creationId xmlns:a16="http://schemas.microsoft.com/office/drawing/2014/main" id="{5F40B306-DF05-C652-C67D-0FE1E0ADC951}"/>
                      </a:ext>
                    </a:extLst>
                  </p:cNvPr>
                  <p:cNvSpPr/>
                  <p:nvPr/>
                </p:nvSpPr>
                <p:spPr>
                  <a:xfrm>
                    <a:off x="589736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88" name="Freeform: Shape 987">
                    <a:extLst>
                      <a:ext uri="{FF2B5EF4-FFF2-40B4-BE49-F238E27FC236}">
                        <a16:creationId xmlns:a16="http://schemas.microsoft.com/office/drawing/2014/main" id="{C88F2B2C-C6D4-75ED-F25A-62A0FF363D26}"/>
                      </a:ext>
                    </a:extLst>
                  </p:cNvPr>
                  <p:cNvSpPr/>
                  <p:nvPr/>
                </p:nvSpPr>
                <p:spPr>
                  <a:xfrm>
                    <a:off x="5841437"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89" name="Freeform: Shape 988">
                    <a:extLst>
                      <a:ext uri="{FF2B5EF4-FFF2-40B4-BE49-F238E27FC236}">
                        <a16:creationId xmlns:a16="http://schemas.microsoft.com/office/drawing/2014/main" id="{5EEF9F44-F828-CE23-9E2F-34B0309E64D5}"/>
                      </a:ext>
                    </a:extLst>
                  </p:cNvPr>
                  <p:cNvSpPr/>
                  <p:nvPr/>
                </p:nvSpPr>
                <p:spPr>
                  <a:xfrm>
                    <a:off x="5785355"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955" name="Freeform: Shape 954">
                  <a:extLst>
                    <a:ext uri="{FF2B5EF4-FFF2-40B4-BE49-F238E27FC236}">
                      <a16:creationId xmlns:a16="http://schemas.microsoft.com/office/drawing/2014/main" id="{45863688-4BBD-8AC5-65EF-6BB4E21431FE}"/>
                    </a:ext>
                  </a:extLst>
                </p:cNvPr>
                <p:cNvSpPr/>
                <p:nvPr/>
              </p:nvSpPr>
              <p:spPr>
                <a:xfrm>
                  <a:off x="5724049" y="358351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956" name="Picture 955">
                  <a:extLst>
                    <a:ext uri="{FF2B5EF4-FFF2-40B4-BE49-F238E27FC236}">
                      <a16:creationId xmlns:a16="http://schemas.microsoft.com/office/drawing/2014/main" id="{103EF29B-F1D6-E623-9F85-AE1B793D2678}"/>
                    </a:ext>
                  </a:extLst>
                </p:cNvPr>
                <p:cNvPicPr>
                  <a:picLocks noChangeAspect="1"/>
                </p:cNvPicPr>
                <p:nvPr/>
              </p:nvPicPr>
              <p:blipFill>
                <a:blip r:embed="rId3"/>
                <a:stretch>
                  <a:fillRect/>
                </a:stretch>
              </p:blipFill>
              <p:spPr>
                <a:xfrm>
                  <a:off x="5307753" y="4058003"/>
                  <a:ext cx="874791" cy="874791"/>
                </a:xfrm>
                <a:custGeom>
                  <a:avLst/>
                  <a:gdLst>
                    <a:gd name="connsiteX0" fmla="*/ -168 w 874791"/>
                    <a:gd name="connsiteY0" fmla="*/ -269 h 874791"/>
                    <a:gd name="connsiteX1" fmla="*/ 874623 w 874791"/>
                    <a:gd name="connsiteY1" fmla="*/ -269 h 874791"/>
                    <a:gd name="connsiteX2" fmla="*/ 874623 w 874791"/>
                    <a:gd name="connsiteY2" fmla="*/ 874522 h 874791"/>
                    <a:gd name="connsiteX3" fmla="*/ -168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8" y="-269"/>
                      </a:moveTo>
                      <a:lnTo>
                        <a:pt x="874623" y="-269"/>
                      </a:lnTo>
                      <a:lnTo>
                        <a:pt x="874623" y="874522"/>
                      </a:lnTo>
                      <a:lnTo>
                        <a:pt x="-168" y="874522"/>
                      </a:lnTo>
                      <a:close/>
                    </a:path>
                  </a:pathLst>
                </a:custGeom>
              </p:spPr>
            </p:pic>
          </p:grpSp>
          <p:cxnSp>
            <p:nvCxnSpPr>
              <p:cNvPr id="951" name="Straight Arrow Connector 950">
                <a:extLst>
                  <a:ext uri="{FF2B5EF4-FFF2-40B4-BE49-F238E27FC236}">
                    <a16:creationId xmlns:a16="http://schemas.microsoft.com/office/drawing/2014/main" id="{17CE482E-E783-1BF2-83BE-B588C6E39EAB}"/>
                  </a:ext>
                </a:extLst>
              </p:cNvPr>
              <p:cNvCxnSpPr>
                <a:cxnSpLocks/>
              </p:cNvCxnSpPr>
              <p:nvPr/>
            </p:nvCxnSpPr>
            <p:spPr>
              <a:xfrm>
                <a:off x="4352922"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sp>
          <p:nvSpPr>
            <p:cNvPr id="1047" name="TextBox 1046">
              <a:extLst>
                <a:ext uri="{FF2B5EF4-FFF2-40B4-BE49-F238E27FC236}">
                  <a16:creationId xmlns:a16="http://schemas.microsoft.com/office/drawing/2014/main" id="{971163C3-2302-8EAF-5633-54A0782784C8}"/>
                </a:ext>
              </a:extLst>
            </p:cNvPr>
            <p:cNvSpPr txBox="1"/>
            <p:nvPr/>
          </p:nvSpPr>
          <p:spPr>
            <a:xfrm>
              <a:off x="722368" y="5537953"/>
              <a:ext cx="4007240" cy="646331"/>
            </a:xfrm>
            <a:prstGeom prst="rect">
              <a:avLst/>
            </a:prstGeom>
            <a:noFill/>
          </p:spPr>
          <p:txBody>
            <a:bodyPr wrap="square">
              <a:spAutoFit/>
            </a:bodyPr>
            <a:lstStyle/>
            <a:p>
              <a:pPr algn="ctr"/>
              <a:r>
                <a:rPr lang="en-US" dirty="0"/>
                <a:t>Ray-Aligned OM Array</a:t>
              </a:r>
            </a:p>
            <a:p>
              <a:pPr algn="ctr"/>
              <a:r>
                <a:rPr lang="en-US" dirty="0"/>
                <a:t>(ROMA)</a:t>
              </a:r>
            </a:p>
          </p:txBody>
        </p:sp>
      </p:grpSp>
      <p:sp>
        <p:nvSpPr>
          <p:cNvPr id="2" name="Title 1">
            <a:extLst>
              <a:ext uri="{FF2B5EF4-FFF2-40B4-BE49-F238E27FC236}">
                <a16:creationId xmlns:a16="http://schemas.microsoft.com/office/drawing/2014/main" id="{3FE2184C-2EB8-6A9D-C786-596916B8C0BC}"/>
              </a:ext>
            </a:extLst>
          </p:cNvPr>
          <p:cNvSpPr>
            <a:spLocks noGrp="1"/>
          </p:cNvSpPr>
          <p:nvPr>
            <p:ph type="title"/>
          </p:nvPr>
        </p:nvSpPr>
        <p:spPr>
          <a:xfrm>
            <a:off x="838200" y="833327"/>
            <a:ext cx="10515600" cy="836109"/>
          </a:xfrm>
        </p:spPr>
        <p:txBody>
          <a:bodyPr/>
          <a:lstStyle/>
          <a:p>
            <a:r>
              <a:rPr lang="en-US" altLang="zh-CN" dirty="0"/>
              <a:t>Step 2: “Rotate” BOM to ROMA</a:t>
            </a:r>
            <a:endParaRPr lang="en-US" dirty="0"/>
          </a:p>
        </p:txBody>
      </p:sp>
      <p:sp>
        <p:nvSpPr>
          <p:cNvPr id="990" name="Rectangle 989">
            <a:extLst>
              <a:ext uri="{FF2B5EF4-FFF2-40B4-BE49-F238E27FC236}">
                <a16:creationId xmlns:a16="http://schemas.microsoft.com/office/drawing/2014/main" id="{E216056A-367D-8E46-F2BC-03F308A54302}"/>
              </a:ext>
            </a:extLst>
          </p:cNvPr>
          <p:cNvSpPr/>
          <p:nvPr/>
        </p:nvSpPr>
        <p:spPr>
          <a:xfrm>
            <a:off x="4339582" y="3239666"/>
            <a:ext cx="81096" cy="81120"/>
          </a:xfrm>
          <a:prstGeom prst="rect">
            <a:avLst/>
          </a:prstGeom>
          <a:noFill/>
          <a:ln w="3810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8" name="Group 1047">
            <a:extLst>
              <a:ext uri="{FF2B5EF4-FFF2-40B4-BE49-F238E27FC236}">
                <a16:creationId xmlns:a16="http://schemas.microsoft.com/office/drawing/2014/main" id="{A6BAF547-8792-747E-EBA8-C24D17AEADF3}"/>
              </a:ext>
            </a:extLst>
          </p:cNvPr>
          <p:cNvGrpSpPr/>
          <p:nvPr/>
        </p:nvGrpSpPr>
        <p:grpSpPr>
          <a:xfrm>
            <a:off x="4469183" y="3237166"/>
            <a:ext cx="1470281" cy="436114"/>
            <a:chOff x="4469183" y="3237166"/>
            <a:chExt cx="1470281" cy="436114"/>
          </a:xfrm>
        </p:grpSpPr>
        <p:cxnSp>
          <p:nvCxnSpPr>
            <p:cNvPr id="991" name="Straight Arrow Connector 990">
              <a:extLst>
                <a:ext uri="{FF2B5EF4-FFF2-40B4-BE49-F238E27FC236}">
                  <a16:creationId xmlns:a16="http://schemas.microsoft.com/office/drawing/2014/main" id="{6EBA6B04-5497-B5D3-FD19-77289D01ECD7}"/>
                </a:ext>
              </a:extLst>
            </p:cNvPr>
            <p:cNvCxnSpPr>
              <a:cxnSpLocks/>
            </p:cNvCxnSpPr>
            <p:nvPr/>
          </p:nvCxnSpPr>
          <p:spPr>
            <a:xfrm>
              <a:off x="4469183" y="3276044"/>
              <a:ext cx="693443" cy="0"/>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sp>
          <p:nvSpPr>
            <p:cNvPr id="992" name="Rectangle 991">
              <a:extLst>
                <a:ext uri="{FF2B5EF4-FFF2-40B4-BE49-F238E27FC236}">
                  <a16:creationId xmlns:a16="http://schemas.microsoft.com/office/drawing/2014/main" id="{E72F78E3-620C-1152-90AE-274310418119}"/>
                </a:ext>
              </a:extLst>
            </p:cNvPr>
            <p:cNvSpPr/>
            <p:nvPr/>
          </p:nvSpPr>
          <p:spPr>
            <a:xfrm>
              <a:off x="5223394" y="3237166"/>
              <a:ext cx="77755" cy="77755"/>
            </a:xfrm>
            <a:prstGeom prst="rect">
              <a:avLst/>
            </a:prstGeom>
            <a:solidFill>
              <a:srgbClr val="F2D680"/>
            </a:solidFill>
            <a:ln w="19050">
              <a:solidFill>
                <a:srgbClr val="8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TextBox 992">
              <a:extLst>
                <a:ext uri="{FF2B5EF4-FFF2-40B4-BE49-F238E27FC236}">
                  <a16:creationId xmlns:a16="http://schemas.microsoft.com/office/drawing/2014/main" id="{07C3A4DD-10B7-405F-A923-1A0866413B65}"/>
                </a:ext>
              </a:extLst>
            </p:cNvPr>
            <p:cNvSpPr txBox="1"/>
            <p:nvPr/>
          </p:nvSpPr>
          <p:spPr>
            <a:xfrm>
              <a:off x="4568441" y="3365503"/>
              <a:ext cx="1371023" cy="307777"/>
            </a:xfrm>
            <a:prstGeom prst="rect">
              <a:avLst/>
            </a:prstGeom>
            <a:noFill/>
          </p:spPr>
          <p:txBody>
            <a:bodyPr wrap="square" rtlCol="0">
              <a:spAutoFit/>
            </a:bodyPr>
            <a:lstStyle/>
            <a:p>
              <a:pPr algn="ctr"/>
              <a:r>
                <a:rPr lang="en-US" sz="1400" dirty="0"/>
                <a:t>World space</a:t>
              </a:r>
            </a:p>
          </p:txBody>
        </p:sp>
      </p:grpSp>
      <p:grpSp>
        <p:nvGrpSpPr>
          <p:cNvPr id="1049" name="Group 1048">
            <a:extLst>
              <a:ext uri="{FF2B5EF4-FFF2-40B4-BE49-F238E27FC236}">
                <a16:creationId xmlns:a16="http://schemas.microsoft.com/office/drawing/2014/main" id="{72DB4A04-96AC-DEC8-37C3-45FD02868C44}"/>
              </a:ext>
            </a:extLst>
          </p:cNvPr>
          <p:cNvGrpSpPr/>
          <p:nvPr/>
        </p:nvGrpSpPr>
        <p:grpSpPr>
          <a:xfrm>
            <a:off x="5948851" y="1838889"/>
            <a:ext cx="2848240" cy="2954432"/>
            <a:chOff x="5948851" y="1838889"/>
            <a:chExt cx="2848240" cy="2954432"/>
          </a:xfrm>
        </p:grpSpPr>
        <p:pic>
          <p:nvPicPr>
            <p:cNvPr id="997" name="Picture 996" descr="A picture containing screenshot, art, square, pixel&#10;&#10;Description automatically generated">
              <a:extLst>
                <a:ext uri="{FF2B5EF4-FFF2-40B4-BE49-F238E27FC236}">
                  <a16:creationId xmlns:a16="http://schemas.microsoft.com/office/drawing/2014/main" id="{FEDBDC91-4247-9DEC-AAB4-2B04A83119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581" y="1838889"/>
              <a:ext cx="2585101" cy="2585101"/>
            </a:xfrm>
            <a:prstGeom prst="rect">
              <a:avLst/>
            </a:prstGeom>
          </p:spPr>
        </p:pic>
        <p:sp>
          <p:nvSpPr>
            <p:cNvPr id="998" name="TextBox 997">
              <a:extLst>
                <a:ext uri="{FF2B5EF4-FFF2-40B4-BE49-F238E27FC236}">
                  <a16:creationId xmlns:a16="http://schemas.microsoft.com/office/drawing/2014/main" id="{EC9C4F41-BF35-DC03-EB92-9FC6FDF747EA}"/>
                </a:ext>
              </a:extLst>
            </p:cNvPr>
            <p:cNvSpPr txBox="1"/>
            <p:nvPr/>
          </p:nvSpPr>
          <p:spPr>
            <a:xfrm>
              <a:off x="5948851" y="4270101"/>
              <a:ext cx="2848240" cy="523220"/>
            </a:xfrm>
            <a:prstGeom prst="rect">
              <a:avLst/>
            </a:prstGeom>
            <a:noFill/>
          </p:spPr>
          <p:txBody>
            <a:bodyPr wrap="square" rtlCol="0">
              <a:spAutoFit/>
            </a:bodyPr>
            <a:lstStyle/>
            <a:p>
              <a:pPr algn="ctr"/>
              <a:r>
                <a:rPr lang="en-US" altLang="zh-CN" sz="1400" dirty="0"/>
                <a:t>NDC space of </a:t>
              </a:r>
            </a:p>
            <a:p>
              <a:pPr algn="ctr"/>
              <a:r>
                <a:rPr lang="en-US" altLang="zh-CN" sz="1400" dirty="0"/>
                <a:t>Base Occupancy Map (BOM)</a:t>
              </a:r>
              <a:endParaRPr lang="en-US" sz="1400" dirty="0"/>
            </a:p>
          </p:txBody>
        </p:sp>
      </p:grpSp>
      <p:grpSp>
        <p:nvGrpSpPr>
          <p:cNvPr id="1050" name="Group 1049">
            <a:extLst>
              <a:ext uri="{FF2B5EF4-FFF2-40B4-BE49-F238E27FC236}">
                <a16:creationId xmlns:a16="http://schemas.microsoft.com/office/drawing/2014/main" id="{A1B856D2-89B4-5B23-C523-D6676AB1A2D8}"/>
              </a:ext>
            </a:extLst>
          </p:cNvPr>
          <p:cNvGrpSpPr/>
          <p:nvPr/>
        </p:nvGrpSpPr>
        <p:grpSpPr>
          <a:xfrm>
            <a:off x="8626100" y="2501046"/>
            <a:ext cx="2848240" cy="2170275"/>
            <a:chOff x="8778427" y="2037241"/>
            <a:chExt cx="2848240" cy="2170275"/>
          </a:xfrm>
        </p:grpSpPr>
        <p:grpSp>
          <p:nvGrpSpPr>
            <p:cNvPr id="1003" name="Group 1002">
              <a:extLst>
                <a:ext uri="{FF2B5EF4-FFF2-40B4-BE49-F238E27FC236}">
                  <a16:creationId xmlns:a16="http://schemas.microsoft.com/office/drawing/2014/main" id="{0EF7C4A0-1F7A-2D02-7705-809D159D302C}"/>
                </a:ext>
              </a:extLst>
            </p:cNvPr>
            <p:cNvGrpSpPr/>
            <p:nvPr/>
          </p:nvGrpSpPr>
          <p:grpSpPr>
            <a:xfrm>
              <a:off x="9298163" y="2037241"/>
              <a:ext cx="1772349" cy="1772348"/>
              <a:chOff x="1097693" y="1711498"/>
              <a:chExt cx="1703506" cy="1703506"/>
            </a:xfrm>
          </p:grpSpPr>
          <p:sp>
            <p:nvSpPr>
              <p:cNvPr id="1004" name="Freeform: Shape 1003">
                <a:extLst>
                  <a:ext uri="{FF2B5EF4-FFF2-40B4-BE49-F238E27FC236}">
                    <a16:creationId xmlns:a16="http://schemas.microsoft.com/office/drawing/2014/main" id="{6E32D648-E531-EFC9-FABE-909130B6F17C}"/>
                  </a:ext>
                </a:extLst>
              </p:cNvPr>
              <p:cNvSpPr/>
              <p:nvPr/>
            </p:nvSpPr>
            <p:spPr>
              <a:xfrm>
                <a:off x="1097693" y="1713803"/>
                <a:ext cx="1703506" cy="1700433"/>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p>
                <a:endParaRPr lang="en-US" dirty="0"/>
              </a:p>
            </p:txBody>
          </p:sp>
          <p:sp>
            <p:nvSpPr>
              <p:cNvPr id="1005" name="Freeform: Shape 1004">
                <a:extLst>
                  <a:ext uri="{FF2B5EF4-FFF2-40B4-BE49-F238E27FC236}">
                    <a16:creationId xmlns:a16="http://schemas.microsoft.com/office/drawing/2014/main" id="{545857DF-959E-4874-7DB1-4EF66CA9B800}"/>
                  </a:ext>
                </a:extLst>
              </p:cNvPr>
              <p:cNvSpPr/>
              <p:nvPr/>
            </p:nvSpPr>
            <p:spPr>
              <a:xfrm>
                <a:off x="1404530" y="2017720"/>
                <a:ext cx="990728" cy="99072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p>
                <a:endParaRPr lang="en-US" dirty="0"/>
              </a:p>
            </p:txBody>
          </p:sp>
          <p:grpSp>
            <p:nvGrpSpPr>
              <p:cNvPr id="1006" name="Graphic 610">
                <a:extLst>
                  <a:ext uri="{FF2B5EF4-FFF2-40B4-BE49-F238E27FC236}">
                    <a16:creationId xmlns:a16="http://schemas.microsoft.com/office/drawing/2014/main" id="{FB0F3D8B-A8EE-6FA6-1B42-3F182FF3AAF3}"/>
                  </a:ext>
                </a:extLst>
              </p:cNvPr>
              <p:cNvGrpSpPr/>
              <p:nvPr/>
            </p:nvGrpSpPr>
            <p:grpSpPr>
              <a:xfrm>
                <a:off x="1107219" y="1720410"/>
                <a:ext cx="1684454" cy="1684454"/>
                <a:chOff x="961545" y="3606567"/>
                <a:chExt cx="1684454" cy="1684454"/>
              </a:xfrm>
              <a:noFill/>
            </p:grpSpPr>
            <p:sp>
              <p:nvSpPr>
                <p:cNvPr id="1008" name="Freeform: Shape 1007">
                  <a:extLst>
                    <a:ext uri="{FF2B5EF4-FFF2-40B4-BE49-F238E27FC236}">
                      <a16:creationId xmlns:a16="http://schemas.microsoft.com/office/drawing/2014/main" id="{7931974C-EC8C-F87E-393F-E2C09F1DD772}"/>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p>
                  <a:endParaRPr lang="en-US"/>
                </a:p>
              </p:txBody>
            </p:sp>
            <p:sp>
              <p:nvSpPr>
                <p:cNvPr id="1009" name="Freeform: Shape 1008">
                  <a:extLst>
                    <a:ext uri="{FF2B5EF4-FFF2-40B4-BE49-F238E27FC236}">
                      <a16:creationId xmlns:a16="http://schemas.microsoft.com/office/drawing/2014/main" id="{3FFA0278-CF7E-4152-9406-4C09667699C1}"/>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1010" name="Freeform: Shape 1009">
                  <a:extLst>
                    <a:ext uri="{FF2B5EF4-FFF2-40B4-BE49-F238E27FC236}">
                      <a16:creationId xmlns:a16="http://schemas.microsoft.com/office/drawing/2014/main" id="{C3369822-AA13-EBD4-C65B-8FAF4E709BB6}"/>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1011" name="Freeform: Shape 1010">
                  <a:extLst>
                    <a:ext uri="{FF2B5EF4-FFF2-40B4-BE49-F238E27FC236}">
                      <a16:creationId xmlns:a16="http://schemas.microsoft.com/office/drawing/2014/main" id="{CDD83FC1-070F-34D6-A301-C25605D0C791}"/>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1012" name="Freeform: Shape 1011">
                  <a:extLst>
                    <a:ext uri="{FF2B5EF4-FFF2-40B4-BE49-F238E27FC236}">
                      <a16:creationId xmlns:a16="http://schemas.microsoft.com/office/drawing/2014/main" id="{E2D0A30D-24F9-4F38-ADCE-639789969C46}"/>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1013" name="Freeform: Shape 1012">
                  <a:extLst>
                    <a:ext uri="{FF2B5EF4-FFF2-40B4-BE49-F238E27FC236}">
                      <a16:creationId xmlns:a16="http://schemas.microsoft.com/office/drawing/2014/main" id="{8C0B1B82-73F0-B0CB-0C3F-0E8BA25A29AB}"/>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1014" name="Freeform: Shape 1013">
                  <a:extLst>
                    <a:ext uri="{FF2B5EF4-FFF2-40B4-BE49-F238E27FC236}">
                      <a16:creationId xmlns:a16="http://schemas.microsoft.com/office/drawing/2014/main" id="{BE98122A-4711-632C-B0E7-0C7B358D3484}"/>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1015" name="Freeform: Shape 1014">
                  <a:extLst>
                    <a:ext uri="{FF2B5EF4-FFF2-40B4-BE49-F238E27FC236}">
                      <a16:creationId xmlns:a16="http://schemas.microsoft.com/office/drawing/2014/main" id="{09E7ED48-8655-F5D1-4725-3B1FB4A1889C}"/>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1016" name="Freeform: Shape 1015">
                  <a:extLst>
                    <a:ext uri="{FF2B5EF4-FFF2-40B4-BE49-F238E27FC236}">
                      <a16:creationId xmlns:a16="http://schemas.microsoft.com/office/drawing/2014/main" id="{7EFE20ED-03CC-616D-F45B-1E07E6057713}"/>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1017" name="Freeform: Shape 1016">
                  <a:extLst>
                    <a:ext uri="{FF2B5EF4-FFF2-40B4-BE49-F238E27FC236}">
                      <a16:creationId xmlns:a16="http://schemas.microsoft.com/office/drawing/2014/main" id="{5506E66E-1237-2AC5-F766-93C8DD1E6E4E}"/>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1018" name="Freeform: Shape 1017">
                  <a:extLst>
                    <a:ext uri="{FF2B5EF4-FFF2-40B4-BE49-F238E27FC236}">
                      <a16:creationId xmlns:a16="http://schemas.microsoft.com/office/drawing/2014/main" id="{A82D91AE-19D5-EC29-3667-495A1D6B721E}"/>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1019" name="Freeform: Shape 1018">
                  <a:extLst>
                    <a:ext uri="{FF2B5EF4-FFF2-40B4-BE49-F238E27FC236}">
                      <a16:creationId xmlns:a16="http://schemas.microsoft.com/office/drawing/2014/main" id="{BDBF6932-0243-61DD-604D-F2A5A47DA76B}"/>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1020" name="Freeform: Shape 1019">
                  <a:extLst>
                    <a:ext uri="{FF2B5EF4-FFF2-40B4-BE49-F238E27FC236}">
                      <a16:creationId xmlns:a16="http://schemas.microsoft.com/office/drawing/2014/main" id="{6EA8535A-E8EF-49FF-6D3B-EA2E9A1B394F}"/>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1021" name="Freeform: Shape 1020">
                  <a:extLst>
                    <a:ext uri="{FF2B5EF4-FFF2-40B4-BE49-F238E27FC236}">
                      <a16:creationId xmlns:a16="http://schemas.microsoft.com/office/drawing/2014/main" id="{E5AE6415-0DB8-C96F-8BA6-8A540FFCF13F}"/>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1022" name="Freeform: Shape 1021">
                  <a:extLst>
                    <a:ext uri="{FF2B5EF4-FFF2-40B4-BE49-F238E27FC236}">
                      <a16:creationId xmlns:a16="http://schemas.microsoft.com/office/drawing/2014/main" id="{DEA25B7F-1392-9AA5-CFF7-99715C296829}"/>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1023" name="Freeform: Shape 1022">
                  <a:extLst>
                    <a:ext uri="{FF2B5EF4-FFF2-40B4-BE49-F238E27FC236}">
                      <a16:creationId xmlns:a16="http://schemas.microsoft.com/office/drawing/2014/main" id="{078E6358-4E3F-89EF-3153-34749914EE78}"/>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1024" name="Freeform: Shape 1023">
                  <a:extLst>
                    <a:ext uri="{FF2B5EF4-FFF2-40B4-BE49-F238E27FC236}">
                      <a16:creationId xmlns:a16="http://schemas.microsoft.com/office/drawing/2014/main" id="{196B4E72-9303-990E-6CB9-1334EE8480CB}"/>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1025" name="Freeform: Shape 1024">
                  <a:extLst>
                    <a:ext uri="{FF2B5EF4-FFF2-40B4-BE49-F238E27FC236}">
                      <a16:creationId xmlns:a16="http://schemas.microsoft.com/office/drawing/2014/main" id="{CC142A94-9C5A-FB6F-C7A2-E54D7283AC92}"/>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1026" name="Freeform: Shape 1025">
                  <a:extLst>
                    <a:ext uri="{FF2B5EF4-FFF2-40B4-BE49-F238E27FC236}">
                      <a16:creationId xmlns:a16="http://schemas.microsoft.com/office/drawing/2014/main" id="{7320EB9B-E429-53A5-1F48-B27E064427BD}"/>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1027" name="Freeform: Shape 1026">
                  <a:extLst>
                    <a:ext uri="{FF2B5EF4-FFF2-40B4-BE49-F238E27FC236}">
                      <a16:creationId xmlns:a16="http://schemas.microsoft.com/office/drawing/2014/main" id="{C53E8FFC-5A41-F94C-7B8F-2F15661C2942}"/>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1028" name="Freeform: Shape 1027">
                  <a:extLst>
                    <a:ext uri="{FF2B5EF4-FFF2-40B4-BE49-F238E27FC236}">
                      <a16:creationId xmlns:a16="http://schemas.microsoft.com/office/drawing/2014/main" id="{AB72783B-4247-0F24-F0C4-D32263D19B3A}"/>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1029" name="Freeform: Shape 1028">
                  <a:extLst>
                    <a:ext uri="{FF2B5EF4-FFF2-40B4-BE49-F238E27FC236}">
                      <a16:creationId xmlns:a16="http://schemas.microsoft.com/office/drawing/2014/main" id="{3895D2CC-3E16-20B0-1B15-BA6A3C3F2DD6}"/>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1030" name="Freeform: Shape 1029">
                  <a:extLst>
                    <a:ext uri="{FF2B5EF4-FFF2-40B4-BE49-F238E27FC236}">
                      <a16:creationId xmlns:a16="http://schemas.microsoft.com/office/drawing/2014/main" id="{88E293A7-6923-C6BA-C821-06C1F8FBC0B2}"/>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1031" name="Freeform: Shape 1030">
                  <a:extLst>
                    <a:ext uri="{FF2B5EF4-FFF2-40B4-BE49-F238E27FC236}">
                      <a16:creationId xmlns:a16="http://schemas.microsoft.com/office/drawing/2014/main" id="{EDE72210-8EEA-C95D-3087-7AD0303B3B4A}"/>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1032" name="Freeform: Shape 1031">
                  <a:extLst>
                    <a:ext uri="{FF2B5EF4-FFF2-40B4-BE49-F238E27FC236}">
                      <a16:creationId xmlns:a16="http://schemas.microsoft.com/office/drawing/2014/main" id="{4A933AAE-C4EC-7472-5E8B-7B5FEABCA273}"/>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5FCBADB5-5BAD-0FC8-4CAA-B59357AAB33C}"/>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1034" name="Freeform: Shape 1033">
                  <a:extLst>
                    <a:ext uri="{FF2B5EF4-FFF2-40B4-BE49-F238E27FC236}">
                      <a16:creationId xmlns:a16="http://schemas.microsoft.com/office/drawing/2014/main" id="{13B46B20-4B7A-5172-15F8-92E42D23CAA4}"/>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E0B761E7-C2F4-CF18-05CE-A9AAD58544EE}"/>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A49BEABF-278F-60E9-36AB-106EB8F3E084}"/>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510C1F8D-0E6D-2616-BFD5-68C3A2DE4A84}"/>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1038" name="Freeform: Shape 1037">
                  <a:extLst>
                    <a:ext uri="{FF2B5EF4-FFF2-40B4-BE49-F238E27FC236}">
                      <a16:creationId xmlns:a16="http://schemas.microsoft.com/office/drawing/2014/main" id="{6C014C5B-DD09-2279-00FC-83494B35E05D}"/>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1039" name="Freeform: Shape 1038">
                  <a:extLst>
                    <a:ext uri="{FF2B5EF4-FFF2-40B4-BE49-F238E27FC236}">
                      <a16:creationId xmlns:a16="http://schemas.microsoft.com/office/drawing/2014/main" id="{9E053DD8-1C9B-94B6-47B0-418445E40D96}"/>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1040" name="Freeform: Shape 1039">
                  <a:extLst>
                    <a:ext uri="{FF2B5EF4-FFF2-40B4-BE49-F238E27FC236}">
                      <a16:creationId xmlns:a16="http://schemas.microsoft.com/office/drawing/2014/main" id="{43C29B65-F296-20CD-AC85-0B15950D0F4F}"/>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grpSp>
          <p:sp>
            <p:nvSpPr>
              <p:cNvPr id="1007" name="Freeform: Shape 1006">
                <a:extLst>
                  <a:ext uri="{FF2B5EF4-FFF2-40B4-BE49-F238E27FC236}">
                    <a16:creationId xmlns:a16="http://schemas.microsoft.com/office/drawing/2014/main" id="{8EA116A8-DE41-FBF0-17FC-7A6B01FCE212}"/>
                  </a:ext>
                </a:extLst>
              </p:cNvPr>
              <p:cNvSpPr/>
              <p:nvPr/>
            </p:nvSpPr>
            <p:spPr>
              <a:xfrm>
                <a:off x="1097693" y="1711498"/>
                <a:ext cx="1703506" cy="170350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p>
                <a:endParaRPr lang="en-US"/>
              </a:p>
            </p:txBody>
          </p:sp>
        </p:grpSp>
        <p:cxnSp>
          <p:nvCxnSpPr>
            <p:cNvPr id="1041" name="Straight Arrow Connector 1040">
              <a:extLst>
                <a:ext uri="{FF2B5EF4-FFF2-40B4-BE49-F238E27FC236}">
                  <a16:creationId xmlns:a16="http://schemas.microsoft.com/office/drawing/2014/main" id="{E479FF46-28E7-A451-3C42-02A8D4769D23}"/>
                </a:ext>
              </a:extLst>
            </p:cNvPr>
            <p:cNvCxnSpPr>
              <a:cxnSpLocks/>
            </p:cNvCxnSpPr>
            <p:nvPr/>
          </p:nvCxnSpPr>
          <p:spPr>
            <a:xfrm>
              <a:off x="9344653" y="2976658"/>
              <a:ext cx="1715788"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sp>
          <p:nvSpPr>
            <p:cNvPr id="1042" name="TextBox 1041">
              <a:extLst>
                <a:ext uri="{FF2B5EF4-FFF2-40B4-BE49-F238E27FC236}">
                  <a16:creationId xmlns:a16="http://schemas.microsoft.com/office/drawing/2014/main" id="{969691D1-EB1B-A5C3-69A0-0918A2110826}"/>
                </a:ext>
              </a:extLst>
            </p:cNvPr>
            <p:cNvSpPr txBox="1"/>
            <p:nvPr/>
          </p:nvSpPr>
          <p:spPr>
            <a:xfrm>
              <a:off x="8778427" y="3899739"/>
              <a:ext cx="2848240" cy="307777"/>
            </a:xfrm>
            <a:prstGeom prst="rect">
              <a:avLst/>
            </a:prstGeom>
            <a:noFill/>
          </p:spPr>
          <p:txBody>
            <a:bodyPr wrap="square" rtlCol="0">
              <a:spAutoFit/>
            </a:bodyPr>
            <a:lstStyle/>
            <a:p>
              <a:pPr algn="ctr"/>
              <a:r>
                <a:rPr lang="en-US" altLang="zh-CN" sz="1400" dirty="0"/>
                <a:t>Base Occupancy Map (BOM)</a:t>
              </a:r>
              <a:endParaRPr lang="en-US" sz="1400" dirty="0"/>
            </a:p>
          </p:txBody>
        </p:sp>
      </p:grpSp>
      <p:grpSp>
        <p:nvGrpSpPr>
          <p:cNvPr id="1051" name="Group 1050">
            <a:extLst>
              <a:ext uri="{FF2B5EF4-FFF2-40B4-BE49-F238E27FC236}">
                <a16:creationId xmlns:a16="http://schemas.microsoft.com/office/drawing/2014/main" id="{A6BFD4C2-306A-285E-9B2D-5BCC099AF07C}"/>
              </a:ext>
            </a:extLst>
          </p:cNvPr>
          <p:cNvGrpSpPr/>
          <p:nvPr/>
        </p:nvGrpSpPr>
        <p:grpSpPr>
          <a:xfrm>
            <a:off x="5364069" y="3237166"/>
            <a:ext cx="4032655" cy="77755"/>
            <a:chOff x="5364069" y="3237166"/>
            <a:chExt cx="4032655" cy="77755"/>
          </a:xfrm>
        </p:grpSpPr>
        <p:cxnSp>
          <p:nvCxnSpPr>
            <p:cNvPr id="999" name="Straight Arrow Connector 998">
              <a:extLst>
                <a:ext uri="{FF2B5EF4-FFF2-40B4-BE49-F238E27FC236}">
                  <a16:creationId xmlns:a16="http://schemas.microsoft.com/office/drawing/2014/main" id="{853819FA-6ABB-08DC-0DFD-E249ADFC34F3}"/>
                </a:ext>
              </a:extLst>
            </p:cNvPr>
            <p:cNvCxnSpPr>
              <a:cxnSpLocks/>
            </p:cNvCxnSpPr>
            <p:nvPr/>
          </p:nvCxnSpPr>
          <p:spPr>
            <a:xfrm>
              <a:off x="5364069" y="3276044"/>
              <a:ext cx="937671" cy="0"/>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sp>
          <p:nvSpPr>
            <p:cNvPr id="1002" name="Rectangle 1001">
              <a:extLst>
                <a:ext uri="{FF2B5EF4-FFF2-40B4-BE49-F238E27FC236}">
                  <a16:creationId xmlns:a16="http://schemas.microsoft.com/office/drawing/2014/main" id="{9470BE26-76DA-EA46-DEE3-24D08E5140FA}"/>
                </a:ext>
              </a:extLst>
            </p:cNvPr>
            <p:cNvSpPr/>
            <p:nvPr/>
          </p:nvSpPr>
          <p:spPr>
            <a:xfrm>
              <a:off x="6380742" y="3237166"/>
              <a:ext cx="77755" cy="77755"/>
            </a:xfrm>
            <a:prstGeom prst="rect">
              <a:avLst/>
            </a:prstGeom>
            <a:solidFill>
              <a:srgbClr val="F2D680"/>
            </a:solidFill>
            <a:ln w="19050">
              <a:solidFill>
                <a:srgbClr val="8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A51BBEF5-DACB-60E8-2ADB-D05BA22D92C3}"/>
                </a:ext>
              </a:extLst>
            </p:cNvPr>
            <p:cNvSpPr/>
            <p:nvPr/>
          </p:nvSpPr>
          <p:spPr>
            <a:xfrm>
              <a:off x="9318969" y="3237166"/>
              <a:ext cx="77755" cy="77755"/>
            </a:xfrm>
            <a:prstGeom prst="rect">
              <a:avLst/>
            </a:prstGeom>
            <a:solidFill>
              <a:srgbClr val="F2D680"/>
            </a:solidFill>
            <a:ln w="19050">
              <a:solidFill>
                <a:srgbClr val="8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5" name="Straight Arrow Connector 1044">
              <a:extLst>
                <a:ext uri="{FF2B5EF4-FFF2-40B4-BE49-F238E27FC236}">
                  <a16:creationId xmlns:a16="http://schemas.microsoft.com/office/drawing/2014/main" id="{2AB309C4-EBD9-DF02-F09A-237BCD1928BE}"/>
                </a:ext>
              </a:extLst>
            </p:cNvPr>
            <p:cNvCxnSpPr>
              <a:cxnSpLocks/>
            </p:cNvCxnSpPr>
            <p:nvPr/>
          </p:nvCxnSpPr>
          <p:spPr>
            <a:xfrm>
              <a:off x="6538819" y="3276044"/>
              <a:ext cx="2759344" cy="0"/>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126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90"/>
                                        </p:tgtEl>
                                        <p:attrNameLst>
                                          <p:attrName>style.visibility</p:attrName>
                                        </p:attrNameLst>
                                      </p:cBhvr>
                                      <p:to>
                                        <p:strVal val="visible"/>
                                      </p:to>
                                    </p:set>
                                    <p:animEffect transition="in" filter="wheel(1)">
                                      <p:cBhvr>
                                        <p:cTn id="7" dur="500"/>
                                        <p:tgtEl>
                                          <p:spTgt spid="9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48"/>
                                        </p:tgtEl>
                                        <p:attrNameLst>
                                          <p:attrName>style.visibility</p:attrName>
                                        </p:attrNameLst>
                                      </p:cBhvr>
                                      <p:to>
                                        <p:strVal val="visible"/>
                                      </p:to>
                                    </p:set>
                                    <p:animEffect transition="in" filter="wipe(left)">
                                      <p:cBhvr>
                                        <p:cTn id="12" dur="500"/>
                                        <p:tgtEl>
                                          <p:spTgt spid="10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49"/>
                                        </p:tgtEl>
                                        <p:attrNameLst>
                                          <p:attrName>style.visibility</p:attrName>
                                        </p:attrNameLst>
                                      </p:cBhvr>
                                      <p:to>
                                        <p:strVal val="visible"/>
                                      </p:to>
                                    </p:set>
                                    <p:animEffect transition="in" filter="wipe(up)">
                                      <p:cBhvr>
                                        <p:cTn id="17" dur="500"/>
                                        <p:tgtEl>
                                          <p:spTgt spid="1049"/>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050"/>
                                        </p:tgtEl>
                                        <p:attrNameLst>
                                          <p:attrName>style.visibility</p:attrName>
                                        </p:attrNameLst>
                                      </p:cBhvr>
                                      <p:to>
                                        <p:strVal val="visible"/>
                                      </p:to>
                                    </p:set>
                                    <p:animEffect transition="in" filter="wipe(up)">
                                      <p:cBhvr>
                                        <p:cTn id="21" dur="500"/>
                                        <p:tgtEl>
                                          <p:spTgt spid="1050"/>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051"/>
                                        </p:tgtEl>
                                        <p:attrNameLst>
                                          <p:attrName>style.visibility</p:attrName>
                                        </p:attrNameLst>
                                      </p:cBhvr>
                                      <p:to>
                                        <p:strVal val="visible"/>
                                      </p:to>
                                    </p:set>
                                    <p:animEffect transition="in" filter="wipe(left)">
                                      <p:cBhvr>
                                        <p:cTn id="25" dur="500"/>
                                        <p:tgtEl>
                                          <p:spTgt spid="1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184C-2EB8-6A9D-C786-596916B8C0BC}"/>
              </a:ext>
            </a:extLst>
          </p:cNvPr>
          <p:cNvSpPr>
            <a:spLocks noGrp="1"/>
          </p:cNvSpPr>
          <p:nvPr>
            <p:ph type="title"/>
          </p:nvPr>
        </p:nvSpPr>
        <p:spPr>
          <a:xfrm>
            <a:off x="838200" y="833327"/>
            <a:ext cx="10515600" cy="836109"/>
          </a:xfrm>
        </p:spPr>
        <p:txBody>
          <a:bodyPr/>
          <a:lstStyle/>
          <a:p>
            <a:r>
              <a:rPr lang="en-US" altLang="zh-CN" dirty="0"/>
              <a:t>Step 3: “Snap” and Trace</a:t>
            </a:r>
            <a:endParaRPr lang="en-US" dirty="0"/>
          </a:p>
        </p:txBody>
      </p:sp>
      <p:grpSp>
        <p:nvGrpSpPr>
          <p:cNvPr id="3" name="Group 2">
            <a:extLst>
              <a:ext uri="{FF2B5EF4-FFF2-40B4-BE49-F238E27FC236}">
                <a16:creationId xmlns:a16="http://schemas.microsoft.com/office/drawing/2014/main" id="{D89F8A8D-D3CC-ED86-EB7D-206D1B00FC56}"/>
              </a:ext>
            </a:extLst>
          </p:cNvPr>
          <p:cNvGrpSpPr/>
          <p:nvPr/>
        </p:nvGrpSpPr>
        <p:grpSpPr>
          <a:xfrm>
            <a:off x="587804" y="1936626"/>
            <a:ext cx="4141804" cy="4247658"/>
            <a:chOff x="587804" y="1936626"/>
            <a:chExt cx="4141804" cy="4247658"/>
          </a:xfrm>
        </p:grpSpPr>
        <p:sp>
          <p:nvSpPr>
            <p:cNvPr id="4" name="Rectangle 3">
              <a:extLst>
                <a:ext uri="{FF2B5EF4-FFF2-40B4-BE49-F238E27FC236}">
                  <a16:creationId xmlns:a16="http://schemas.microsoft.com/office/drawing/2014/main" id="{C938F8C9-A0DB-6637-6ED9-FBC8BF46A77B}"/>
                </a:ext>
              </a:extLst>
            </p:cNvPr>
            <p:cNvSpPr/>
            <p:nvPr/>
          </p:nvSpPr>
          <p:spPr>
            <a:xfrm>
              <a:off x="838200" y="1936626"/>
              <a:ext cx="3728619" cy="3585152"/>
            </a:xfrm>
            <a:prstGeom prst="rect">
              <a:avLst/>
            </a:prstGeom>
            <a:solidFill>
              <a:srgbClr val="E6E6E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5C05F25-D068-6068-0490-347DC2B6CD0D}"/>
                </a:ext>
              </a:extLst>
            </p:cNvPr>
            <p:cNvGrpSpPr/>
            <p:nvPr/>
          </p:nvGrpSpPr>
          <p:grpSpPr>
            <a:xfrm>
              <a:off x="607594" y="2056106"/>
              <a:ext cx="1378784" cy="1349268"/>
              <a:chOff x="3930110" y="3239864"/>
              <a:chExt cx="1378784" cy="1349268"/>
            </a:xfrm>
          </p:grpSpPr>
          <p:grpSp>
            <p:nvGrpSpPr>
              <p:cNvPr id="335" name="Graphic 610">
                <a:extLst>
                  <a:ext uri="{FF2B5EF4-FFF2-40B4-BE49-F238E27FC236}">
                    <a16:creationId xmlns:a16="http://schemas.microsoft.com/office/drawing/2014/main" id="{DA88CD9F-943C-AC72-528B-B21D9F24FC4C}"/>
                  </a:ext>
                </a:extLst>
              </p:cNvPr>
              <p:cNvGrpSpPr/>
              <p:nvPr/>
            </p:nvGrpSpPr>
            <p:grpSpPr>
              <a:xfrm>
                <a:off x="3930110" y="3239864"/>
                <a:ext cx="1378784" cy="1349268"/>
                <a:chOff x="5327543" y="1215634"/>
                <a:chExt cx="1378784" cy="1349268"/>
              </a:xfrm>
            </p:grpSpPr>
            <p:sp>
              <p:nvSpPr>
                <p:cNvPr id="337" name="Freeform: Shape 336">
                  <a:extLst>
                    <a:ext uri="{FF2B5EF4-FFF2-40B4-BE49-F238E27FC236}">
                      <a16:creationId xmlns:a16="http://schemas.microsoft.com/office/drawing/2014/main" id="{C3FC0363-6EFE-0FEB-4926-8EC52434DC2F}"/>
                    </a:ext>
                  </a:extLst>
                </p:cNvPr>
                <p:cNvSpPr/>
                <p:nvPr/>
              </p:nvSpPr>
              <p:spPr>
                <a:xfrm>
                  <a:off x="5743717" y="1216864"/>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C7501A-5A18-DBDF-4E1A-9253851EC076}"/>
                    </a:ext>
                  </a:extLst>
                </p:cNvPr>
                <p:cNvSpPr/>
                <p:nvPr/>
              </p:nvSpPr>
              <p:spPr>
                <a:xfrm>
                  <a:off x="5917186" y="1388643"/>
                  <a:ext cx="559897" cy="559897"/>
                </a:xfrm>
                <a:custGeom>
                  <a:avLst/>
                  <a:gdLst>
                    <a:gd name="connsiteX0" fmla="*/ 55928 w 559897"/>
                    <a:gd name="connsiteY0" fmla="*/ 0 h 559897"/>
                    <a:gd name="connsiteX1" fmla="*/ 55928 w 559897"/>
                    <a:gd name="connsiteY1" fmla="*/ 112010 h 559897"/>
                    <a:gd name="connsiteX2" fmla="*/ 0 w 559897"/>
                    <a:gd name="connsiteY2" fmla="*/ 112010 h 559897"/>
                    <a:gd name="connsiteX3" fmla="*/ 0 w 559897"/>
                    <a:gd name="connsiteY3" fmla="*/ 447887 h 559897"/>
                    <a:gd name="connsiteX4" fmla="*/ 55928 w 559897"/>
                    <a:gd name="connsiteY4" fmla="*/ 447887 h 559897"/>
                    <a:gd name="connsiteX5" fmla="*/ 55928 w 559897"/>
                    <a:gd name="connsiteY5" fmla="*/ 559897 h 559897"/>
                    <a:gd name="connsiteX6" fmla="*/ 559897 w 559897"/>
                    <a:gd name="connsiteY6" fmla="*/ 559897 h 559897"/>
                    <a:gd name="connsiteX7" fmla="*/ 559897 w 559897"/>
                    <a:gd name="connsiteY7" fmla="*/ 335877 h 559897"/>
                    <a:gd name="connsiteX8" fmla="*/ 503815 w 559897"/>
                    <a:gd name="connsiteY8" fmla="*/ 335877 h 559897"/>
                    <a:gd name="connsiteX9" fmla="*/ 503815 w 559897"/>
                    <a:gd name="connsiteY9" fmla="*/ 223867 h 559897"/>
                    <a:gd name="connsiteX10" fmla="*/ 391959 w 559897"/>
                    <a:gd name="connsiteY10" fmla="*/ 223867 h 559897"/>
                    <a:gd name="connsiteX11" fmla="*/ 391959 w 559897"/>
                    <a:gd name="connsiteY11" fmla="*/ 167938 h 559897"/>
                    <a:gd name="connsiteX12" fmla="*/ 223867 w 559897"/>
                    <a:gd name="connsiteY12" fmla="*/ 167938 h 559897"/>
                    <a:gd name="connsiteX13" fmla="*/ 223867 w 559897"/>
                    <a:gd name="connsiteY13" fmla="*/ 112010 h 559897"/>
                    <a:gd name="connsiteX14" fmla="*/ 335877 w 559897"/>
                    <a:gd name="connsiteY14" fmla="*/ 112010 h 559897"/>
                    <a:gd name="connsiteX15" fmla="*/ 335877 w 559897"/>
                    <a:gd name="connsiteY15" fmla="*/ 0 h 559897"/>
                    <a:gd name="connsiteX16" fmla="*/ 223867 w 559897"/>
                    <a:gd name="connsiteY16" fmla="*/ 0 h 559897"/>
                    <a:gd name="connsiteX17" fmla="*/ 223867 w 559897"/>
                    <a:gd name="connsiteY17" fmla="*/ 55928 h 559897"/>
                    <a:gd name="connsiteX18" fmla="*/ 167939 w 559897"/>
                    <a:gd name="connsiteY18" fmla="*/ 55928 h 559897"/>
                    <a:gd name="connsiteX19" fmla="*/ 167939 w 559897"/>
                    <a:gd name="connsiteY19" fmla="*/ 0 h 559897"/>
                    <a:gd name="connsiteX20" fmla="*/ 55928 w 559897"/>
                    <a:gd name="connsiteY20" fmla="*/ 0 h 55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9897" h="559897">
                      <a:moveTo>
                        <a:pt x="55928" y="0"/>
                      </a:moveTo>
                      <a:lnTo>
                        <a:pt x="55928" y="112010"/>
                      </a:lnTo>
                      <a:lnTo>
                        <a:pt x="0" y="112010"/>
                      </a:lnTo>
                      <a:lnTo>
                        <a:pt x="0" y="447887"/>
                      </a:lnTo>
                      <a:lnTo>
                        <a:pt x="55928" y="447887"/>
                      </a:lnTo>
                      <a:lnTo>
                        <a:pt x="55928" y="559897"/>
                      </a:lnTo>
                      <a:lnTo>
                        <a:pt x="559897" y="559897"/>
                      </a:lnTo>
                      <a:lnTo>
                        <a:pt x="559897" y="335877"/>
                      </a:lnTo>
                      <a:lnTo>
                        <a:pt x="503815" y="335877"/>
                      </a:lnTo>
                      <a:lnTo>
                        <a:pt x="503815" y="223867"/>
                      </a:lnTo>
                      <a:lnTo>
                        <a:pt x="391959" y="223867"/>
                      </a:lnTo>
                      <a:lnTo>
                        <a:pt x="391959" y="167938"/>
                      </a:lnTo>
                      <a:lnTo>
                        <a:pt x="223867" y="167938"/>
                      </a:lnTo>
                      <a:lnTo>
                        <a:pt x="223867" y="112010"/>
                      </a:lnTo>
                      <a:lnTo>
                        <a:pt x="335877" y="112010"/>
                      </a:lnTo>
                      <a:lnTo>
                        <a:pt x="335877" y="0"/>
                      </a:lnTo>
                      <a:lnTo>
                        <a:pt x="223867" y="0"/>
                      </a:lnTo>
                      <a:lnTo>
                        <a:pt x="223867" y="55928"/>
                      </a:lnTo>
                      <a:lnTo>
                        <a:pt x="167939" y="55928"/>
                      </a:lnTo>
                      <a:lnTo>
                        <a:pt x="167939" y="0"/>
                      </a:lnTo>
                      <a:lnTo>
                        <a:pt x="55928" y="0"/>
                      </a:lnTo>
                    </a:path>
                  </a:pathLst>
                </a:custGeom>
                <a:solidFill>
                  <a:srgbClr val="9FB5BA"/>
                </a:solidFill>
                <a:ln w="15358" cap="flat">
                  <a:noFill/>
                  <a:prstDash val="solid"/>
                  <a:miter/>
                </a:ln>
              </p:spPr>
              <p:txBody>
                <a:bodyPr rtlCol="0" anchor="ctr"/>
                <a:lstStyle/>
                <a:p>
                  <a:endParaRPr lang="en-US"/>
                </a:p>
              </p:txBody>
            </p:sp>
            <p:grpSp>
              <p:nvGrpSpPr>
                <p:cNvPr id="339" name="Graphic 610">
                  <a:extLst>
                    <a:ext uri="{FF2B5EF4-FFF2-40B4-BE49-F238E27FC236}">
                      <a16:creationId xmlns:a16="http://schemas.microsoft.com/office/drawing/2014/main" id="{CFF37657-E443-639D-FD84-E88C30A6025A}"/>
                    </a:ext>
                  </a:extLst>
                </p:cNvPr>
                <p:cNvGrpSpPr/>
                <p:nvPr/>
              </p:nvGrpSpPr>
              <p:grpSpPr>
                <a:xfrm>
                  <a:off x="5749094" y="1220705"/>
                  <a:ext cx="951855" cy="951855"/>
                  <a:chOff x="5749094" y="1220705"/>
                  <a:chExt cx="951855" cy="951855"/>
                </a:xfrm>
                <a:noFill/>
              </p:grpSpPr>
              <p:sp>
                <p:nvSpPr>
                  <p:cNvPr id="342" name="Freeform: Shape 341">
                    <a:extLst>
                      <a:ext uri="{FF2B5EF4-FFF2-40B4-BE49-F238E27FC236}">
                        <a16:creationId xmlns:a16="http://schemas.microsoft.com/office/drawing/2014/main" id="{71BCEBA1-CD73-4983-D359-F304FCB32054}"/>
                      </a:ext>
                    </a:extLst>
                  </p:cNvPr>
                  <p:cNvSpPr/>
                  <p:nvPr/>
                </p:nvSpPr>
                <p:spPr>
                  <a:xfrm>
                    <a:off x="5749094" y="1220705"/>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D41B314-0FB1-91C6-D508-1B9AAFE549BA}"/>
                      </a:ext>
                    </a:extLst>
                  </p:cNvPr>
                  <p:cNvSpPr/>
                  <p:nvPr/>
                </p:nvSpPr>
                <p:spPr>
                  <a:xfrm>
                    <a:off x="5749094" y="127663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F6C6F05C-4272-8F59-AB87-865C83509A64}"/>
                      </a:ext>
                    </a:extLst>
                  </p:cNvPr>
                  <p:cNvSpPr/>
                  <p:nvPr/>
                </p:nvSpPr>
                <p:spPr>
                  <a:xfrm>
                    <a:off x="5749094" y="133256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11C86CA6-CEE2-1E39-49C0-0E5C006BFE1B}"/>
                      </a:ext>
                    </a:extLst>
                  </p:cNvPr>
                  <p:cNvSpPr/>
                  <p:nvPr/>
                </p:nvSpPr>
                <p:spPr>
                  <a:xfrm>
                    <a:off x="5749094" y="13886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3C350F5E-6BB1-337C-EC79-1106583EBD08}"/>
                      </a:ext>
                    </a:extLst>
                  </p:cNvPr>
                  <p:cNvSpPr/>
                  <p:nvPr/>
                </p:nvSpPr>
                <p:spPr>
                  <a:xfrm>
                    <a:off x="5749094" y="144457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C19B18F-58E2-2C40-DA52-1E9E7EDD5008}"/>
                      </a:ext>
                    </a:extLst>
                  </p:cNvPr>
                  <p:cNvSpPr/>
                  <p:nvPr/>
                </p:nvSpPr>
                <p:spPr>
                  <a:xfrm>
                    <a:off x="5749094" y="15006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C2B40BC9-3957-F5F1-6AE3-897935CE5FD9}"/>
                      </a:ext>
                    </a:extLst>
                  </p:cNvPr>
                  <p:cNvSpPr/>
                  <p:nvPr/>
                </p:nvSpPr>
                <p:spPr>
                  <a:xfrm>
                    <a:off x="5749094" y="155658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36A86C5B-C463-CD4F-9C3E-9635196126BD}"/>
                      </a:ext>
                    </a:extLst>
                  </p:cNvPr>
                  <p:cNvSpPr/>
                  <p:nvPr/>
                </p:nvSpPr>
                <p:spPr>
                  <a:xfrm>
                    <a:off x="5749094" y="161251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922896C3-27A1-A6FC-E3B1-8A7926FE16AC}"/>
                      </a:ext>
                    </a:extLst>
                  </p:cNvPr>
                  <p:cNvSpPr/>
                  <p:nvPr/>
                </p:nvSpPr>
                <p:spPr>
                  <a:xfrm>
                    <a:off x="5749094" y="166859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5E8581E6-C6DB-D7B9-FA0F-50732569BB66}"/>
                      </a:ext>
                    </a:extLst>
                  </p:cNvPr>
                  <p:cNvSpPr/>
                  <p:nvPr/>
                </p:nvSpPr>
                <p:spPr>
                  <a:xfrm>
                    <a:off x="5749094" y="172452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803F782D-A1D5-0CED-4A0A-95B7D3119596}"/>
                      </a:ext>
                    </a:extLst>
                  </p:cNvPr>
                  <p:cNvSpPr/>
                  <p:nvPr/>
                </p:nvSpPr>
                <p:spPr>
                  <a:xfrm>
                    <a:off x="5749094" y="178060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3F9A1135-369E-13A9-60FD-A1A03C79767A}"/>
                      </a:ext>
                    </a:extLst>
                  </p:cNvPr>
                  <p:cNvSpPr/>
                  <p:nvPr/>
                </p:nvSpPr>
                <p:spPr>
                  <a:xfrm>
                    <a:off x="5749094" y="183653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3DA56AF0-89ED-1343-FCF0-0F6BE87E25E3}"/>
                      </a:ext>
                    </a:extLst>
                  </p:cNvPr>
                  <p:cNvSpPr/>
                  <p:nvPr/>
                </p:nvSpPr>
                <p:spPr>
                  <a:xfrm>
                    <a:off x="5749094" y="189245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2CBF42E9-F32D-9844-472E-6EB662AA49A3}"/>
                      </a:ext>
                    </a:extLst>
                  </p:cNvPr>
                  <p:cNvSpPr/>
                  <p:nvPr/>
                </p:nvSpPr>
                <p:spPr>
                  <a:xfrm>
                    <a:off x="5749094" y="194854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CC955859-0118-7C95-19BE-F51EA6EFCFDC}"/>
                      </a:ext>
                    </a:extLst>
                  </p:cNvPr>
                  <p:cNvSpPr/>
                  <p:nvPr/>
                </p:nvSpPr>
                <p:spPr>
                  <a:xfrm>
                    <a:off x="5749094" y="200446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6333E61A-FA84-9C08-E35E-71241E2CB01E}"/>
                      </a:ext>
                    </a:extLst>
                  </p:cNvPr>
                  <p:cNvSpPr/>
                  <p:nvPr/>
                </p:nvSpPr>
                <p:spPr>
                  <a:xfrm>
                    <a:off x="5749094" y="206055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0682C7E5-F8F1-C20F-2433-3823159911CE}"/>
                      </a:ext>
                    </a:extLst>
                  </p:cNvPr>
                  <p:cNvSpPr/>
                  <p:nvPr/>
                </p:nvSpPr>
                <p:spPr>
                  <a:xfrm>
                    <a:off x="5749094" y="211647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C937FC0B-F408-B1AE-BB9D-70E88B900C5D}"/>
                      </a:ext>
                    </a:extLst>
                  </p:cNvPr>
                  <p:cNvSpPr/>
                  <p:nvPr/>
                </p:nvSpPr>
                <p:spPr>
                  <a:xfrm>
                    <a:off x="6645022"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124665D7-BBE2-400C-0ACF-63C7469B3E6D}"/>
                      </a:ext>
                    </a:extLst>
                  </p:cNvPr>
                  <p:cNvSpPr/>
                  <p:nvPr/>
                </p:nvSpPr>
                <p:spPr>
                  <a:xfrm>
                    <a:off x="658909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DB6501C0-67E9-F0C5-7432-B206C06F8439}"/>
                      </a:ext>
                    </a:extLst>
                  </p:cNvPr>
                  <p:cNvSpPr/>
                  <p:nvPr/>
                </p:nvSpPr>
                <p:spPr>
                  <a:xfrm>
                    <a:off x="653301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D775CAA9-837C-4B7B-1DDF-75FAF92FDA9B}"/>
                      </a:ext>
                    </a:extLst>
                  </p:cNvPr>
                  <p:cNvSpPr/>
                  <p:nvPr/>
                </p:nvSpPr>
                <p:spPr>
                  <a:xfrm>
                    <a:off x="647708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1E49035-F58A-59A8-5AD3-20B18E47C021}"/>
                      </a:ext>
                    </a:extLst>
                  </p:cNvPr>
                  <p:cNvSpPr/>
                  <p:nvPr/>
                </p:nvSpPr>
                <p:spPr>
                  <a:xfrm>
                    <a:off x="642100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4E0A8B01-7EB6-25E7-276E-1C05B5EC0D5A}"/>
                      </a:ext>
                    </a:extLst>
                  </p:cNvPr>
                  <p:cNvSpPr/>
                  <p:nvPr/>
                </p:nvSpPr>
                <p:spPr>
                  <a:xfrm>
                    <a:off x="636507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2AF3ECD1-A6C4-0168-C9B9-58B835BBA131}"/>
                      </a:ext>
                    </a:extLst>
                  </p:cNvPr>
                  <p:cNvSpPr/>
                  <p:nvPr/>
                </p:nvSpPr>
                <p:spPr>
                  <a:xfrm>
                    <a:off x="630914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5F83DEC0-C157-B231-42F5-78D2D31C3893}"/>
                      </a:ext>
                    </a:extLst>
                  </p:cNvPr>
                  <p:cNvSpPr/>
                  <p:nvPr/>
                </p:nvSpPr>
                <p:spPr>
                  <a:xfrm>
                    <a:off x="625306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33DD6004-D744-8947-F4BF-CFC28992CD66}"/>
                      </a:ext>
                    </a:extLst>
                  </p:cNvPr>
                  <p:cNvSpPr/>
                  <p:nvPr/>
                </p:nvSpPr>
                <p:spPr>
                  <a:xfrm>
                    <a:off x="619713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6DE24564-C9BD-A401-3270-120214EB2E65}"/>
                      </a:ext>
                    </a:extLst>
                  </p:cNvPr>
                  <p:cNvSpPr/>
                  <p:nvPr/>
                </p:nvSpPr>
                <p:spPr>
                  <a:xfrm>
                    <a:off x="614105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975F1E93-0C85-E22E-D143-0C578FEFC417}"/>
                      </a:ext>
                    </a:extLst>
                  </p:cNvPr>
                  <p:cNvSpPr/>
                  <p:nvPr/>
                </p:nvSpPr>
                <p:spPr>
                  <a:xfrm>
                    <a:off x="608512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78296040-708E-CDCD-10A5-C26217BD8533}"/>
                      </a:ext>
                    </a:extLst>
                  </p:cNvPr>
                  <p:cNvSpPr/>
                  <p:nvPr/>
                </p:nvSpPr>
                <p:spPr>
                  <a:xfrm>
                    <a:off x="602919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B5C8E61-19B2-49BA-BD84-C51DDF99058D}"/>
                      </a:ext>
                    </a:extLst>
                  </p:cNvPr>
                  <p:cNvSpPr/>
                  <p:nvPr/>
                </p:nvSpPr>
                <p:spPr>
                  <a:xfrm>
                    <a:off x="597311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FAFC547D-D00E-7364-1438-023A11FDBE49}"/>
                      </a:ext>
                    </a:extLst>
                  </p:cNvPr>
                  <p:cNvSpPr/>
                  <p:nvPr/>
                </p:nvSpPr>
                <p:spPr>
                  <a:xfrm>
                    <a:off x="591718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FFCB67C7-23F3-B528-8A9E-857CA8621AC3}"/>
                      </a:ext>
                    </a:extLst>
                  </p:cNvPr>
                  <p:cNvSpPr/>
                  <p:nvPr/>
                </p:nvSpPr>
                <p:spPr>
                  <a:xfrm>
                    <a:off x="5861104"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5BFC4716-C2FA-A40A-10C2-6006E1C2D9D6}"/>
                      </a:ext>
                    </a:extLst>
                  </p:cNvPr>
                  <p:cNvSpPr/>
                  <p:nvPr/>
                </p:nvSpPr>
                <p:spPr>
                  <a:xfrm>
                    <a:off x="580517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40" name="Freeform: Shape 339">
                  <a:extLst>
                    <a:ext uri="{FF2B5EF4-FFF2-40B4-BE49-F238E27FC236}">
                      <a16:creationId xmlns:a16="http://schemas.microsoft.com/office/drawing/2014/main" id="{880B1FE3-08D3-AEFB-7219-3F30250F2D43}"/>
                    </a:ext>
                  </a:extLst>
                </p:cNvPr>
                <p:cNvSpPr/>
                <p:nvPr/>
              </p:nvSpPr>
              <p:spPr>
                <a:xfrm>
                  <a:off x="5743717" y="121563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341" name="Picture 340">
                  <a:extLst>
                    <a:ext uri="{FF2B5EF4-FFF2-40B4-BE49-F238E27FC236}">
                      <a16:creationId xmlns:a16="http://schemas.microsoft.com/office/drawing/2014/main" id="{B37A6172-36EF-0BBE-E7E7-39CAB6530E3B}"/>
                    </a:ext>
                  </a:extLst>
                </p:cNvPr>
                <p:cNvPicPr>
                  <a:picLocks noChangeAspect="1"/>
                </p:cNvPicPr>
                <p:nvPr/>
              </p:nvPicPr>
              <p:blipFill>
                <a:blip r:embed="rId3"/>
                <a:stretch>
                  <a:fillRect/>
                </a:stretch>
              </p:blipFill>
              <p:spPr>
                <a:xfrm>
                  <a:off x="5327543" y="1690112"/>
                  <a:ext cx="874791" cy="874791"/>
                </a:xfrm>
                <a:custGeom>
                  <a:avLst/>
                  <a:gdLst>
                    <a:gd name="connsiteX0" fmla="*/ -167 w 874791"/>
                    <a:gd name="connsiteY0" fmla="*/ -423 h 874791"/>
                    <a:gd name="connsiteX1" fmla="*/ 874624 w 874791"/>
                    <a:gd name="connsiteY1" fmla="*/ -423 h 874791"/>
                    <a:gd name="connsiteX2" fmla="*/ 874624 w 874791"/>
                    <a:gd name="connsiteY2" fmla="*/ 874368 h 874791"/>
                    <a:gd name="connsiteX3" fmla="*/ -16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7" y="-423"/>
                      </a:moveTo>
                      <a:lnTo>
                        <a:pt x="874624" y="-423"/>
                      </a:lnTo>
                      <a:lnTo>
                        <a:pt x="874624" y="874368"/>
                      </a:lnTo>
                      <a:lnTo>
                        <a:pt x="-167" y="874368"/>
                      </a:lnTo>
                      <a:close/>
                    </a:path>
                  </a:pathLst>
                </a:custGeom>
              </p:spPr>
            </p:pic>
          </p:grpSp>
          <p:cxnSp>
            <p:nvCxnSpPr>
              <p:cNvPr id="336" name="Straight Arrow Connector 335">
                <a:extLst>
                  <a:ext uri="{FF2B5EF4-FFF2-40B4-BE49-F238E27FC236}">
                    <a16:creationId xmlns:a16="http://schemas.microsoft.com/office/drawing/2014/main" id="{9B9AEAC3-14DB-8713-F614-0A5E7FBD89CD}"/>
                  </a:ext>
                </a:extLst>
              </p:cNvPr>
              <p:cNvCxnSpPr>
                <a:cxnSpLocks/>
              </p:cNvCxnSpPr>
              <p:nvPr/>
            </p:nvCxnSpPr>
            <p:spPr>
              <a:xfrm>
                <a:off x="4359716"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0064279-3A26-C122-4AB1-960E5D499F63}"/>
                </a:ext>
              </a:extLst>
            </p:cNvPr>
            <p:cNvGrpSpPr/>
            <p:nvPr/>
          </p:nvGrpSpPr>
          <p:grpSpPr>
            <a:xfrm>
              <a:off x="1834097" y="2058411"/>
              <a:ext cx="1378862" cy="1349393"/>
              <a:chOff x="5156613" y="3242169"/>
              <a:chExt cx="1378862" cy="1349393"/>
            </a:xfrm>
          </p:grpSpPr>
          <p:grpSp>
            <p:nvGrpSpPr>
              <p:cNvPr id="295" name="Graphic 610">
                <a:extLst>
                  <a:ext uri="{FF2B5EF4-FFF2-40B4-BE49-F238E27FC236}">
                    <a16:creationId xmlns:a16="http://schemas.microsoft.com/office/drawing/2014/main" id="{80A1C534-D1A0-A799-BF1B-A19270BEF026}"/>
                  </a:ext>
                </a:extLst>
              </p:cNvPr>
              <p:cNvGrpSpPr/>
              <p:nvPr/>
            </p:nvGrpSpPr>
            <p:grpSpPr>
              <a:xfrm>
                <a:off x="5156613" y="3242169"/>
                <a:ext cx="1378862" cy="1349393"/>
                <a:chOff x="6554046" y="1217939"/>
                <a:chExt cx="1378862" cy="1349393"/>
              </a:xfrm>
            </p:grpSpPr>
            <p:sp>
              <p:nvSpPr>
                <p:cNvPr id="297" name="Freeform: Shape 296">
                  <a:extLst>
                    <a:ext uri="{FF2B5EF4-FFF2-40B4-BE49-F238E27FC236}">
                      <a16:creationId xmlns:a16="http://schemas.microsoft.com/office/drawing/2014/main" id="{89B95DAD-FB32-EE1D-A878-EB0708E13D99}"/>
                    </a:ext>
                  </a:extLst>
                </p:cNvPr>
                <p:cNvSpPr/>
                <p:nvPr/>
              </p:nvSpPr>
              <p:spPr>
                <a:xfrm>
                  <a:off x="697029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061DFC3D-F573-F6B7-A0FD-8131E5705E60}"/>
                    </a:ext>
                  </a:extLst>
                </p:cNvPr>
                <p:cNvSpPr/>
                <p:nvPr/>
              </p:nvSpPr>
              <p:spPr>
                <a:xfrm>
                  <a:off x="7143613" y="1332561"/>
                  <a:ext cx="560204" cy="671907"/>
                </a:xfrm>
                <a:custGeom>
                  <a:avLst/>
                  <a:gdLst>
                    <a:gd name="connsiteX0" fmla="*/ 112010 w 560204"/>
                    <a:gd name="connsiteY0" fmla="*/ 0 h 671907"/>
                    <a:gd name="connsiteX1" fmla="*/ 56082 w 560204"/>
                    <a:gd name="connsiteY1" fmla="*/ 0 h 671907"/>
                    <a:gd name="connsiteX2" fmla="*/ 56082 w 560204"/>
                    <a:gd name="connsiteY2" fmla="*/ 56082 h 671907"/>
                    <a:gd name="connsiteX3" fmla="*/ 0 w 560204"/>
                    <a:gd name="connsiteY3" fmla="*/ 56082 h 671907"/>
                    <a:gd name="connsiteX4" fmla="*/ 0 w 560204"/>
                    <a:gd name="connsiteY4" fmla="*/ 168092 h 671907"/>
                    <a:gd name="connsiteX5" fmla="*/ 56082 w 560204"/>
                    <a:gd name="connsiteY5" fmla="*/ 170397 h 671907"/>
                    <a:gd name="connsiteX6" fmla="*/ 56082 w 560204"/>
                    <a:gd name="connsiteY6" fmla="*/ 224020 h 671907"/>
                    <a:gd name="connsiteX7" fmla="*/ 110627 w 560204"/>
                    <a:gd name="connsiteY7" fmla="*/ 226171 h 671907"/>
                    <a:gd name="connsiteX8" fmla="*/ 111856 w 560204"/>
                    <a:gd name="connsiteY8" fmla="*/ 337721 h 671907"/>
                    <a:gd name="connsiteX9" fmla="*/ 56082 w 560204"/>
                    <a:gd name="connsiteY9" fmla="*/ 338489 h 671907"/>
                    <a:gd name="connsiteX10" fmla="*/ 56082 w 560204"/>
                    <a:gd name="connsiteY10" fmla="*/ 615979 h 671907"/>
                    <a:gd name="connsiteX11" fmla="*/ 167938 w 560204"/>
                    <a:gd name="connsiteY11" fmla="*/ 615979 h 671907"/>
                    <a:gd name="connsiteX12" fmla="*/ 167938 w 560204"/>
                    <a:gd name="connsiteY12" fmla="*/ 671907 h 671907"/>
                    <a:gd name="connsiteX13" fmla="*/ 224021 w 560204"/>
                    <a:gd name="connsiteY13" fmla="*/ 671907 h 671907"/>
                    <a:gd name="connsiteX14" fmla="*/ 336030 w 560204"/>
                    <a:gd name="connsiteY14" fmla="*/ 671907 h 671907"/>
                    <a:gd name="connsiteX15" fmla="*/ 448041 w 560204"/>
                    <a:gd name="connsiteY15" fmla="*/ 671907 h 671907"/>
                    <a:gd name="connsiteX16" fmla="*/ 448041 w 560204"/>
                    <a:gd name="connsiteY16" fmla="*/ 615979 h 671907"/>
                    <a:gd name="connsiteX17" fmla="*/ 504583 w 560204"/>
                    <a:gd name="connsiteY17" fmla="*/ 618130 h 671907"/>
                    <a:gd name="connsiteX18" fmla="*/ 504583 w 560204"/>
                    <a:gd name="connsiteY18" fmla="*/ 565121 h 671907"/>
                    <a:gd name="connsiteX19" fmla="*/ 560204 w 560204"/>
                    <a:gd name="connsiteY19" fmla="*/ 563124 h 671907"/>
                    <a:gd name="connsiteX20" fmla="*/ 560204 w 560204"/>
                    <a:gd name="connsiteY20" fmla="*/ 226479 h 671907"/>
                    <a:gd name="connsiteX21" fmla="*/ 446197 w 560204"/>
                    <a:gd name="connsiteY21" fmla="*/ 227554 h 671907"/>
                    <a:gd name="connsiteX22" fmla="*/ 447426 w 560204"/>
                    <a:gd name="connsiteY22" fmla="*/ 170550 h 671907"/>
                    <a:gd name="connsiteX23" fmla="*/ 338028 w 560204"/>
                    <a:gd name="connsiteY23" fmla="*/ 169168 h 671907"/>
                    <a:gd name="connsiteX24" fmla="*/ 336030 w 560204"/>
                    <a:gd name="connsiteY24" fmla="*/ 0 h 671907"/>
                    <a:gd name="connsiteX25" fmla="*/ 280102 w 560204"/>
                    <a:gd name="connsiteY25" fmla="*/ 0 h 671907"/>
                    <a:gd name="connsiteX26" fmla="*/ 280102 w 560204"/>
                    <a:gd name="connsiteY26" fmla="*/ 58540 h 671907"/>
                    <a:gd name="connsiteX27" fmla="*/ 168246 w 560204"/>
                    <a:gd name="connsiteY27" fmla="*/ 56389 h 671907"/>
                    <a:gd name="connsiteX28" fmla="*/ 167631 w 560204"/>
                    <a:gd name="connsiteY28" fmla="*/ 1383 h 67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204" h="671907">
                      <a:moveTo>
                        <a:pt x="112010" y="0"/>
                      </a:moveTo>
                      <a:lnTo>
                        <a:pt x="56082" y="0"/>
                      </a:lnTo>
                      <a:lnTo>
                        <a:pt x="56082" y="56082"/>
                      </a:lnTo>
                      <a:lnTo>
                        <a:pt x="0" y="56082"/>
                      </a:lnTo>
                      <a:lnTo>
                        <a:pt x="0" y="168092"/>
                      </a:lnTo>
                      <a:lnTo>
                        <a:pt x="56082" y="170397"/>
                      </a:lnTo>
                      <a:lnTo>
                        <a:pt x="56082" y="224020"/>
                      </a:lnTo>
                      <a:lnTo>
                        <a:pt x="110627" y="226171"/>
                      </a:lnTo>
                      <a:lnTo>
                        <a:pt x="111856" y="337721"/>
                      </a:lnTo>
                      <a:lnTo>
                        <a:pt x="56082" y="338489"/>
                      </a:lnTo>
                      <a:lnTo>
                        <a:pt x="56082" y="615979"/>
                      </a:lnTo>
                      <a:lnTo>
                        <a:pt x="167938" y="615979"/>
                      </a:lnTo>
                      <a:lnTo>
                        <a:pt x="167938" y="671907"/>
                      </a:lnTo>
                      <a:lnTo>
                        <a:pt x="224021" y="671907"/>
                      </a:lnTo>
                      <a:lnTo>
                        <a:pt x="336030" y="671907"/>
                      </a:lnTo>
                      <a:lnTo>
                        <a:pt x="448041" y="671907"/>
                      </a:lnTo>
                      <a:lnTo>
                        <a:pt x="448041" y="615979"/>
                      </a:lnTo>
                      <a:lnTo>
                        <a:pt x="504583" y="618130"/>
                      </a:lnTo>
                      <a:lnTo>
                        <a:pt x="504583" y="565121"/>
                      </a:lnTo>
                      <a:lnTo>
                        <a:pt x="560204" y="563124"/>
                      </a:lnTo>
                      <a:lnTo>
                        <a:pt x="560204" y="226479"/>
                      </a:lnTo>
                      <a:lnTo>
                        <a:pt x="446197" y="227554"/>
                      </a:lnTo>
                      <a:lnTo>
                        <a:pt x="447426" y="170550"/>
                      </a:lnTo>
                      <a:lnTo>
                        <a:pt x="338028" y="169168"/>
                      </a:lnTo>
                      <a:lnTo>
                        <a:pt x="336030" y="0"/>
                      </a:lnTo>
                      <a:lnTo>
                        <a:pt x="280102" y="0"/>
                      </a:lnTo>
                      <a:lnTo>
                        <a:pt x="280102" y="58540"/>
                      </a:lnTo>
                      <a:lnTo>
                        <a:pt x="168246" y="56389"/>
                      </a:lnTo>
                      <a:lnTo>
                        <a:pt x="167631" y="1383"/>
                      </a:lnTo>
                      <a:close/>
                    </a:path>
                  </a:pathLst>
                </a:custGeom>
                <a:solidFill>
                  <a:srgbClr val="9FB5BA"/>
                </a:solidFill>
                <a:ln w="15358" cap="flat">
                  <a:noFill/>
                  <a:prstDash val="solid"/>
                  <a:miter/>
                </a:ln>
              </p:spPr>
              <p:txBody>
                <a:bodyPr rtlCol="0" anchor="ctr"/>
                <a:lstStyle/>
                <a:p>
                  <a:endParaRPr lang="en-US"/>
                </a:p>
              </p:txBody>
            </p:sp>
            <p:grpSp>
              <p:nvGrpSpPr>
                <p:cNvPr id="299" name="Graphic 610">
                  <a:extLst>
                    <a:ext uri="{FF2B5EF4-FFF2-40B4-BE49-F238E27FC236}">
                      <a16:creationId xmlns:a16="http://schemas.microsoft.com/office/drawing/2014/main" id="{30586C7B-8F71-6354-4205-4CDC562544C5}"/>
                    </a:ext>
                  </a:extLst>
                </p:cNvPr>
                <p:cNvGrpSpPr/>
                <p:nvPr/>
              </p:nvGrpSpPr>
              <p:grpSpPr>
                <a:xfrm>
                  <a:off x="6975674" y="1223009"/>
                  <a:ext cx="951855" cy="951855"/>
                  <a:chOff x="6975674" y="1223009"/>
                  <a:chExt cx="951855" cy="951855"/>
                </a:xfrm>
                <a:noFill/>
              </p:grpSpPr>
              <p:sp>
                <p:nvSpPr>
                  <p:cNvPr id="302" name="Freeform: Shape 301">
                    <a:extLst>
                      <a:ext uri="{FF2B5EF4-FFF2-40B4-BE49-F238E27FC236}">
                        <a16:creationId xmlns:a16="http://schemas.microsoft.com/office/drawing/2014/main" id="{089EDAD1-92A3-283B-A836-AC00260FE2E2}"/>
                      </a:ext>
                    </a:extLst>
                  </p:cNvPr>
                  <p:cNvSpPr/>
                  <p:nvPr/>
                </p:nvSpPr>
                <p:spPr>
                  <a:xfrm>
                    <a:off x="6975674" y="122300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D8C1EE34-9149-4ED5-D9A7-27FEB58AEBA5}"/>
                      </a:ext>
                    </a:extLst>
                  </p:cNvPr>
                  <p:cNvSpPr/>
                  <p:nvPr/>
                </p:nvSpPr>
                <p:spPr>
                  <a:xfrm>
                    <a:off x="697567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22FED73E-328B-98C1-84C0-35474C49B572}"/>
                      </a:ext>
                    </a:extLst>
                  </p:cNvPr>
                  <p:cNvSpPr/>
                  <p:nvPr/>
                </p:nvSpPr>
                <p:spPr>
                  <a:xfrm>
                    <a:off x="697567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031A8E45-5B30-B183-993B-4B78A47D7E76}"/>
                      </a:ext>
                    </a:extLst>
                  </p:cNvPr>
                  <p:cNvSpPr/>
                  <p:nvPr/>
                </p:nvSpPr>
                <p:spPr>
                  <a:xfrm>
                    <a:off x="697567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D8C9E4D1-308D-017A-5E82-B91F7A417A2C}"/>
                      </a:ext>
                    </a:extLst>
                  </p:cNvPr>
                  <p:cNvSpPr/>
                  <p:nvPr/>
                </p:nvSpPr>
                <p:spPr>
                  <a:xfrm>
                    <a:off x="697567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942EFAD0-8334-0FE8-4A7F-DF87DF1694AD}"/>
                      </a:ext>
                    </a:extLst>
                  </p:cNvPr>
                  <p:cNvSpPr/>
                  <p:nvPr/>
                </p:nvSpPr>
                <p:spPr>
                  <a:xfrm>
                    <a:off x="697567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D7B06E5B-F814-0551-B0E5-23FFE8F6C9CE}"/>
                      </a:ext>
                    </a:extLst>
                  </p:cNvPr>
                  <p:cNvSpPr/>
                  <p:nvPr/>
                </p:nvSpPr>
                <p:spPr>
                  <a:xfrm>
                    <a:off x="697567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564CB57B-1BF0-1AA8-7818-6F2CED2F7AA9}"/>
                      </a:ext>
                    </a:extLst>
                  </p:cNvPr>
                  <p:cNvSpPr/>
                  <p:nvPr/>
                </p:nvSpPr>
                <p:spPr>
                  <a:xfrm>
                    <a:off x="697567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E4EE22F8-2A95-FEC1-2C53-BBD8F1070BD8}"/>
                      </a:ext>
                    </a:extLst>
                  </p:cNvPr>
                  <p:cNvSpPr/>
                  <p:nvPr/>
                </p:nvSpPr>
                <p:spPr>
                  <a:xfrm>
                    <a:off x="697567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01BABC7-0C66-4F4C-A83D-1D62EC825721}"/>
                      </a:ext>
                    </a:extLst>
                  </p:cNvPr>
                  <p:cNvSpPr/>
                  <p:nvPr/>
                </p:nvSpPr>
                <p:spPr>
                  <a:xfrm>
                    <a:off x="697567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0ABB7E27-C72E-12A4-6707-879D778FAE70}"/>
                      </a:ext>
                    </a:extLst>
                  </p:cNvPr>
                  <p:cNvSpPr/>
                  <p:nvPr/>
                </p:nvSpPr>
                <p:spPr>
                  <a:xfrm>
                    <a:off x="697567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790C8390-6E91-719A-E667-158030A3DBBD}"/>
                      </a:ext>
                    </a:extLst>
                  </p:cNvPr>
                  <p:cNvSpPr/>
                  <p:nvPr/>
                </p:nvSpPr>
                <p:spPr>
                  <a:xfrm>
                    <a:off x="697567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9E20EEAC-DA9A-B281-F857-9CB7FCE25CA8}"/>
                      </a:ext>
                    </a:extLst>
                  </p:cNvPr>
                  <p:cNvSpPr/>
                  <p:nvPr/>
                </p:nvSpPr>
                <p:spPr>
                  <a:xfrm>
                    <a:off x="697567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813C5BA8-C907-0948-D5C6-35947A17A016}"/>
                      </a:ext>
                    </a:extLst>
                  </p:cNvPr>
                  <p:cNvSpPr/>
                  <p:nvPr/>
                </p:nvSpPr>
                <p:spPr>
                  <a:xfrm>
                    <a:off x="697567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BEE3249F-EDC7-1AC4-CFFF-AF72106A1199}"/>
                      </a:ext>
                    </a:extLst>
                  </p:cNvPr>
                  <p:cNvSpPr/>
                  <p:nvPr/>
                </p:nvSpPr>
                <p:spPr>
                  <a:xfrm>
                    <a:off x="697567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89F7CABA-86D3-EEE2-C6D9-BC9B25E1B625}"/>
                      </a:ext>
                    </a:extLst>
                  </p:cNvPr>
                  <p:cNvSpPr/>
                  <p:nvPr/>
                </p:nvSpPr>
                <p:spPr>
                  <a:xfrm>
                    <a:off x="697567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99914A6C-61E8-7447-48A0-ABC0A5008B65}"/>
                      </a:ext>
                    </a:extLst>
                  </p:cNvPr>
                  <p:cNvSpPr/>
                  <p:nvPr/>
                </p:nvSpPr>
                <p:spPr>
                  <a:xfrm>
                    <a:off x="697567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9A6409C9-01F3-DED2-FE44-82A23B26DE09}"/>
                      </a:ext>
                    </a:extLst>
                  </p:cNvPr>
                  <p:cNvSpPr/>
                  <p:nvPr/>
                </p:nvSpPr>
                <p:spPr>
                  <a:xfrm>
                    <a:off x="787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56A3EDB1-2534-B5DD-EE80-F79476ECCBE4}"/>
                      </a:ext>
                    </a:extLst>
                  </p:cNvPr>
                  <p:cNvSpPr/>
                  <p:nvPr/>
                </p:nvSpPr>
                <p:spPr>
                  <a:xfrm>
                    <a:off x="781552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1DEA5C4-146D-5447-5AB6-BDB4AE347C13}"/>
                      </a:ext>
                    </a:extLst>
                  </p:cNvPr>
                  <p:cNvSpPr/>
                  <p:nvPr/>
                </p:nvSpPr>
                <p:spPr>
                  <a:xfrm>
                    <a:off x="77595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DD0EEB68-ED8B-2E1A-F849-A84EF1FF80C0}"/>
                      </a:ext>
                    </a:extLst>
                  </p:cNvPr>
                  <p:cNvSpPr/>
                  <p:nvPr/>
                </p:nvSpPr>
                <p:spPr>
                  <a:xfrm>
                    <a:off x="770351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7C8F12FE-2B2F-6321-D4D3-459C93ED3EBA}"/>
                      </a:ext>
                    </a:extLst>
                  </p:cNvPr>
                  <p:cNvSpPr/>
                  <p:nvPr/>
                </p:nvSpPr>
                <p:spPr>
                  <a:xfrm>
                    <a:off x="76475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A37ED6CB-A7FE-FD69-9201-FC907F5B88C1}"/>
                      </a:ext>
                    </a:extLst>
                  </p:cNvPr>
                  <p:cNvSpPr/>
                  <p:nvPr/>
                </p:nvSpPr>
                <p:spPr>
                  <a:xfrm>
                    <a:off x="75916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9072D386-41E7-BAC5-C97E-FA200BB75C95}"/>
                      </a:ext>
                    </a:extLst>
                  </p:cNvPr>
                  <p:cNvSpPr/>
                  <p:nvPr/>
                </p:nvSpPr>
                <p:spPr>
                  <a:xfrm>
                    <a:off x="75355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A561F782-2242-FBCB-8409-5EB4666B9567}"/>
                      </a:ext>
                    </a:extLst>
                  </p:cNvPr>
                  <p:cNvSpPr/>
                  <p:nvPr/>
                </p:nvSpPr>
                <p:spPr>
                  <a:xfrm>
                    <a:off x="74796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F59A57C-6A52-F4DC-2064-DE313A3E8973}"/>
                      </a:ext>
                    </a:extLst>
                  </p:cNvPr>
                  <p:cNvSpPr/>
                  <p:nvPr/>
                </p:nvSpPr>
                <p:spPr>
                  <a:xfrm>
                    <a:off x="742356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8412DCAE-C89C-9712-A11B-EE2190F3AA02}"/>
                      </a:ext>
                    </a:extLst>
                  </p:cNvPr>
                  <p:cNvSpPr/>
                  <p:nvPr/>
                </p:nvSpPr>
                <p:spPr>
                  <a:xfrm>
                    <a:off x="73676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6BA314EB-0A12-79AB-EED2-807E92B07B3F}"/>
                      </a:ext>
                    </a:extLst>
                  </p:cNvPr>
                  <p:cNvSpPr/>
                  <p:nvPr/>
                </p:nvSpPr>
                <p:spPr>
                  <a:xfrm>
                    <a:off x="731155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6661C735-0888-C556-FC3A-F67B53EA5A1C}"/>
                      </a:ext>
                    </a:extLst>
                  </p:cNvPr>
                  <p:cNvSpPr/>
                  <p:nvPr/>
                </p:nvSpPr>
                <p:spPr>
                  <a:xfrm>
                    <a:off x="725562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ED053AEF-7406-E444-8D7F-8137BDDAE278}"/>
                      </a:ext>
                    </a:extLst>
                  </p:cNvPr>
                  <p:cNvSpPr/>
                  <p:nvPr/>
                </p:nvSpPr>
                <p:spPr>
                  <a:xfrm>
                    <a:off x="7199695"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D2E046B7-C605-4FC1-8658-1EA684794687}"/>
                      </a:ext>
                    </a:extLst>
                  </p:cNvPr>
                  <p:cNvSpPr/>
                  <p:nvPr/>
                </p:nvSpPr>
                <p:spPr>
                  <a:xfrm>
                    <a:off x="714361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086EE5E3-0801-9AF0-4256-4D7EF5DEEABA}"/>
                      </a:ext>
                    </a:extLst>
                  </p:cNvPr>
                  <p:cNvSpPr/>
                  <p:nvPr/>
                </p:nvSpPr>
                <p:spPr>
                  <a:xfrm>
                    <a:off x="708768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CE058C8B-8859-67CA-A099-84E0FA625339}"/>
                      </a:ext>
                    </a:extLst>
                  </p:cNvPr>
                  <p:cNvSpPr/>
                  <p:nvPr/>
                </p:nvSpPr>
                <p:spPr>
                  <a:xfrm>
                    <a:off x="703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00" name="Freeform: Shape 299">
                  <a:extLst>
                    <a:ext uri="{FF2B5EF4-FFF2-40B4-BE49-F238E27FC236}">
                      <a16:creationId xmlns:a16="http://schemas.microsoft.com/office/drawing/2014/main" id="{40F923B9-F1D8-4D80-9C0A-3BC9DA7AA282}"/>
                    </a:ext>
                  </a:extLst>
                </p:cNvPr>
                <p:cNvSpPr/>
                <p:nvPr/>
              </p:nvSpPr>
              <p:spPr>
                <a:xfrm>
                  <a:off x="697029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301" name="Picture 300">
                  <a:extLst>
                    <a:ext uri="{FF2B5EF4-FFF2-40B4-BE49-F238E27FC236}">
                      <a16:creationId xmlns:a16="http://schemas.microsoft.com/office/drawing/2014/main" id="{E739FC19-D564-1235-B668-7679E5EB719F}"/>
                    </a:ext>
                  </a:extLst>
                </p:cNvPr>
                <p:cNvPicPr>
                  <a:picLocks noChangeAspect="1"/>
                </p:cNvPicPr>
                <p:nvPr/>
              </p:nvPicPr>
              <p:blipFill>
                <a:blip r:embed="rId3"/>
                <a:stretch>
                  <a:fillRect/>
                </a:stretch>
              </p:blipFill>
              <p:spPr>
                <a:xfrm>
                  <a:off x="6554046" y="1692541"/>
                  <a:ext cx="874791" cy="874791"/>
                </a:xfrm>
                <a:custGeom>
                  <a:avLst/>
                  <a:gdLst>
                    <a:gd name="connsiteX0" fmla="*/ -87 w 874791"/>
                    <a:gd name="connsiteY0" fmla="*/ -423 h 874791"/>
                    <a:gd name="connsiteX1" fmla="*/ 874704 w 874791"/>
                    <a:gd name="connsiteY1" fmla="*/ -423 h 874791"/>
                    <a:gd name="connsiteX2" fmla="*/ 874704 w 874791"/>
                    <a:gd name="connsiteY2" fmla="*/ 874368 h 874791"/>
                    <a:gd name="connsiteX3" fmla="*/ -8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423"/>
                      </a:moveTo>
                      <a:lnTo>
                        <a:pt x="874704" y="-423"/>
                      </a:lnTo>
                      <a:lnTo>
                        <a:pt x="874704" y="874368"/>
                      </a:lnTo>
                      <a:lnTo>
                        <a:pt x="-87" y="874368"/>
                      </a:lnTo>
                      <a:close/>
                    </a:path>
                  </a:pathLst>
                </a:custGeom>
              </p:spPr>
            </p:pic>
          </p:grpSp>
          <p:cxnSp>
            <p:nvCxnSpPr>
              <p:cNvPr id="296" name="Straight Arrow Connector 295">
                <a:extLst>
                  <a:ext uri="{FF2B5EF4-FFF2-40B4-BE49-F238E27FC236}">
                    <a16:creationId xmlns:a16="http://schemas.microsoft.com/office/drawing/2014/main" id="{285C8097-BD38-7FC7-7D70-713D18DEF2AC}"/>
                  </a:ext>
                </a:extLst>
              </p:cNvPr>
              <p:cNvCxnSpPr>
                <a:cxnSpLocks/>
              </p:cNvCxnSpPr>
              <p:nvPr/>
            </p:nvCxnSpPr>
            <p:spPr>
              <a:xfrm>
                <a:off x="5586438"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FCF60719-46CD-06FA-E91C-15752D3F8128}"/>
                </a:ext>
              </a:extLst>
            </p:cNvPr>
            <p:cNvGrpSpPr/>
            <p:nvPr/>
          </p:nvGrpSpPr>
          <p:grpSpPr>
            <a:xfrm>
              <a:off x="3039596" y="2058411"/>
              <a:ext cx="1378892" cy="1349393"/>
              <a:chOff x="6362112" y="3242169"/>
              <a:chExt cx="1378892" cy="1349393"/>
            </a:xfrm>
          </p:grpSpPr>
          <p:grpSp>
            <p:nvGrpSpPr>
              <p:cNvPr id="255" name="Graphic 610">
                <a:extLst>
                  <a:ext uri="{FF2B5EF4-FFF2-40B4-BE49-F238E27FC236}">
                    <a16:creationId xmlns:a16="http://schemas.microsoft.com/office/drawing/2014/main" id="{BDD06ED9-F87D-990E-717A-F26E4CAB836E}"/>
                  </a:ext>
                </a:extLst>
              </p:cNvPr>
              <p:cNvGrpSpPr/>
              <p:nvPr/>
            </p:nvGrpSpPr>
            <p:grpSpPr>
              <a:xfrm>
                <a:off x="6362112" y="3242169"/>
                <a:ext cx="1378892" cy="1349393"/>
                <a:chOff x="7759545" y="1217939"/>
                <a:chExt cx="1378892" cy="1349393"/>
              </a:xfrm>
            </p:grpSpPr>
            <p:sp>
              <p:nvSpPr>
                <p:cNvPr id="257" name="Freeform: Shape 256">
                  <a:extLst>
                    <a:ext uri="{FF2B5EF4-FFF2-40B4-BE49-F238E27FC236}">
                      <a16:creationId xmlns:a16="http://schemas.microsoft.com/office/drawing/2014/main" id="{15940D8F-C01D-63D5-82B0-88ACC0A4AD4D}"/>
                    </a:ext>
                  </a:extLst>
                </p:cNvPr>
                <p:cNvSpPr/>
                <p:nvPr/>
              </p:nvSpPr>
              <p:spPr>
                <a:xfrm>
                  <a:off x="817582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A55D269B-8235-5985-C603-141D62DED858}"/>
                    </a:ext>
                  </a:extLst>
                </p:cNvPr>
                <p:cNvSpPr/>
                <p:nvPr/>
              </p:nvSpPr>
              <p:spPr>
                <a:xfrm>
                  <a:off x="8347914" y="1333790"/>
                  <a:ext cx="561586" cy="673443"/>
                </a:xfrm>
                <a:custGeom>
                  <a:avLst/>
                  <a:gdLst>
                    <a:gd name="connsiteX0" fmla="*/ 57157 w 561586"/>
                    <a:gd name="connsiteY0" fmla="*/ 0 h 673443"/>
                    <a:gd name="connsiteX1" fmla="*/ 56697 w 561586"/>
                    <a:gd name="connsiteY1" fmla="*/ 222791 h 673443"/>
                    <a:gd name="connsiteX2" fmla="*/ 0 w 561586"/>
                    <a:gd name="connsiteY2" fmla="*/ 226786 h 673443"/>
                    <a:gd name="connsiteX3" fmla="*/ 0 w 561586"/>
                    <a:gd name="connsiteY3" fmla="*/ 281178 h 673443"/>
                    <a:gd name="connsiteX4" fmla="*/ 922 w 561586"/>
                    <a:gd name="connsiteY4" fmla="*/ 504891 h 673443"/>
                    <a:gd name="connsiteX5" fmla="*/ 57157 w 561586"/>
                    <a:gd name="connsiteY5" fmla="*/ 505198 h 673443"/>
                    <a:gd name="connsiteX6" fmla="*/ 57157 w 561586"/>
                    <a:gd name="connsiteY6" fmla="*/ 617208 h 673443"/>
                    <a:gd name="connsiteX7" fmla="*/ 114315 w 561586"/>
                    <a:gd name="connsiteY7" fmla="*/ 617823 h 673443"/>
                    <a:gd name="connsiteX8" fmla="*/ 113393 w 561586"/>
                    <a:gd name="connsiteY8" fmla="*/ 673444 h 673443"/>
                    <a:gd name="connsiteX9" fmla="*/ 393956 w 561586"/>
                    <a:gd name="connsiteY9" fmla="*/ 672983 h 673443"/>
                    <a:gd name="connsiteX10" fmla="*/ 393956 w 561586"/>
                    <a:gd name="connsiteY10" fmla="*/ 617208 h 673443"/>
                    <a:gd name="connsiteX11" fmla="*/ 448655 w 561586"/>
                    <a:gd name="connsiteY11" fmla="*/ 617362 h 673443"/>
                    <a:gd name="connsiteX12" fmla="*/ 449116 w 561586"/>
                    <a:gd name="connsiteY12" fmla="*/ 564046 h 673443"/>
                    <a:gd name="connsiteX13" fmla="*/ 504276 w 561586"/>
                    <a:gd name="connsiteY13" fmla="*/ 560051 h 673443"/>
                    <a:gd name="connsiteX14" fmla="*/ 505812 w 561586"/>
                    <a:gd name="connsiteY14" fmla="*/ 506427 h 673443"/>
                    <a:gd name="connsiteX15" fmla="*/ 560973 w 561586"/>
                    <a:gd name="connsiteY15" fmla="*/ 505352 h 673443"/>
                    <a:gd name="connsiteX16" fmla="*/ 561587 w 561586"/>
                    <a:gd name="connsiteY16" fmla="*/ 280102 h 673443"/>
                    <a:gd name="connsiteX17" fmla="*/ 506274 w 561586"/>
                    <a:gd name="connsiteY17" fmla="*/ 281485 h 673443"/>
                    <a:gd name="connsiteX18" fmla="*/ 506274 w 561586"/>
                    <a:gd name="connsiteY18" fmla="*/ 226786 h 673443"/>
                    <a:gd name="connsiteX19" fmla="*/ 450038 w 561586"/>
                    <a:gd name="connsiteY19" fmla="*/ 226786 h 673443"/>
                    <a:gd name="connsiteX20" fmla="*/ 392881 w 561586"/>
                    <a:gd name="connsiteY20" fmla="*/ 225403 h 673443"/>
                    <a:gd name="connsiteX21" fmla="*/ 394417 w 561586"/>
                    <a:gd name="connsiteY21" fmla="*/ 168707 h 673443"/>
                    <a:gd name="connsiteX22" fmla="*/ 392419 w 561586"/>
                    <a:gd name="connsiteY22" fmla="*/ 113393 h 673443"/>
                    <a:gd name="connsiteX23" fmla="*/ 339103 w 561586"/>
                    <a:gd name="connsiteY23" fmla="*/ 112625 h 673443"/>
                    <a:gd name="connsiteX24" fmla="*/ 337720 w 561586"/>
                    <a:gd name="connsiteY24" fmla="*/ 57157 h 673443"/>
                    <a:gd name="connsiteX25" fmla="*/ 227247 w 561586"/>
                    <a:gd name="connsiteY25" fmla="*/ 57772 h 673443"/>
                    <a:gd name="connsiteX26" fmla="*/ 224789 w 561586"/>
                    <a:gd name="connsiteY26" fmla="*/ 1536 h 673443"/>
                    <a:gd name="connsiteX27" fmla="*/ 57157 w 561586"/>
                    <a:gd name="connsiteY27" fmla="*/ 0 h 67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586" h="673443">
                      <a:moveTo>
                        <a:pt x="57157" y="0"/>
                      </a:moveTo>
                      <a:lnTo>
                        <a:pt x="56697" y="222791"/>
                      </a:lnTo>
                      <a:lnTo>
                        <a:pt x="0" y="226786"/>
                      </a:lnTo>
                      <a:lnTo>
                        <a:pt x="0" y="281178"/>
                      </a:lnTo>
                      <a:lnTo>
                        <a:pt x="922" y="504891"/>
                      </a:lnTo>
                      <a:lnTo>
                        <a:pt x="57157" y="505198"/>
                      </a:lnTo>
                      <a:lnTo>
                        <a:pt x="57157" y="617208"/>
                      </a:lnTo>
                      <a:lnTo>
                        <a:pt x="114315" y="617823"/>
                      </a:lnTo>
                      <a:lnTo>
                        <a:pt x="113393" y="673444"/>
                      </a:lnTo>
                      <a:lnTo>
                        <a:pt x="393956" y="672983"/>
                      </a:lnTo>
                      <a:lnTo>
                        <a:pt x="393956" y="617208"/>
                      </a:lnTo>
                      <a:lnTo>
                        <a:pt x="448655" y="617362"/>
                      </a:lnTo>
                      <a:lnTo>
                        <a:pt x="449116" y="564046"/>
                      </a:lnTo>
                      <a:lnTo>
                        <a:pt x="504276" y="560051"/>
                      </a:lnTo>
                      <a:lnTo>
                        <a:pt x="505812" y="506427"/>
                      </a:lnTo>
                      <a:lnTo>
                        <a:pt x="560973" y="505352"/>
                      </a:lnTo>
                      <a:lnTo>
                        <a:pt x="561587" y="280102"/>
                      </a:lnTo>
                      <a:lnTo>
                        <a:pt x="506274" y="281485"/>
                      </a:lnTo>
                      <a:lnTo>
                        <a:pt x="506274" y="226786"/>
                      </a:lnTo>
                      <a:lnTo>
                        <a:pt x="450038" y="226786"/>
                      </a:lnTo>
                      <a:lnTo>
                        <a:pt x="392881" y="225403"/>
                      </a:lnTo>
                      <a:lnTo>
                        <a:pt x="394417" y="168707"/>
                      </a:lnTo>
                      <a:lnTo>
                        <a:pt x="392419" y="113393"/>
                      </a:lnTo>
                      <a:lnTo>
                        <a:pt x="339103" y="112625"/>
                      </a:lnTo>
                      <a:lnTo>
                        <a:pt x="337720" y="57157"/>
                      </a:lnTo>
                      <a:lnTo>
                        <a:pt x="227247" y="57772"/>
                      </a:lnTo>
                      <a:lnTo>
                        <a:pt x="224789" y="1536"/>
                      </a:lnTo>
                      <a:lnTo>
                        <a:pt x="57157" y="0"/>
                      </a:lnTo>
                    </a:path>
                  </a:pathLst>
                </a:custGeom>
                <a:solidFill>
                  <a:srgbClr val="9FB5BA"/>
                </a:solidFill>
                <a:ln w="15358" cap="flat">
                  <a:noFill/>
                  <a:prstDash val="solid"/>
                  <a:miter/>
                </a:ln>
              </p:spPr>
              <p:txBody>
                <a:bodyPr rtlCol="0" anchor="ctr"/>
                <a:lstStyle/>
                <a:p>
                  <a:endParaRPr lang="en-US"/>
                </a:p>
              </p:txBody>
            </p:sp>
            <p:grpSp>
              <p:nvGrpSpPr>
                <p:cNvPr id="259" name="Graphic 610">
                  <a:extLst>
                    <a:ext uri="{FF2B5EF4-FFF2-40B4-BE49-F238E27FC236}">
                      <a16:creationId xmlns:a16="http://schemas.microsoft.com/office/drawing/2014/main" id="{53DD3BA9-B21C-1380-34B5-43D5A2344A63}"/>
                    </a:ext>
                  </a:extLst>
                </p:cNvPr>
                <p:cNvGrpSpPr/>
                <p:nvPr/>
              </p:nvGrpSpPr>
              <p:grpSpPr>
                <a:xfrm>
                  <a:off x="8181204" y="1223009"/>
                  <a:ext cx="951855" cy="951855"/>
                  <a:chOff x="8181204" y="1223009"/>
                  <a:chExt cx="951855" cy="951855"/>
                </a:xfrm>
                <a:noFill/>
              </p:grpSpPr>
              <p:sp>
                <p:nvSpPr>
                  <p:cNvPr id="262" name="Freeform: Shape 261">
                    <a:extLst>
                      <a:ext uri="{FF2B5EF4-FFF2-40B4-BE49-F238E27FC236}">
                        <a16:creationId xmlns:a16="http://schemas.microsoft.com/office/drawing/2014/main" id="{098ED36D-6C29-E515-AE0B-92B60AF597D7}"/>
                      </a:ext>
                    </a:extLst>
                  </p:cNvPr>
                  <p:cNvSpPr/>
                  <p:nvPr/>
                </p:nvSpPr>
                <p:spPr>
                  <a:xfrm>
                    <a:off x="8181204" y="1223009"/>
                    <a:ext cx="951855" cy="951855"/>
                  </a:xfrm>
                  <a:custGeom>
                    <a:avLst/>
                    <a:gdLst>
                      <a:gd name="connsiteX0" fmla="*/ 0 w 951855"/>
                      <a:gd name="connsiteY0" fmla="*/ 0 h 951855"/>
                      <a:gd name="connsiteX1" fmla="*/ 951855 w 951855"/>
                      <a:gd name="connsiteY1" fmla="*/ 0 h 951855"/>
                      <a:gd name="connsiteX2" fmla="*/ 951855 w 951855"/>
                      <a:gd name="connsiteY2" fmla="*/ 951856 h 951855"/>
                      <a:gd name="connsiteX3" fmla="*/ -1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5" y="0"/>
                        </a:lnTo>
                        <a:lnTo>
                          <a:pt x="951855" y="951856"/>
                        </a:lnTo>
                        <a:lnTo>
                          <a:pt x="-1" y="951856"/>
                        </a:lnTo>
                        <a:close/>
                      </a:path>
                    </a:pathLst>
                  </a:custGeom>
                  <a:noFill/>
                  <a:ln w="7679" cap="flat">
                    <a:solidFill>
                      <a:srgbClr val="808080"/>
                    </a:solid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A3656D18-BAF7-D341-1F2E-A561AAED8A91}"/>
                      </a:ext>
                    </a:extLst>
                  </p:cNvPr>
                  <p:cNvSpPr/>
                  <p:nvPr/>
                </p:nvSpPr>
                <p:spPr>
                  <a:xfrm>
                    <a:off x="818120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74E4F84D-0CA6-492E-BE7F-7881752D8F67}"/>
                      </a:ext>
                    </a:extLst>
                  </p:cNvPr>
                  <p:cNvSpPr/>
                  <p:nvPr/>
                </p:nvSpPr>
                <p:spPr>
                  <a:xfrm>
                    <a:off x="818120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CE911DAE-0CBA-BF11-1B24-E4FE65A87804}"/>
                      </a:ext>
                    </a:extLst>
                  </p:cNvPr>
                  <p:cNvSpPr/>
                  <p:nvPr/>
                </p:nvSpPr>
                <p:spPr>
                  <a:xfrm>
                    <a:off x="818120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8ACB5BF-3BF0-35F1-BC02-D65C56D2A503}"/>
                      </a:ext>
                    </a:extLst>
                  </p:cNvPr>
                  <p:cNvSpPr/>
                  <p:nvPr/>
                </p:nvSpPr>
                <p:spPr>
                  <a:xfrm>
                    <a:off x="818120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B503EC2F-8843-F893-8285-F605D96901A6}"/>
                      </a:ext>
                    </a:extLst>
                  </p:cNvPr>
                  <p:cNvSpPr/>
                  <p:nvPr/>
                </p:nvSpPr>
                <p:spPr>
                  <a:xfrm>
                    <a:off x="818120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AB5A3D18-5FFC-9BC0-6A4B-DE5F46C9B6DE}"/>
                      </a:ext>
                    </a:extLst>
                  </p:cNvPr>
                  <p:cNvSpPr/>
                  <p:nvPr/>
                </p:nvSpPr>
                <p:spPr>
                  <a:xfrm>
                    <a:off x="818120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C6257055-E03A-8A40-8609-F61A8EDD1E11}"/>
                      </a:ext>
                    </a:extLst>
                  </p:cNvPr>
                  <p:cNvSpPr/>
                  <p:nvPr/>
                </p:nvSpPr>
                <p:spPr>
                  <a:xfrm>
                    <a:off x="818120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14F35F3E-223C-89E6-42B4-1EB6A0A962BE}"/>
                      </a:ext>
                    </a:extLst>
                  </p:cNvPr>
                  <p:cNvSpPr/>
                  <p:nvPr/>
                </p:nvSpPr>
                <p:spPr>
                  <a:xfrm>
                    <a:off x="818120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43C8A704-8830-3083-2FE3-C489A0702C56}"/>
                      </a:ext>
                    </a:extLst>
                  </p:cNvPr>
                  <p:cNvSpPr/>
                  <p:nvPr/>
                </p:nvSpPr>
                <p:spPr>
                  <a:xfrm>
                    <a:off x="818120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832DD898-27EC-F740-FCAC-2258F792B10C}"/>
                      </a:ext>
                    </a:extLst>
                  </p:cNvPr>
                  <p:cNvSpPr/>
                  <p:nvPr/>
                </p:nvSpPr>
                <p:spPr>
                  <a:xfrm>
                    <a:off x="818120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3E87926A-C291-D9DC-ECE1-CE7F7CF19237}"/>
                      </a:ext>
                    </a:extLst>
                  </p:cNvPr>
                  <p:cNvSpPr/>
                  <p:nvPr/>
                </p:nvSpPr>
                <p:spPr>
                  <a:xfrm>
                    <a:off x="818120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285A19E0-AA3A-AE19-0F86-2B94554EE411}"/>
                      </a:ext>
                    </a:extLst>
                  </p:cNvPr>
                  <p:cNvSpPr/>
                  <p:nvPr/>
                </p:nvSpPr>
                <p:spPr>
                  <a:xfrm>
                    <a:off x="818120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1B510D64-66F1-2AE7-DC4B-3E0E648B8F0F}"/>
                      </a:ext>
                    </a:extLst>
                  </p:cNvPr>
                  <p:cNvSpPr/>
                  <p:nvPr/>
                </p:nvSpPr>
                <p:spPr>
                  <a:xfrm>
                    <a:off x="818120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BE74E885-15D5-C064-5AA2-6B410E1C8448}"/>
                      </a:ext>
                    </a:extLst>
                  </p:cNvPr>
                  <p:cNvSpPr/>
                  <p:nvPr/>
                </p:nvSpPr>
                <p:spPr>
                  <a:xfrm>
                    <a:off x="818120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2FFD3185-D8D1-5B24-3CA1-92D5A14BA669}"/>
                      </a:ext>
                    </a:extLst>
                  </p:cNvPr>
                  <p:cNvSpPr/>
                  <p:nvPr/>
                </p:nvSpPr>
                <p:spPr>
                  <a:xfrm>
                    <a:off x="818120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F9A33B38-DF3F-2FAE-E4F5-4D30EC0D0D28}"/>
                      </a:ext>
                    </a:extLst>
                  </p:cNvPr>
                  <p:cNvSpPr/>
                  <p:nvPr/>
                </p:nvSpPr>
                <p:spPr>
                  <a:xfrm>
                    <a:off x="818120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FCCA9DF5-060D-819D-A78A-75DC5D0FA686}"/>
                      </a:ext>
                    </a:extLst>
                  </p:cNvPr>
                  <p:cNvSpPr/>
                  <p:nvPr/>
                </p:nvSpPr>
                <p:spPr>
                  <a:xfrm>
                    <a:off x="9076978"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0EDC19CE-76B1-E4D8-2769-713C9B579F8B}"/>
                      </a:ext>
                    </a:extLst>
                  </p:cNvPr>
                  <p:cNvSpPr/>
                  <p:nvPr/>
                </p:nvSpPr>
                <p:spPr>
                  <a:xfrm>
                    <a:off x="902105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CF28F202-7A7E-57A0-D97E-698703137AC4}"/>
                      </a:ext>
                    </a:extLst>
                  </p:cNvPr>
                  <p:cNvSpPr/>
                  <p:nvPr/>
                </p:nvSpPr>
                <p:spPr>
                  <a:xfrm>
                    <a:off x="896512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D417B66-941D-9328-50AB-8A244EEBB1A8}"/>
                      </a:ext>
                    </a:extLst>
                  </p:cNvPr>
                  <p:cNvSpPr/>
                  <p:nvPr/>
                </p:nvSpPr>
                <p:spPr>
                  <a:xfrm>
                    <a:off x="890904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426B95E7-DA84-9FB9-34CF-BD2EB51E6CBE}"/>
                      </a:ext>
                    </a:extLst>
                  </p:cNvPr>
                  <p:cNvSpPr/>
                  <p:nvPr/>
                </p:nvSpPr>
                <p:spPr>
                  <a:xfrm>
                    <a:off x="885311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F7113D61-CA8C-A2B3-167A-A84109DF2F19}"/>
                      </a:ext>
                    </a:extLst>
                  </p:cNvPr>
                  <p:cNvSpPr/>
                  <p:nvPr/>
                </p:nvSpPr>
                <p:spPr>
                  <a:xfrm>
                    <a:off x="879703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802D85A-A5C4-6BDD-4256-FFDFA0715FF5}"/>
                      </a:ext>
                    </a:extLst>
                  </p:cNvPr>
                  <p:cNvSpPr/>
                  <p:nvPr/>
                </p:nvSpPr>
                <p:spPr>
                  <a:xfrm>
                    <a:off x="874110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ACEDED3E-DDDF-95B9-D5D9-2C423906A298}"/>
                      </a:ext>
                    </a:extLst>
                  </p:cNvPr>
                  <p:cNvSpPr/>
                  <p:nvPr/>
                </p:nvSpPr>
                <p:spPr>
                  <a:xfrm>
                    <a:off x="868517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B1244075-7980-8064-C728-72C719FD66EC}"/>
                      </a:ext>
                    </a:extLst>
                  </p:cNvPr>
                  <p:cNvSpPr/>
                  <p:nvPr/>
                </p:nvSpPr>
                <p:spPr>
                  <a:xfrm>
                    <a:off x="86290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070D0A81-C097-2302-2A79-DDBDDC459D55}"/>
                      </a:ext>
                    </a:extLst>
                  </p:cNvPr>
                  <p:cNvSpPr/>
                  <p:nvPr/>
                </p:nvSpPr>
                <p:spPr>
                  <a:xfrm>
                    <a:off x="857316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30A4B1F9-FAFD-FF5B-63DC-139A21E7407F}"/>
                      </a:ext>
                    </a:extLst>
                  </p:cNvPr>
                  <p:cNvSpPr/>
                  <p:nvPr/>
                </p:nvSpPr>
                <p:spPr>
                  <a:xfrm>
                    <a:off x="85170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B6CA8BF0-7F54-67D7-0331-C2F80AE3964E}"/>
                      </a:ext>
                    </a:extLst>
                  </p:cNvPr>
                  <p:cNvSpPr/>
                  <p:nvPr/>
                </p:nvSpPr>
                <p:spPr>
                  <a:xfrm>
                    <a:off x="84611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062FDE45-96DD-57E8-8A0A-EAF44E6E6831}"/>
                      </a:ext>
                    </a:extLst>
                  </p:cNvPr>
                  <p:cNvSpPr/>
                  <p:nvPr/>
                </p:nvSpPr>
                <p:spPr>
                  <a:xfrm>
                    <a:off x="84050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58D652A2-01C6-064A-279D-BA956A3DFD37}"/>
                      </a:ext>
                    </a:extLst>
                  </p:cNvPr>
                  <p:cNvSpPr/>
                  <p:nvPr/>
                </p:nvSpPr>
                <p:spPr>
                  <a:xfrm>
                    <a:off x="83491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2B75F01C-23D3-D239-B6F0-75996800883F}"/>
                      </a:ext>
                    </a:extLst>
                  </p:cNvPr>
                  <p:cNvSpPr/>
                  <p:nvPr/>
                </p:nvSpPr>
                <p:spPr>
                  <a:xfrm>
                    <a:off x="829321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A05A3D5-E7C2-67AB-9921-887358526F61}"/>
                      </a:ext>
                    </a:extLst>
                  </p:cNvPr>
                  <p:cNvSpPr/>
                  <p:nvPr/>
                </p:nvSpPr>
                <p:spPr>
                  <a:xfrm>
                    <a:off x="82371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60" name="Freeform: Shape 259">
                  <a:extLst>
                    <a:ext uri="{FF2B5EF4-FFF2-40B4-BE49-F238E27FC236}">
                      <a16:creationId xmlns:a16="http://schemas.microsoft.com/office/drawing/2014/main" id="{843290D9-5AA4-4EAE-C0DE-77AFFD895F55}"/>
                    </a:ext>
                  </a:extLst>
                </p:cNvPr>
                <p:cNvSpPr/>
                <p:nvPr/>
              </p:nvSpPr>
              <p:spPr>
                <a:xfrm>
                  <a:off x="817582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61" name="Picture 260">
                  <a:extLst>
                    <a:ext uri="{FF2B5EF4-FFF2-40B4-BE49-F238E27FC236}">
                      <a16:creationId xmlns:a16="http://schemas.microsoft.com/office/drawing/2014/main" id="{BE1DB8BE-B101-0F2C-BF44-DE04A7A8669F}"/>
                    </a:ext>
                  </a:extLst>
                </p:cNvPr>
                <p:cNvPicPr>
                  <a:picLocks noChangeAspect="1"/>
                </p:cNvPicPr>
                <p:nvPr/>
              </p:nvPicPr>
              <p:blipFill>
                <a:blip r:embed="rId3"/>
                <a:stretch>
                  <a:fillRect/>
                </a:stretch>
              </p:blipFill>
              <p:spPr>
                <a:xfrm>
                  <a:off x="7759545" y="1692541"/>
                  <a:ext cx="874791" cy="874791"/>
                </a:xfrm>
                <a:custGeom>
                  <a:avLst/>
                  <a:gdLst>
                    <a:gd name="connsiteX0" fmla="*/ -9 w 874791"/>
                    <a:gd name="connsiteY0" fmla="*/ -423 h 874791"/>
                    <a:gd name="connsiteX1" fmla="*/ 874783 w 874791"/>
                    <a:gd name="connsiteY1" fmla="*/ -423 h 874791"/>
                    <a:gd name="connsiteX2" fmla="*/ 874783 w 874791"/>
                    <a:gd name="connsiteY2" fmla="*/ 874368 h 874791"/>
                    <a:gd name="connsiteX3" fmla="*/ -9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423"/>
                      </a:moveTo>
                      <a:lnTo>
                        <a:pt x="874783" y="-423"/>
                      </a:lnTo>
                      <a:lnTo>
                        <a:pt x="874783" y="874368"/>
                      </a:lnTo>
                      <a:lnTo>
                        <a:pt x="-9" y="874368"/>
                      </a:lnTo>
                      <a:close/>
                    </a:path>
                  </a:pathLst>
                </a:custGeom>
              </p:spPr>
            </p:pic>
          </p:grpSp>
          <p:cxnSp>
            <p:nvCxnSpPr>
              <p:cNvPr id="256" name="Straight Arrow Connector 255">
                <a:extLst>
                  <a:ext uri="{FF2B5EF4-FFF2-40B4-BE49-F238E27FC236}">
                    <a16:creationId xmlns:a16="http://schemas.microsoft.com/office/drawing/2014/main" id="{53ECDE47-145B-9085-C1FE-DB579B496ABA}"/>
                  </a:ext>
                </a:extLst>
              </p:cNvPr>
              <p:cNvCxnSpPr>
                <a:cxnSpLocks/>
              </p:cNvCxnSpPr>
              <p:nvPr/>
            </p:nvCxnSpPr>
            <p:spPr>
              <a:xfrm>
                <a:off x="6794099"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C3D467B-9D0B-3E11-F151-72A2B4EB9B66}"/>
                </a:ext>
              </a:extLst>
            </p:cNvPr>
            <p:cNvGrpSpPr/>
            <p:nvPr/>
          </p:nvGrpSpPr>
          <p:grpSpPr>
            <a:xfrm>
              <a:off x="601219" y="3245964"/>
              <a:ext cx="1372560" cy="1344376"/>
              <a:chOff x="3923735" y="4429722"/>
              <a:chExt cx="1372560" cy="1344376"/>
            </a:xfrm>
          </p:grpSpPr>
          <p:grpSp>
            <p:nvGrpSpPr>
              <p:cNvPr id="215" name="Graphic 610">
                <a:extLst>
                  <a:ext uri="{FF2B5EF4-FFF2-40B4-BE49-F238E27FC236}">
                    <a16:creationId xmlns:a16="http://schemas.microsoft.com/office/drawing/2014/main" id="{244E355D-EE7F-BAC7-B9E6-1822E943E144}"/>
                  </a:ext>
                </a:extLst>
              </p:cNvPr>
              <p:cNvGrpSpPr/>
              <p:nvPr/>
            </p:nvGrpSpPr>
            <p:grpSpPr>
              <a:xfrm>
                <a:off x="4333684" y="4429722"/>
                <a:ext cx="962611" cy="962611"/>
                <a:chOff x="5731117" y="2405492"/>
                <a:chExt cx="962611" cy="962611"/>
              </a:xfrm>
            </p:grpSpPr>
            <p:sp>
              <p:nvSpPr>
                <p:cNvPr id="218" name="Freeform: Shape 217">
                  <a:extLst>
                    <a:ext uri="{FF2B5EF4-FFF2-40B4-BE49-F238E27FC236}">
                      <a16:creationId xmlns:a16="http://schemas.microsoft.com/office/drawing/2014/main" id="{FFFDAE16-BC23-D51F-BF32-D52F3CBC596E}"/>
                    </a:ext>
                  </a:extLst>
                </p:cNvPr>
                <p:cNvSpPr/>
                <p:nvPr/>
              </p:nvSpPr>
              <p:spPr>
                <a:xfrm>
                  <a:off x="5731117" y="2406875"/>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3A14166A-0E4B-D802-3FB2-C04C60A81EDB}"/>
                    </a:ext>
                  </a:extLst>
                </p:cNvPr>
                <p:cNvSpPr/>
                <p:nvPr/>
              </p:nvSpPr>
              <p:spPr>
                <a:xfrm>
                  <a:off x="5849274" y="2467874"/>
                  <a:ext cx="672060" cy="727067"/>
                </a:xfrm>
                <a:custGeom>
                  <a:avLst/>
                  <a:gdLst>
                    <a:gd name="connsiteX0" fmla="*/ 222330 w 672060"/>
                    <a:gd name="connsiteY0" fmla="*/ 154 h 727067"/>
                    <a:gd name="connsiteX1" fmla="*/ 222330 w 672060"/>
                    <a:gd name="connsiteY1" fmla="*/ 54545 h 727067"/>
                    <a:gd name="connsiteX2" fmla="*/ 167324 w 672060"/>
                    <a:gd name="connsiteY2" fmla="*/ 55775 h 727067"/>
                    <a:gd name="connsiteX3" fmla="*/ 167324 w 672060"/>
                    <a:gd name="connsiteY3" fmla="*/ 110474 h 727067"/>
                    <a:gd name="connsiteX4" fmla="*/ 167324 w 672060"/>
                    <a:gd name="connsiteY4" fmla="*/ 166402 h 727067"/>
                    <a:gd name="connsiteX5" fmla="*/ 111549 w 672060"/>
                    <a:gd name="connsiteY5" fmla="*/ 167017 h 727067"/>
                    <a:gd name="connsiteX6" fmla="*/ 111549 w 672060"/>
                    <a:gd name="connsiteY6" fmla="*/ 222330 h 727067"/>
                    <a:gd name="connsiteX7" fmla="*/ 55160 w 672060"/>
                    <a:gd name="connsiteY7" fmla="*/ 224020 h 727067"/>
                    <a:gd name="connsiteX8" fmla="*/ 55775 w 672060"/>
                    <a:gd name="connsiteY8" fmla="*/ 389193 h 727067"/>
                    <a:gd name="connsiteX9" fmla="*/ 0 w 672060"/>
                    <a:gd name="connsiteY9" fmla="*/ 390576 h 727067"/>
                    <a:gd name="connsiteX10" fmla="*/ 0 w 672060"/>
                    <a:gd name="connsiteY10" fmla="*/ 446350 h 727067"/>
                    <a:gd name="connsiteX11" fmla="*/ 53777 w 672060"/>
                    <a:gd name="connsiteY11" fmla="*/ 446350 h 727067"/>
                    <a:gd name="connsiteX12" fmla="*/ 55160 w 672060"/>
                    <a:gd name="connsiteY12" fmla="*/ 502125 h 727067"/>
                    <a:gd name="connsiteX13" fmla="*/ 111242 w 672060"/>
                    <a:gd name="connsiteY13" fmla="*/ 502125 h 727067"/>
                    <a:gd name="connsiteX14" fmla="*/ 111242 w 672060"/>
                    <a:gd name="connsiteY14" fmla="*/ 558514 h 727067"/>
                    <a:gd name="connsiteX15" fmla="*/ 111242 w 672060"/>
                    <a:gd name="connsiteY15" fmla="*/ 611677 h 727067"/>
                    <a:gd name="connsiteX16" fmla="*/ 167170 w 672060"/>
                    <a:gd name="connsiteY16" fmla="*/ 611677 h 727067"/>
                    <a:gd name="connsiteX17" fmla="*/ 167324 w 672060"/>
                    <a:gd name="connsiteY17" fmla="*/ 723687 h 727067"/>
                    <a:gd name="connsiteX18" fmla="*/ 558668 w 672060"/>
                    <a:gd name="connsiteY18" fmla="*/ 727067 h 727067"/>
                    <a:gd name="connsiteX19" fmla="*/ 559282 w 672060"/>
                    <a:gd name="connsiteY19" fmla="*/ 669295 h 727067"/>
                    <a:gd name="connsiteX20" fmla="*/ 670063 w 672060"/>
                    <a:gd name="connsiteY20" fmla="*/ 670678 h 727067"/>
                    <a:gd name="connsiteX21" fmla="*/ 672061 w 672060"/>
                    <a:gd name="connsiteY21" fmla="*/ 446504 h 727067"/>
                    <a:gd name="connsiteX22" fmla="*/ 613674 w 672060"/>
                    <a:gd name="connsiteY22" fmla="*/ 446504 h 727067"/>
                    <a:gd name="connsiteX23" fmla="*/ 613674 w 672060"/>
                    <a:gd name="connsiteY23" fmla="*/ 335109 h 727067"/>
                    <a:gd name="connsiteX24" fmla="*/ 559282 w 672060"/>
                    <a:gd name="connsiteY24" fmla="*/ 335723 h 727067"/>
                    <a:gd name="connsiteX25" fmla="*/ 557900 w 672060"/>
                    <a:gd name="connsiteY25" fmla="*/ 279334 h 727067"/>
                    <a:gd name="connsiteX26" fmla="*/ 449116 w 672060"/>
                    <a:gd name="connsiteY26" fmla="*/ 277951 h 727067"/>
                    <a:gd name="connsiteX27" fmla="*/ 446504 w 672060"/>
                    <a:gd name="connsiteY27" fmla="*/ 110781 h 727067"/>
                    <a:gd name="connsiteX28" fmla="*/ 336030 w 672060"/>
                    <a:gd name="connsiteY28" fmla="*/ 110474 h 727067"/>
                    <a:gd name="connsiteX29" fmla="*/ 335108 w 672060"/>
                    <a:gd name="connsiteY29" fmla="*/ 0 h 7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2060" h="727067">
                      <a:moveTo>
                        <a:pt x="222330" y="154"/>
                      </a:moveTo>
                      <a:lnTo>
                        <a:pt x="222330" y="54545"/>
                      </a:lnTo>
                      <a:lnTo>
                        <a:pt x="167324" y="55775"/>
                      </a:lnTo>
                      <a:lnTo>
                        <a:pt x="167324" y="110474"/>
                      </a:lnTo>
                      <a:lnTo>
                        <a:pt x="167324" y="166402"/>
                      </a:lnTo>
                      <a:lnTo>
                        <a:pt x="111549" y="167017"/>
                      </a:lnTo>
                      <a:lnTo>
                        <a:pt x="111549" y="222330"/>
                      </a:lnTo>
                      <a:lnTo>
                        <a:pt x="55160" y="224020"/>
                      </a:lnTo>
                      <a:lnTo>
                        <a:pt x="55775" y="389193"/>
                      </a:lnTo>
                      <a:lnTo>
                        <a:pt x="0" y="390576"/>
                      </a:lnTo>
                      <a:lnTo>
                        <a:pt x="0" y="446350"/>
                      </a:lnTo>
                      <a:lnTo>
                        <a:pt x="53777" y="446350"/>
                      </a:lnTo>
                      <a:lnTo>
                        <a:pt x="55160" y="502125"/>
                      </a:lnTo>
                      <a:lnTo>
                        <a:pt x="111242" y="502125"/>
                      </a:lnTo>
                      <a:lnTo>
                        <a:pt x="111242" y="558514"/>
                      </a:lnTo>
                      <a:lnTo>
                        <a:pt x="111242" y="611677"/>
                      </a:lnTo>
                      <a:lnTo>
                        <a:pt x="167170" y="611677"/>
                      </a:lnTo>
                      <a:lnTo>
                        <a:pt x="167324" y="723687"/>
                      </a:lnTo>
                      <a:lnTo>
                        <a:pt x="558668" y="727067"/>
                      </a:lnTo>
                      <a:lnTo>
                        <a:pt x="559282" y="669295"/>
                      </a:lnTo>
                      <a:lnTo>
                        <a:pt x="670063" y="670678"/>
                      </a:lnTo>
                      <a:lnTo>
                        <a:pt x="672061" y="446504"/>
                      </a:lnTo>
                      <a:lnTo>
                        <a:pt x="613674" y="446504"/>
                      </a:lnTo>
                      <a:cubicBezTo>
                        <a:pt x="613674" y="446504"/>
                        <a:pt x="613674" y="333111"/>
                        <a:pt x="613674" y="335109"/>
                      </a:cubicBezTo>
                      <a:cubicBezTo>
                        <a:pt x="613674" y="337106"/>
                        <a:pt x="559282" y="335723"/>
                        <a:pt x="559282" y="335723"/>
                      </a:cubicBezTo>
                      <a:lnTo>
                        <a:pt x="557900" y="279334"/>
                      </a:lnTo>
                      <a:lnTo>
                        <a:pt x="449116" y="277951"/>
                      </a:lnTo>
                      <a:lnTo>
                        <a:pt x="446504" y="110781"/>
                      </a:lnTo>
                      <a:lnTo>
                        <a:pt x="336030" y="110474"/>
                      </a:lnTo>
                      <a:lnTo>
                        <a:pt x="335108" y="0"/>
                      </a:lnTo>
                    </a:path>
                  </a:pathLst>
                </a:custGeom>
                <a:solidFill>
                  <a:srgbClr val="9FB5BA"/>
                </a:solidFill>
                <a:ln w="15358" cap="flat">
                  <a:noFill/>
                  <a:prstDash val="solid"/>
                  <a:miter/>
                </a:ln>
              </p:spPr>
              <p:txBody>
                <a:bodyPr rtlCol="0" anchor="ctr"/>
                <a:lstStyle/>
                <a:p>
                  <a:endParaRPr lang="en-US"/>
                </a:p>
              </p:txBody>
            </p:sp>
            <p:grpSp>
              <p:nvGrpSpPr>
                <p:cNvPr id="220" name="Graphic 610">
                  <a:extLst>
                    <a:ext uri="{FF2B5EF4-FFF2-40B4-BE49-F238E27FC236}">
                      <a16:creationId xmlns:a16="http://schemas.microsoft.com/office/drawing/2014/main" id="{599DAE51-05EE-6CB0-4DC1-2FA9D10D098D}"/>
                    </a:ext>
                  </a:extLst>
                </p:cNvPr>
                <p:cNvGrpSpPr/>
                <p:nvPr/>
              </p:nvGrpSpPr>
              <p:grpSpPr>
                <a:xfrm>
                  <a:off x="5736495" y="2410563"/>
                  <a:ext cx="951855" cy="951855"/>
                  <a:chOff x="5736495" y="2410563"/>
                  <a:chExt cx="951855" cy="951855"/>
                </a:xfrm>
                <a:noFill/>
              </p:grpSpPr>
              <p:sp>
                <p:nvSpPr>
                  <p:cNvPr id="222" name="Freeform: Shape 221">
                    <a:extLst>
                      <a:ext uri="{FF2B5EF4-FFF2-40B4-BE49-F238E27FC236}">
                        <a16:creationId xmlns:a16="http://schemas.microsoft.com/office/drawing/2014/main" id="{C6CCF5E2-435C-945B-026E-F2E8CE62A7FE}"/>
                      </a:ext>
                    </a:extLst>
                  </p:cNvPr>
                  <p:cNvSpPr/>
                  <p:nvPr/>
                </p:nvSpPr>
                <p:spPr>
                  <a:xfrm>
                    <a:off x="5736495" y="2410563"/>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E65C3AAF-FFD4-082E-3464-87567544FDC0}"/>
                      </a:ext>
                    </a:extLst>
                  </p:cNvPr>
                  <p:cNvSpPr/>
                  <p:nvPr/>
                </p:nvSpPr>
                <p:spPr>
                  <a:xfrm>
                    <a:off x="5736495" y="24664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98E2D630-C5B6-169D-28FF-1E7A47CCF155}"/>
                      </a:ext>
                    </a:extLst>
                  </p:cNvPr>
                  <p:cNvSpPr/>
                  <p:nvPr/>
                </p:nvSpPr>
                <p:spPr>
                  <a:xfrm>
                    <a:off x="5736495" y="25225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DB76BCDA-4F3C-2506-83DD-6607061EB2C9}"/>
                      </a:ext>
                    </a:extLst>
                  </p:cNvPr>
                  <p:cNvSpPr/>
                  <p:nvPr/>
                </p:nvSpPr>
                <p:spPr>
                  <a:xfrm>
                    <a:off x="5736495" y="25785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4FC8BBFB-B361-9964-0B41-85799ACB016B}"/>
                      </a:ext>
                    </a:extLst>
                  </p:cNvPr>
                  <p:cNvSpPr/>
                  <p:nvPr/>
                </p:nvSpPr>
                <p:spPr>
                  <a:xfrm>
                    <a:off x="5736495" y="26345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314343A-BA7E-C208-1715-4316757D230F}"/>
                      </a:ext>
                    </a:extLst>
                  </p:cNvPr>
                  <p:cNvSpPr/>
                  <p:nvPr/>
                </p:nvSpPr>
                <p:spPr>
                  <a:xfrm>
                    <a:off x="5736495" y="269051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9771ADDB-EA89-D315-6C08-97A3DDDC2200}"/>
                      </a:ext>
                    </a:extLst>
                  </p:cNvPr>
                  <p:cNvSpPr/>
                  <p:nvPr/>
                </p:nvSpPr>
                <p:spPr>
                  <a:xfrm>
                    <a:off x="5736495" y="274659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69CB08B6-0C5B-7A84-3489-4DA61730D4D8}"/>
                      </a:ext>
                    </a:extLst>
                  </p:cNvPr>
                  <p:cNvSpPr/>
                  <p:nvPr/>
                </p:nvSpPr>
                <p:spPr>
                  <a:xfrm>
                    <a:off x="5736495" y="280252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EDA84E6-E872-BA94-4247-885A4393C2C8}"/>
                      </a:ext>
                    </a:extLst>
                  </p:cNvPr>
                  <p:cNvSpPr/>
                  <p:nvPr/>
                </p:nvSpPr>
                <p:spPr>
                  <a:xfrm>
                    <a:off x="5736495" y="28584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FBC311F4-AE33-FC9E-5DDF-FD005B4781BA}"/>
                      </a:ext>
                    </a:extLst>
                  </p:cNvPr>
                  <p:cNvSpPr/>
                  <p:nvPr/>
                </p:nvSpPr>
                <p:spPr>
                  <a:xfrm>
                    <a:off x="5736495" y="29145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0DDCB43F-8B12-30C9-0559-9FD263A4E91E}"/>
                      </a:ext>
                    </a:extLst>
                  </p:cNvPr>
                  <p:cNvSpPr/>
                  <p:nvPr/>
                </p:nvSpPr>
                <p:spPr>
                  <a:xfrm>
                    <a:off x="5736495" y="297046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D56CEFF-CFBF-DA03-A92F-4F779B0FC418}"/>
                      </a:ext>
                    </a:extLst>
                  </p:cNvPr>
                  <p:cNvSpPr/>
                  <p:nvPr/>
                </p:nvSpPr>
                <p:spPr>
                  <a:xfrm>
                    <a:off x="5736495" y="302654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6F16B847-DFF1-603F-B445-F9A68C65461C}"/>
                      </a:ext>
                    </a:extLst>
                  </p:cNvPr>
                  <p:cNvSpPr/>
                  <p:nvPr/>
                </p:nvSpPr>
                <p:spPr>
                  <a:xfrm>
                    <a:off x="5736495" y="30824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9F1EA898-CF12-06FF-2115-AED05B129335}"/>
                      </a:ext>
                    </a:extLst>
                  </p:cNvPr>
                  <p:cNvSpPr/>
                  <p:nvPr/>
                </p:nvSpPr>
                <p:spPr>
                  <a:xfrm>
                    <a:off x="5736495" y="31383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DA70323A-5CF6-27CA-1F4C-060D5746B22E}"/>
                      </a:ext>
                    </a:extLst>
                  </p:cNvPr>
                  <p:cNvSpPr/>
                  <p:nvPr/>
                </p:nvSpPr>
                <p:spPr>
                  <a:xfrm>
                    <a:off x="5736495" y="31944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524D12B5-9969-1B4E-E445-4DFEABD719D6}"/>
                      </a:ext>
                    </a:extLst>
                  </p:cNvPr>
                  <p:cNvSpPr/>
                  <p:nvPr/>
                </p:nvSpPr>
                <p:spPr>
                  <a:xfrm>
                    <a:off x="5736495" y="32504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829D0296-355C-C1E1-B877-6E0FB35401A8}"/>
                      </a:ext>
                    </a:extLst>
                  </p:cNvPr>
                  <p:cNvSpPr/>
                  <p:nvPr/>
                </p:nvSpPr>
                <p:spPr>
                  <a:xfrm>
                    <a:off x="5736495" y="33064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92BBB4A-4375-B351-362C-7C61BDE516D9}"/>
                      </a:ext>
                    </a:extLst>
                  </p:cNvPr>
                  <p:cNvSpPr/>
                  <p:nvPr/>
                </p:nvSpPr>
                <p:spPr>
                  <a:xfrm>
                    <a:off x="663242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30678397-7363-60EF-24E6-6C65A0209DAD}"/>
                      </a:ext>
                    </a:extLst>
                  </p:cNvPr>
                  <p:cNvSpPr/>
                  <p:nvPr/>
                </p:nvSpPr>
                <p:spPr>
                  <a:xfrm>
                    <a:off x="6576340"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78B0119B-4B5A-503C-6DD9-D047F777D866}"/>
                      </a:ext>
                    </a:extLst>
                  </p:cNvPr>
                  <p:cNvSpPr/>
                  <p:nvPr/>
                </p:nvSpPr>
                <p:spPr>
                  <a:xfrm>
                    <a:off x="652041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7FD8F149-4B9D-04B2-C422-12F3973E2692}"/>
                      </a:ext>
                    </a:extLst>
                  </p:cNvPr>
                  <p:cNvSpPr/>
                  <p:nvPr/>
                </p:nvSpPr>
                <p:spPr>
                  <a:xfrm>
                    <a:off x="646448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72689E4-4F7A-3847-0298-1217C4D8F688}"/>
                      </a:ext>
                    </a:extLst>
                  </p:cNvPr>
                  <p:cNvSpPr/>
                  <p:nvPr/>
                </p:nvSpPr>
                <p:spPr>
                  <a:xfrm>
                    <a:off x="640840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FA202385-947F-53D3-7512-29F891D96E5C}"/>
                      </a:ext>
                    </a:extLst>
                  </p:cNvPr>
                  <p:cNvSpPr/>
                  <p:nvPr/>
                </p:nvSpPr>
                <p:spPr>
                  <a:xfrm>
                    <a:off x="635247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AD30E239-19B7-F958-2E5E-1FB71E189BB9}"/>
                      </a:ext>
                    </a:extLst>
                  </p:cNvPr>
                  <p:cNvSpPr/>
                  <p:nvPr/>
                </p:nvSpPr>
                <p:spPr>
                  <a:xfrm>
                    <a:off x="629639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F4027FF6-C810-81E9-87B2-317634D4181A}"/>
                      </a:ext>
                    </a:extLst>
                  </p:cNvPr>
                  <p:cNvSpPr/>
                  <p:nvPr/>
                </p:nvSpPr>
                <p:spPr>
                  <a:xfrm>
                    <a:off x="624046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454BDB4F-E02E-F90F-362E-3F2DEADCB2EA}"/>
                      </a:ext>
                    </a:extLst>
                  </p:cNvPr>
                  <p:cNvSpPr/>
                  <p:nvPr/>
                </p:nvSpPr>
                <p:spPr>
                  <a:xfrm>
                    <a:off x="618438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426A6E63-8BD1-27BC-A496-351AF7B243B2}"/>
                      </a:ext>
                    </a:extLst>
                  </p:cNvPr>
                  <p:cNvSpPr/>
                  <p:nvPr/>
                </p:nvSpPr>
                <p:spPr>
                  <a:xfrm>
                    <a:off x="612845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2671D6B-3FFC-9239-C868-A0C84AF6C0F3}"/>
                      </a:ext>
                    </a:extLst>
                  </p:cNvPr>
                  <p:cNvSpPr/>
                  <p:nvPr/>
                </p:nvSpPr>
                <p:spPr>
                  <a:xfrm>
                    <a:off x="607252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95DBE1F-0238-7071-3FD3-6EC45B2DA6E3}"/>
                      </a:ext>
                    </a:extLst>
                  </p:cNvPr>
                  <p:cNvSpPr/>
                  <p:nvPr/>
                </p:nvSpPr>
                <p:spPr>
                  <a:xfrm>
                    <a:off x="601644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DFB37921-7DDD-61DA-2DB7-6A92451B6692}"/>
                      </a:ext>
                    </a:extLst>
                  </p:cNvPr>
                  <p:cNvSpPr/>
                  <p:nvPr/>
                </p:nvSpPr>
                <p:spPr>
                  <a:xfrm>
                    <a:off x="596051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D9663781-7122-85A6-A634-72885560894C}"/>
                      </a:ext>
                    </a:extLst>
                  </p:cNvPr>
                  <p:cNvSpPr/>
                  <p:nvPr/>
                </p:nvSpPr>
                <p:spPr>
                  <a:xfrm>
                    <a:off x="5904433"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4299455-4F9F-09F2-0832-F70462A73840}"/>
                      </a:ext>
                    </a:extLst>
                  </p:cNvPr>
                  <p:cNvSpPr/>
                  <p:nvPr/>
                </p:nvSpPr>
                <p:spPr>
                  <a:xfrm>
                    <a:off x="584850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AD0F2CCA-E7AC-5F18-2950-08160381BACA}"/>
                      </a:ext>
                    </a:extLst>
                  </p:cNvPr>
                  <p:cNvSpPr/>
                  <p:nvPr/>
                </p:nvSpPr>
                <p:spPr>
                  <a:xfrm>
                    <a:off x="5792577"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21" name="Freeform: Shape 220">
                  <a:extLst>
                    <a:ext uri="{FF2B5EF4-FFF2-40B4-BE49-F238E27FC236}">
                      <a16:creationId xmlns:a16="http://schemas.microsoft.com/office/drawing/2014/main" id="{69ADA9B4-C133-C9D6-8DC0-46EAF4FDAD63}"/>
                    </a:ext>
                  </a:extLst>
                </p:cNvPr>
                <p:cNvSpPr/>
                <p:nvPr/>
              </p:nvSpPr>
              <p:spPr>
                <a:xfrm>
                  <a:off x="5731117" y="2405492"/>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grpSp>
          <p:cxnSp>
            <p:nvCxnSpPr>
              <p:cNvPr id="216" name="Straight Arrow Connector 215">
                <a:extLst>
                  <a:ext uri="{FF2B5EF4-FFF2-40B4-BE49-F238E27FC236}">
                    <a16:creationId xmlns:a16="http://schemas.microsoft.com/office/drawing/2014/main" id="{552F5C17-11E1-068B-8AA7-182CBD4D37BE}"/>
                  </a:ext>
                </a:extLst>
              </p:cNvPr>
              <p:cNvCxnSpPr>
                <a:cxnSpLocks/>
              </p:cNvCxnSpPr>
              <p:nvPr/>
            </p:nvCxnSpPr>
            <p:spPr>
              <a:xfrm>
                <a:off x="4359716"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217" name="Picture 216">
                <a:extLst>
                  <a:ext uri="{FF2B5EF4-FFF2-40B4-BE49-F238E27FC236}">
                    <a16:creationId xmlns:a16="http://schemas.microsoft.com/office/drawing/2014/main" id="{5D4DBBC8-00AB-D102-5E01-59398509F408}"/>
                  </a:ext>
                </a:extLst>
              </p:cNvPr>
              <p:cNvPicPr>
                <a:picLocks noChangeAspect="1"/>
              </p:cNvPicPr>
              <p:nvPr/>
            </p:nvPicPr>
            <p:blipFill>
              <a:blip r:embed="rId3"/>
              <a:stretch>
                <a:fillRect/>
              </a:stretch>
            </p:blipFill>
            <p:spPr>
              <a:xfrm>
                <a:off x="3923735" y="4899307"/>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grpSp>
          <p:nvGrpSpPr>
            <p:cNvPr id="9" name="Group 8">
              <a:extLst>
                <a:ext uri="{FF2B5EF4-FFF2-40B4-BE49-F238E27FC236}">
                  <a16:creationId xmlns:a16="http://schemas.microsoft.com/office/drawing/2014/main" id="{2571948E-6490-B4F1-29B9-BC9BE85FEF28}"/>
                </a:ext>
              </a:extLst>
            </p:cNvPr>
            <p:cNvGrpSpPr/>
            <p:nvPr/>
          </p:nvGrpSpPr>
          <p:grpSpPr>
            <a:xfrm>
              <a:off x="1834097" y="3248423"/>
              <a:ext cx="1378861" cy="1349321"/>
              <a:chOff x="5156613" y="4432181"/>
              <a:chExt cx="1378861" cy="1349321"/>
            </a:xfrm>
          </p:grpSpPr>
          <p:grpSp>
            <p:nvGrpSpPr>
              <p:cNvPr id="175" name="Graphic 610">
                <a:extLst>
                  <a:ext uri="{FF2B5EF4-FFF2-40B4-BE49-F238E27FC236}">
                    <a16:creationId xmlns:a16="http://schemas.microsoft.com/office/drawing/2014/main" id="{FDE0761D-39C4-86B9-FB8F-D4E80A1FCF02}"/>
                  </a:ext>
                </a:extLst>
              </p:cNvPr>
              <p:cNvGrpSpPr/>
              <p:nvPr/>
            </p:nvGrpSpPr>
            <p:grpSpPr>
              <a:xfrm>
                <a:off x="5156613" y="4432181"/>
                <a:ext cx="1378861" cy="1349321"/>
                <a:chOff x="6554046" y="2407951"/>
                <a:chExt cx="1378861" cy="1349321"/>
              </a:xfrm>
            </p:grpSpPr>
            <p:sp>
              <p:nvSpPr>
                <p:cNvPr id="177" name="Freeform: Shape 176">
                  <a:extLst>
                    <a:ext uri="{FF2B5EF4-FFF2-40B4-BE49-F238E27FC236}">
                      <a16:creationId xmlns:a16="http://schemas.microsoft.com/office/drawing/2014/main" id="{DB28F515-2E5B-DD93-7854-055AB0EC2FBD}"/>
                    </a:ext>
                  </a:extLst>
                </p:cNvPr>
                <p:cNvSpPr/>
                <p:nvPr/>
              </p:nvSpPr>
              <p:spPr>
                <a:xfrm>
                  <a:off x="6970297" y="2409333"/>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6FD231B3-1D54-F60A-E29A-298FD059F0CF}"/>
                    </a:ext>
                  </a:extLst>
                </p:cNvPr>
                <p:cNvSpPr/>
                <p:nvPr/>
              </p:nvSpPr>
              <p:spPr>
                <a:xfrm>
                  <a:off x="7199848" y="2580806"/>
                  <a:ext cx="559743" cy="561740"/>
                </a:xfrm>
                <a:custGeom>
                  <a:avLst/>
                  <a:gdLst>
                    <a:gd name="connsiteX0" fmla="*/ 390576 w 559743"/>
                    <a:gd name="connsiteY0" fmla="*/ 0 h 561740"/>
                    <a:gd name="connsiteX1" fmla="*/ 279795 w 559743"/>
                    <a:gd name="connsiteY1" fmla="*/ 0 h 561740"/>
                    <a:gd name="connsiteX2" fmla="*/ 279795 w 559743"/>
                    <a:gd name="connsiteY2" fmla="*/ 53777 h 561740"/>
                    <a:gd name="connsiteX3" fmla="*/ 112010 w 559743"/>
                    <a:gd name="connsiteY3" fmla="*/ 56389 h 561740"/>
                    <a:gd name="connsiteX4" fmla="*/ 112010 w 559743"/>
                    <a:gd name="connsiteY4" fmla="*/ 109398 h 561740"/>
                    <a:gd name="connsiteX5" fmla="*/ 2612 w 559743"/>
                    <a:gd name="connsiteY5" fmla="*/ 112778 h 561740"/>
                    <a:gd name="connsiteX6" fmla="*/ 0 w 559743"/>
                    <a:gd name="connsiteY6" fmla="*/ 281178 h 561740"/>
                    <a:gd name="connsiteX7" fmla="*/ 55775 w 559743"/>
                    <a:gd name="connsiteY7" fmla="*/ 281178 h 561740"/>
                    <a:gd name="connsiteX8" fmla="*/ 55621 w 559743"/>
                    <a:gd name="connsiteY8" fmla="*/ 447733 h 561740"/>
                    <a:gd name="connsiteX9" fmla="*/ 54392 w 559743"/>
                    <a:gd name="connsiteY9" fmla="*/ 557131 h 561740"/>
                    <a:gd name="connsiteX10" fmla="*/ 502740 w 559743"/>
                    <a:gd name="connsiteY10" fmla="*/ 561741 h 561740"/>
                    <a:gd name="connsiteX11" fmla="*/ 503969 w 559743"/>
                    <a:gd name="connsiteY11" fmla="*/ 504122 h 561740"/>
                    <a:gd name="connsiteX12" fmla="*/ 559743 w 559743"/>
                    <a:gd name="connsiteY12" fmla="*/ 504737 h 561740"/>
                    <a:gd name="connsiteX13" fmla="*/ 559743 w 559743"/>
                    <a:gd name="connsiteY13" fmla="*/ 394724 h 561740"/>
                    <a:gd name="connsiteX14" fmla="*/ 505966 w 559743"/>
                    <a:gd name="connsiteY14" fmla="*/ 392727 h 561740"/>
                    <a:gd name="connsiteX15" fmla="*/ 504583 w 559743"/>
                    <a:gd name="connsiteY15" fmla="*/ 277951 h 561740"/>
                    <a:gd name="connsiteX16" fmla="*/ 504583 w 559743"/>
                    <a:gd name="connsiteY16" fmla="*/ 223559 h 561740"/>
                    <a:gd name="connsiteX17" fmla="*/ 501972 w 559743"/>
                    <a:gd name="connsiteY17" fmla="*/ 171165 h 561740"/>
                    <a:gd name="connsiteX18" fmla="*/ 392573 w 559743"/>
                    <a:gd name="connsiteY18" fmla="*/ 169782 h 561740"/>
                    <a:gd name="connsiteX19" fmla="*/ 393188 w 559743"/>
                    <a:gd name="connsiteY19" fmla="*/ 114776 h 561740"/>
                    <a:gd name="connsiteX20" fmla="*/ 448962 w 559743"/>
                    <a:gd name="connsiteY20" fmla="*/ 111396 h 561740"/>
                    <a:gd name="connsiteX21" fmla="*/ 445582 w 559743"/>
                    <a:gd name="connsiteY21" fmla="*/ 768 h 561740"/>
                    <a:gd name="connsiteX22" fmla="*/ 390576 w 559743"/>
                    <a:gd name="connsiteY22" fmla="*/ 0 h 56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9743" h="561740">
                      <a:moveTo>
                        <a:pt x="390576" y="0"/>
                      </a:moveTo>
                      <a:lnTo>
                        <a:pt x="279795" y="0"/>
                      </a:lnTo>
                      <a:lnTo>
                        <a:pt x="279795" y="53777"/>
                      </a:lnTo>
                      <a:lnTo>
                        <a:pt x="112010" y="56389"/>
                      </a:lnTo>
                      <a:lnTo>
                        <a:pt x="112010" y="109398"/>
                      </a:lnTo>
                      <a:lnTo>
                        <a:pt x="2612" y="112778"/>
                      </a:lnTo>
                      <a:lnTo>
                        <a:pt x="0" y="281178"/>
                      </a:lnTo>
                      <a:lnTo>
                        <a:pt x="55775" y="281178"/>
                      </a:lnTo>
                      <a:lnTo>
                        <a:pt x="55621" y="447733"/>
                      </a:lnTo>
                      <a:lnTo>
                        <a:pt x="54392" y="557131"/>
                      </a:lnTo>
                      <a:lnTo>
                        <a:pt x="502740" y="561741"/>
                      </a:lnTo>
                      <a:lnTo>
                        <a:pt x="503969" y="504122"/>
                      </a:lnTo>
                      <a:lnTo>
                        <a:pt x="559743" y="504737"/>
                      </a:lnTo>
                      <a:lnTo>
                        <a:pt x="559743" y="394724"/>
                      </a:lnTo>
                      <a:lnTo>
                        <a:pt x="505966" y="392727"/>
                      </a:lnTo>
                      <a:lnTo>
                        <a:pt x="504583" y="277951"/>
                      </a:lnTo>
                      <a:lnTo>
                        <a:pt x="504583" y="223559"/>
                      </a:lnTo>
                      <a:lnTo>
                        <a:pt x="501972" y="171165"/>
                      </a:lnTo>
                      <a:lnTo>
                        <a:pt x="392573" y="169782"/>
                      </a:lnTo>
                      <a:lnTo>
                        <a:pt x="393188" y="114776"/>
                      </a:lnTo>
                      <a:lnTo>
                        <a:pt x="448962" y="111396"/>
                      </a:lnTo>
                      <a:lnTo>
                        <a:pt x="445582" y="768"/>
                      </a:lnTo>
                      <a:lnTo>
                        <a:pt x="390576" y="0"/>
                      </a:lnTo>
                    </a:path>
                  </a:pathLst>
                </a:custGeom>
                <a:solidFill>
                  <a:srgbClr val="9FB5BA"/>
                </a:solidFill>
                <a:ln w="15358" cap="flat">
                  <a:noFill/>
                  <a:prstDash val="solid"/>
                  <a:miter/>
                </a:ln>
              </p:spPr>
              <p:txBody>
                <a:bodyPr rtlCol="0" anchor="ctr"/>
                <a:lstStyle/>
                <a:p>
                  <a:endParaRPr lang="en-US"/>
                </a:p>
              </p:txBody>
            </p:sp>
            <p:grpSp>
              <p:nvGrpSpPr>
                <p:cNvPr id="179" name="Graphic 610">
                  <a:extLst>
                    <a:ext uri="{FF2B5EF4-FFF2-40B4-BE49-F238E27FC236}">
                      <a16:creationId xmlns:a16="http://schemas.microsoft.com/office/drawing/2014/main" id="{A7C8A1BE-ED9B-7839-10F5-4AAEF4347F46}"/>
                    </a:ext>
                  </a:extLst>
                </p:cNvPr>
                <p:cNvGrpSpPr/>
                <p:nvPr/>
              </p:nvGrpSpPr>
              <p:grpSpPr>
                <a:xfrm>
                  <a:off x="6975674" y="2413021"/>
                  <a:ext cx="951855" cy="951855"/>
                  <a:chOff x="6975674" y="2413021"/>
                  <a:chExt cx="951855" cy="951855"/>
                </a:xfrm>
                <a:noFill/>
              </p:grpSpPr>
              <p:sp>
                <p:nvSpPr>
                  <p:cNvPr id="182" name="Freeform: Shape 181">
                    <a:extLst>
                      <a:ext uri="{FF2B5EF4-FFF2-40B4-BE49-F238E27FC236}">
                        <a16:creationId xmlns:a16="http://schemas.microsoft.com/office/drawing/2014/main" id="{BA76219E-053A-B2DE-D6E8-A94E526BEB2F}"/>
                      </a:ext>
                    </a:extLst>
                  </p:cNvPr>
                  <p:cNvSpPr/>
                  <p:nvPr/>
                </p:nvSpPr>
                <p:spPr>
                  <a:xfrm>
                    <a:off x="6975674" y="2413021"/>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0164A27-B4E0-8780-462C-229795775D2E}"/>
                      </a:ext>
                    </a:extLst>
                  </p:cNvPr>
                  <p:cNvSpPr/>
                  <p:nvPr/>
                </p:nvSpPr>
                <p:spPr>
                  <a:xfrm>
                    <a:off x="6975674" y="246894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4AA76FB-38D5-FB47-22AC-40D36C0D2289}"/>
                      </a:ext>
                    </a:extLst>
                  </p:cNvPr>
                  <p:cNvSpPr/>
                  <p:nvPr/>
                </p:nvSpPr>
                <p:spPr>
                  <a:xfrm>
                    <a:off x="6975674" y="25250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58B5016-B900-B5D5-D0FC-C66F276A09A4}"/>
                      </a:ext>
                    </a:extLst>
                  </p:cNvPr>
                  <p:cNvSpPr/>
                  <p:nvPr/>
                </p:nvSpPr>
                <p:spPr>
                  <a:xfrm>
                    <a:off x="6975674" y="258095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586C7079-DCB8-15B3-CE73-569CFC9E058B}"/>
                      </a:ext>
                    </a:extLst>
                  </p:cNvPr>
                  <p:cNvSpPr/>
                  <p:nvPr/>
                </p:nvSpPr>
                <p:spPr>
                  <a:xfrm>
                    <a:off x="6975674" y="263704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EE75E55-2072-873F-E609-32401BD1A3CD}"/>
                      </a:ext>
                    </a:extLst>
                  </p:cNvPr>
                  <p:cNvSpPr/>
                  <p:nvPr/>
                </p:nvSpPr>
                <p:spPr>
                  <a:xfrm>
                    <a:off x="6975674" y="26929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B159F767-7860-6D39-E44D-34EF088AB507}"/>
                      </a:ext>
                    </a:extLst>
                  </p:cNvPr>
                  <p:cNvSpPr/>
                  <p:nvPr/>
                </p:nvSpPr>
                <p:spPr>
                  <a:xfrm>
                    <a:off x="6975674" y="27488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23EFB98C-E4C3-CB5A-0315-986CC4FC89E4}"/>
                      </a:ext>
                    </a:extLst>
                  </p:cNvPr>
                  <p:cNvSpPr/>
                  <p:nvPr/>
                </p:nvSpPr>
                <p:spPr>
                  <a:xfrm>
                    <a:off x="6975674" y="28049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F1763632-6007-01EC-36F7-E3B048BCF1B0}"/>
                      </a:ext>
                    </a:extLst>
                  </p:cNvPr>
                  <p:cNvSpPr/>
                  <p:nvPr/>
                </p:nvSpPr>
                <p:spPr>
                  <a:xfrm>
                    <a:off x="6975674" y="28609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0170DADB-329D-465A-FEE1-16798CFD658E}"/>
                      </a:ext>
                    </a:extLst>
                  </p:cNvPr>
                  <p:cNvSpPr/>
                  <p:nvPr/>
                </p:nvSpPr>
                <p:spPr>
                  <a:xfrm>
                    <a:off x="6975674" y="29169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DB37C9AF-BA80-4B7F-4341-C18F4ACFD57B}"/>
                      </a:ext>
                    </a:extLst>
                  </p:cNvPr>
                  <p:cNvSpPr/>
                  <p:nvPr/>
                </p:nvSpPr>
                <p:spPr>
                  <a:xfrm>
                    <a:off x="6975674" y="297291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9B908261-E2F9-E4BB-DCDB-658DF667EE79}"/>
                      </a:ext>
                    </a:extLst>
                  </p:cNvPr>
                  <p:cNvSpPr/>
                  <p:nvPr/>
                </p:nvSpPr>
                <p:spPr>
                  <a:xfrm>
                    <a:off x="6975674" y="302884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AF32A668-CF9A-15A0-BC07-27E1451C115B}"/>
                      </a:ext>
                    </a:extLst>
                  </p:cNvPr>
                  <p:cNvSpPr/>
                  <p:nvPr/>
                </p:nvSpPr>
                <p:spPr>
                  <a:xfrm>
                    <a:off x="6975674" y="308492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6F31B4C5-3483-5918-53E4-90D60D96B597}"/>
                      </a:ext>
                    </a:extLst>
                  </p:cNvPr>
                  <p:cNvSpPr/>
                  <p:nvPr/>
                </p:nvSpPr>
                <p:spPr>
                  <a:xfrm>
                    <a:off x="6975674" y="314085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8C72FEF9-C7B2-2D40-8701-F61EF3978FA5}"/>
                      </a:ext>
                    </a:extLst>
                  </p:cNvPr>
                  <p:cNvSpPr/>
                  <p:nvPr/>
                </p:nvSpPr>
                <p:spPr>
                  <a:xfrm>
                    <a:off x="6975674" y="319693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5F2D921-564D-F761-6746-5A8F7834A171}"/>
                      </a:ext>
                    </a:extLst>
                  </p:cNvPr>
                  <p:cNvSpPr/>
                  <p:nvPr/>
                </p:nvSpPr>
                <p:spPr>
                  <a:xfrm>
                    <a:off x="6975674" y="325286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EEBB7F43-57AF-BC33-6312-E83C15B0D849}"/>
                      </a:ext>
                    </a:extLst>
                  </p:cNvPr>
                  <p:cNvSpPr/>
                  <p:nvPr/>
                </p:nvSpPr>
                <p:spPr>
                  <a:xfrm>
                    <a:off x="6975674" y="330879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45A6D22C-89DE-E5D4-2E8A-D68AFF3EED7A}"/>
                      </a:ext>
                    </a:extLst>
                  </p:cNvPr>
                  <p:cNvSpPr/>
                  <p:nvPr/>
                </p:nvSpPr>
                <p:spPr>
                  <a:xfrm>
                    <a:off x="787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55F972B5-65E2-AE05-DA1F-1266399E080B}"/>
                      </a:ext>
                    </a:extLst>
                  </p:cNvPr>
                  <p:cNvSpPr/>
                  <p:nvPr/>
                </p:nvSpPr>
                <p:spPr>
                  <a:xfrm>
                    <a:off x="781552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A0980C7F-D67B-BA8F-FD52-D017CAA69E81}"/>
                      </a:ext>
                    </a:extLst>
                  </p:cNvPr>
                  <p:cNvSpPr/>
                  <p:nvPr/>
                </p:nvSpPr>
                <p:spPr>
                  <a:xfrm>
                    <a:off x="775959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75EF9537-C644-DD25-F6AE-CDB9BF25CDCA}"/>
                      </a:ext>
                    </a:extLst>
                  </p:cNvPr>
                  <p:cNvSpPr/>
                  <p:nvPr/>
                </p:nvSpPr>
                <p:spPr>
                  <a:xfrm>
                    <a:off x="770351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F11FCB08-09BD-3463-3090-5226129331C7}"/>
                      </a:ext>
                    </a:extLst>
                  </p:cNvPr>
                  <p:cNvSpPr/>
                  <p:nvPr/>
                </p:nvSpPr>
                <p:spPr>
                  <a:xfrm>
                    <a:off x="764758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98F05A85-23FA-A5FB-8112-B5CAD6CDA9E7}"/>
                      </a:ext>
                    </a:extLst>
                  </p:cNvPr>
                  <p:cNvSpPr/>
                  <p:nvPr/>
                </p:nvSpPr>
                <p:spPr>
                  <a:xfrm>
                    <a:off x="759165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F009255D-C35E-95ED-CC57-208166C07BCB}"/>
                      </a:ext>
                    </a:extLst>
                  </p:cNvPr>
                  <p:cNvSpPr/>
                  <p:nvPr/>
                </p:nvSpPr>
                <p:spPr>
                  <a:xfrm>
                    <a:off x="753557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FBCA55D0-E2FB-61CB-E67A-CCD44E90A44A}"/>
                      </a:ext>
                    </a:extLst>
                  </p:cNvPr>
                  <p:cNvSpPr/>
                  <p:nvPr/>
                </p:nvSpPr>
                <p:spPr>
                  <a:xfrm>
                    <a:off x="747964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66752FA2-A0D5-DE59-AF67-D2963FE69F4D}"/>
                      </a:ext>
                    </a:extLst>
                  </p:cNvPr>
                  <p:cNvSpPr/>
                  <p:nvPr/>
                </p:nvSpPr>
                <p:spPr>
                  <a:xfrm>
                    <a:off x="742356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41D96E1F-913C-9667-C6C0-ECB81755ADB7}"/>
                      </a:ext>
                    </a:extLst>
                  </p:cNvPr>
                  <p:cNvSpPr/>
                  <p:nvPr/>
                </p:nvSpPr>
                <p:spPr>
                  <a:xfrm>
                    <a:off x="736763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EB22916E-7915-507B-5F16-76E1044DC575}"/>
                      </a:ext>
                    </a:extLst>
                  </p:cNvPr>
                  <p:cNvSpPr/>
                  <p:nvPr/>
                </p:nvSpPr>
                <p:spPr>
                  <a:xfrm>
                    <a:off x="731155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AB07C6D3-9FAF-D327-84EC-A852ACF6417E}"/>
                      </a:ext>
                    </a:extLst>
                  </p:cNvPr>
                  <p:cNvSpPr/>
                  <p:nvPr/>
                </p:nvSpPr>
                <p:spPr>
                  <a:xfrm>
                    <a:off x="725562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18E1A724-D2FC-EBF6-AE9E-7D6CE7A6E7B5}"/>
                      </a:ext>
                    </a:extLst>
                  </p:cNvPr>
                  <p:cNvSpPr/>
                  <p:nvPr/>
                </p:nvSpPr>
                <p:spPr>
                  <a:xfrm>
                    <a:off x="7199695"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62BE1F10-ECAA-4597-9340-E9A950954D26}"/>
                      </a:ext>
                    </a:extLst>
                  </p:cNvPr>
                  <p:cNvSpPr/>
                  <p:nvPr/>
                </p:nvSpPr>
                <p:spPr>
                  <a:xfrm>
                    <a:off x="714361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9ACB2BC7-E33D-2E0A-7FFB-6152459415FE}"/>
                      </a:ext>
                    </a:extLst>
                  </p:cNvPr>
                  <p:cNvSpPr/>
                  <p:nvPr/>
                </p:nvSpPr>
                <p:spPr>
                  <a:xfrm>
                    <a:off x="7087684"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B0AF5D2-A89D-5420-0EC8-AE9DCA331463}"/>
                      </a:ext>
                    </a:extLst>
                  </p:cNvPr>
                  <p:cNvSpPr/>
                  <p:nvPr/>
                </p:nvSpPr>
                <p:spPr>
                  <a:xfrm>
                    <a:off x="703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80" name="Freeform: Shape 179">
                  <a:extLst>
                    <a:ext uri="{FF2B5EF4-FFF2-40B4-BE49-F238E27FC236}">
                      <a16:creationId xmlns:a16="http://schemas.microsoft.com/office/drawing/2014/main" id="{9D939F9E-A95B-B849-5BD7-4E96AC0B579F}"/>
                    </a:ext>
                  </a:extLst>
                </p:cNvPr>
                <p:cNvSpPr/>
                <p:nvPr/>
              </p:nvSpPr>
              <p:spPr>
                <a:xfrm>
                  <a:off x="6970297" y="2407951"/>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181" name="Picture 180">
                  <a:extLst>
                    <a:ext uri="{FF2B5EF4-FFF2-40B4-BE49-F238E27FC236}">
                      <a16:creationId xmlns:a16="http://schemas.microsoft.com/office/drawing/2014/main" id="{427E6B9E-3AED-B6B7-EA24-8A48062A472C}"/>
                    </a:ext>
                  </a:extLst>
                </p:cNvPr>
                <p:cNvPicPr>
                  <a:picLocks noChangeAspect="1"/>
                </p:cNvPicPr>
                <p:nvPr/>
              </p:nvPicPr>
              <p:blipFill>
                <a:blip r:embed="rId3"/>
                <a:stretch>
                  <a:fillRect/>
                </a:stretch>
              </p:blipFill>
              <p:spPr>
                <a:xfrm>
                  <a:off x="6554046" y="2882480"/>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cxnSp>
            <p:nvCxnSpPr>
              <p:cNvPr id="176" name="Straight Arrow Connector 175">
                <a:extLst>
                  <a:ext uri="{FF2B5EF4-FFF2-40B4-BE49-F238E27FC236}">
                    <a16:creationId xmlns:a16="http://schemas.microsoft.com/office/drawing/2014/main" id="{B38A325D-B376-CCC8-F434-1EC77011DA80}"/>
                  </a:ext>
                </a:extLst>
              </p:cNvPr>
              <p:cNvCxnSpPr>
                <a:cxnSpLocks/>
              </p:cNvCxnSpPr>
              <p:nvPr/>
            </p:nvCxnSpPr>
            <p:spPr>
              <a:xfrm>
                <a:off x="5594008"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3855A482-F827-9430-5301-9334BEF0FA4C}"/>
                </a:ext>
              </a:extLst>
            </p:cNvPr>
            <p:cNvGrpSpPr/>
            <p:nvPr/>
          </p:nvGrpSpPr>
          <p:grpSpPr>
            <a:xfrm>
              <a:off x="3034188" y="3240740"/>
              <a:ext cx="1378769" cy="1349382"/>
              <a:chOff x="6356704" y="4424498"/>
              <a:chExt cx="1378769" cy="1349382"/>
            </a:xfrm>
          </p:grpSpPr>
          <p:grpSp>
            <p:nvGrpSpPr>
              <p:cNvPr id="135" name="Graphic 610">
                <a:extLst>
                  <a:ext uri="{FF2B5EF4-FFF2-40B4-BE49-F238E27FC236}">
                    <a16:creationId xmlns:a16="http://schemas.microsoft.com/office/drawing/2014/main" id="{2B743F28-637D-2AA5-9B44-67EC01E01AD1}"/>
                  </a:ext>
                </a:extLst>
              </p:cNvPr>
              <p:cNvGrpSpPr/>
              <p:nvPr/>
            </p:nvGrpSpPr>
            <p:grpSpPr>
              <a:xfrm>
                <a:off x="6356704" y="4424498"/>
                <a:ext cx="1378769" cy="1349382"/>
                <a:chOff x="7754137" y="2400268"/>
                <a:chExt cx="1378769" cy="1349382"/>
              </a:xfrm>
            </p:grpSpPr>
            <p:sp>
              <p:nvSpPr>
                <p:cNvPr id="137" name="Freeform: Shape 136">
                  <a:extLst>
                    <a:ext uri="{FF2B5EF4-FFF2-40B4-BE49-F238E27FC236}">
                      <a16:creationId xmlns:a16="http://schemas.microsoft.com/office/drawing/2014/main" id="{CB443A31-4725-D309-5A66-73D2AFB13E86}"/>
                    </a:ext>
                  </a:extLst>
                </p:cNvPr>
                <p:cNvSpPr/>
                <p:nvPr/>
              </p:nvSpPr>
              <p:spPr>
                <a:xfrm>
                  <a:off x="8170295" y="2401651"/>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78718E56-F1BB-3A66-256F-6E49FD536A5A}"/>
                    </a:ext>
                  </a:extLst>
                </p:cNvPr>
                <p:cNvSpPr/>
                <p:nvPr/>
              </p:nvSpPr>
              <p:spPr>
                <a:xfrm>
                  <a:off x="8343150" y="2572201"/>
                  <a:ext cx="504122" cy="615517"/>
                </a:xfrm>
                <a:custGeom>
                  <a:avLst/>
                  <a:gdLst>
                    <a:gd name="connsiteX0" fmla="*/ 111088 w 504122"/>
                    <a:gd name="connsiteY0" fmla="*/ 113086 h 615517"/>
                    <a:gd name="connsiteX1" fmla="*/ 56543 w 504122"/>
                    <a:gd name="connsiteY1" fmla="*/ 113086 h 615517"/>
                    <a:gd name="connsiteX2" fmla="*/ 56389 w 504122"/>
                    <a:gd name="connsiteY2" fmla="*/ 165787 h 615517"/>
                    <a:gd name="connsiteX3" fmla="*/ 614 w 504122"/>
                    <a:gd name="connsiteY3" fmla="*/ 165787 h 615517"/>
                    <a:gd name="connsiteX4" fmla="*/ 0 w 504122"/>
                    <a:gd name="connsiteY4" fmla="*/ 281946 h 615517"/>
                    <a:gd name="connsiteX5" fmla="*/ 56543 w 504122"/>
                    <a:gd name="connsiteY5" fmla="*/ 281946 h 615517"/>
                    <a:gd name="connsiteX6" fmla="*/ 55621 w 504122"/>
                    <a:gd name="connsiteY6" fmla="*/ 444968 h 615517"/>
                    <a:gd name="connsiteX7" fmla="*/ 768 w 504122"/>
                    <a:gd name="connsiteY7" fmla="*/ 450345 h 615517"/>
                    <a:gd name="connsiteX8" fmla="*/ 0 w 504122"/>
                    <a:gd name="connsiteY8" fmla="*/ 561126 h 615517"/>
                    <a:gd name="connsiteX9" fmla="*/ 169782 w 504122"/>
                    <a:gd name="connsiteY9" fmla="*/ 563124 h 615517"/>
                    <a:gd name="connsiteX10" fmla="*/ 168553 w 504122"/>
                    <a:gd name="connsiteY10" fmla="*/ 615518 h 615517"/>
                    <a:gd name="connsiteX11" fmla="*/ 336492 w 504122"/>
                    <a:gd name="connsiteY11" fmla="*/ 615518 h 615517"/>
                    <a:gd name="connsiteX12" fmla="*/ 336952 w 504122"/>
                    <a:gd name="connsiteY12" fmla="*/ 563738 h 615517"/>
                    <a:gd name="connsiteX13" fmla="*/ 500742 w 504122"/>
                    <a:gd name="connsiteY13" fmla="*/ 561126 h 615517"/>
                    <a:gd name="connsiteX14" fmla="*/ 504122 w 504122"/>
                    <a:gd name="connsiteY14" fmla="*/ 223559 h 615517"/>
                    <a:gd name="connsiteX15" fmla="*/ 449116 w 504122"/>
                    <a:gd name="connsiteY15" fmla="*/ 225557 h 615517"/>
                    <a:gd name="connsiteX16" fmla="*/ 447733 w 504122"/>
                    <a:gd name="connsiteY16" fmla="*/ 167170 h 615517"/>
                    <a:gd name="connsiteX17" fmla="*/ 504122 w 504122"/>
                    <a:gd name="connsiteY17" fmla="*/ 169167 h 615517"/>
                    <a:gd name="connsiteX18" fmla="*/ 504122 w 504122"/>
                    <a:gd name="connsiteY18" fmla="*/ 1229 h 615517"/>
                    <a:gd name="connsiteX19" fmla="*/ 281331 w 504122"/>
                    <a:gd name="connsiteY19" fmla="*/ 0 h 615517"/>
                    <a:gd name="connsiteX20" fmla="*/ 281946 w 504122"/>
                    <a:gd name="connsiteY20" fmla="*/ 57004 h 615517"/>
                    <a:gd name="connsiteX21" fmla="*/ 112778 w 504122"/>
                    <a:gd name="connsiteY21" fmla="*/ 56389 h 615517"/>
                    <a:gd name="connsiteX22" fmla="*/ 111088 w 504122"/>
                    <a:gd name="connsiteY22" fmla="*/ 113086 h 61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4122" h="615517">
                      <a:moveTo>
                        <a:pt x="111088" y="113086"/>
                      </a:moveTo>
                      <a:lnTo>
                        <a:pt x="56543" y="113086"/>
                      </a:lnTo>
                      <a:lnTo>
                        <a:pt x="56389" y="165787"/>
                      </a:lnTo>
                      <a:lnTo>
                        <a:pt x="614" y="165787"/>
                      </a:lnTo>
                      <a:lnTo>
                        <a:pt x="0" y="281946"/>
                      </a:lnTo>
                      <a:lnTo>
                        <a:pt x="56543" y="281946"/>
                      </a:lnTo>
                      <a:lnTo>
                        <a:pt x="55621" y="444968"/>
                      </a:lnTo>
                      <a:lnTo>
                        <a:pt x="768" y="450345"/>
                      </a:lnTo>
                      <a:lnTo>
                        <a:pt x="0" y="561126"/>
                      </a:lnTo>
                      <a:lnTo>
                        <a:pt x="169782" y="563124"/>
                      </a:lnTo>
                      <a:lnTo>
                        <a:pt x="168553" y="615518"/>
                      </a:lnTo>
                      <a:lnTo>
                        <a:pt x="336492" y="615518"/>
                      </a:lnTo>
                      <a:lnTo>
                        <a:pt x="336952" y="563738"/>
                      </a:lnTo>
                      <a:lnTo>
                        <a:pt x="500742" y="561126"/>
                      </a:lnTo>
                      <a:lnTo>
                        <a:pt x="504122" y="223559"/>
                      </a:lnTo>
                      <a:lnTo>
                        <a:pt x="449116" y="225557"/>
                      </a:lnTo>
                      <a:lnTo>
                        <a:pt x="447733" y="167170"/>
                      </a:lnTo>
                      <a:lnTo>
                        <a:pt x="504122" y="169167"/>
                      </a:lnTo>
                      <a:lnTo>
                        <a:pt x="504122" y="1229"/>
                      </a:lnTo>
                      <a:lnTo>
                        <a:pt x="281331" y="0"/>
                      </a:lnTo>
                      <a:lnTo>
                        <a:pt x="281946" y="57004"/>
                      </a:lnTo>
                      <a:lnTo>
                        <a:pt x="112778" y="56389"/>
                      </a:lnTo>
                      <a:lnTo>
                        <a:pt x="111088" y="113086"/>
                      </a:lnTo>
                    </a:path>
                  </a:pathLst>
                </a:custGeom>
                <a:solidFill>
                  <a:srgbClr val="9FB5BA"/>
                </a:solidFill>
                <a:ln w="15358" cap="flat">
                  <a:noFill/>
                  <a:prstDash val="solid"/>
                  <a:miter/>
                </a:ln>
              </p:spPr>
              <p:txBody>
                <a:bodyPr rtlCol="0" anchor="ctr"/>
                <a:lstStyle/>
                <a:p>
                  <a:endParaRPr lang="en-US"/>
                </a:p>
              </p:txBody>
            </p:sp>
            <p:grpSp>
              <p:nvGrpSpPr>
                <p:cNvPr id="139" name="Graphic 610">
                  <a:extLst>
                    <a:ext uri="{FF2B5EF4-FFF2-40B4-BE49-F238E27FC236}">
                      <a16:creationId xmlns:a16="http://schemas.microsoft.com/office/drawing/2014/main" id="{C56BC5E2-F387-B03D-7635-5FBECD56F0D7}"/>
                    </a:ext>
                  </a:extLst>
                </p:cNvPr>
                <p:cNvGrpSpPr/>
                <p:nvPr/>
              </p:nvGrpSpPr>
              <p:grpSpPr>
                <a:xfrm>
                  <a:off x="8175827" y="2405339"/>
                  <a:ext cx="951855" cy="951855"/>
                  <a:chOff x="8175827" y="2405339"/>
                  <a:chExt cx="951855" cy="951855"/>
                </a:xfrm>
                <a:noFill/>
              </p:grpSpPr>
              <p:sp>
                <p:nvSpPr>
                  <p:cNvPr id="142" name="Freeform: Shape 141">
                    <a:extLst>
                      <a:ext uri="{FF2B5EF4-FFF2-40B4-BE49-F238E27FC236}">
                        <a16:creationId xmlns:a16="http://schemas.microsoft.com/office/drawing/2014/main" id="{3CFB46B1-55B6-FA8F-6DC9-DD353AF0B27D}"/>
                      </a:ext>
                    </a:extLst>
                  </p:cNvPr>
                  <p:cNvSpPr/>
                  <p:nvPr/>
                </p:nvSpPr>
                <p:spPr>
                  <a:xfrm>
                    <a:off x="8175827" y="240533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63A36D5-1F29-B10F-FC74-3E67CC67A565}"/>
                      </a:ext>
                    </a:extLst>
                  </p:cNvPr>
                  <p:cNvSpPr/>
                  <p:nvPr/>
                </p:nvSpPr>
                <p:spPr>
                  <a:xfrm>
                    <a:off x="8175827" y="246142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05DD4DF7-B606-6E63-3A0D-0830607858B7}"/>
                      </a:ext>
                    </a:extLst>
                  </p:cNvPr>
                  <p:cNvSpPr/>
                  <p:nvPr/>
                </p:nvSpPr>
                <p:spPr>
                  <a:xfrm>
                    <a:off x="8175827" y="251734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6A5CD25F-E9E8-6E57-4755-5773EDD215B0}"/>
                      </a:ext>
                    </a:extLst>
                  </p:cNvPr>
                  <p:cNvSpPr/>
                  <p:nvPr/>
                </p:nvSpPr>
                <p:spPr>
                  <a:xfrm>
                    <a:off x="8175827" y="257343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89415AA8-1EE2-D8EB-D324-AA87D9747A63}"/>
                      </a:ext>
                    </a:extLst>
                  </p:cNvPr>
                  <p:cNvSpPr/>
                  <p:nvPr/>
                </p:nvSpPr>
                <p:spPr>
                  <a:xfrm>
                    <a:off x="8175827" y="262935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8224D8C4-E5BC-6B0B-C02B-66250A2185A2}"/>
                      </a:ext>
                    </a:extLst>
                  </p:cNvPr>
                  <p:cNvSpPr/>
                  <p:nvPr/>
                </p:nvSpPr>
                <p:spPr>
                  <a:xfrm>
                    <a:off x="8175827" y="26852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DE7B768F-069A-2166-27CF-45BB4ED54B9B}"/>
                      </a:ext>
                    </a:extLst>
                  </p:cNvPr>
                  <p:cNvSpPr/>
                  <p:nvPr/>
                </p:nvSpPr>
                <p:spPr>
                  <a:xfrm>
                    <a:off x="8175827" y="274136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23E53B0C-4C12-FD51-169F-14EE68D086E1}"/>
                      </a:ext>
                    </a:extLst>
                  </p:cNvPr>
                  <p:cNvSpPr/>
                  <p:nvPr/>
                </p:nvSpPr>
                <p:spPr>
                  <a:xfrm>
                    <a:off x="8175827" y="27972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3374EA3-5169-21DA-0931-769C235A9CD2}"/>
                      </a:ext>
                    </a:extLst>
                  </p:cNvPr>
                  <p:cNvSpPr/>
                  <p:nvPr/>
                </p:nvSpPr>
                <p:spPr>
                  <a:xfrm>
                    <a:off x="8175827" y="285337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F2B6354-CD53-2764-87ED-9E512D254765}"/>
                      </a:ext>
                    </a:extLst>
                  </p:cNvPr>
                  <p:cNvSpPr/>
                  <p:nvPr/>
                </p:nvSpPr>
                <p:spPr>
                  <a:xfrm>
                    <a:off x="8175827" y="290930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CE4F000-F083-D733-8AB4-DA009631B5BA}"/>
                      </a:ext>
                    </a:extLst>
                  </p:cNvPr>
                  <p:cNvSpPr/>
                  <p:nvPr/>
                </p:nvSpPr>
                <p:spPr>
                  <a:xfrm>
                    <a:off x="8175827" y="296523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74F8D846-CD32-4448-E1D5-FDA80B4DF863}"/>
                      </a:ext>
                    </a:extLst>
                  </p:cNvPr>
                  <p:cNvSpPr/>
                  <p:nvPr/>
                </p:nvSpPr>
                <p:spPr>
                  <a:xfrm>
                    <a:off x="8175827" y="302131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30B16DEC-B6BA-B211-8B6B-B5FFCE69C209}"/>
                      </a:ext>
                    </a:extLst>
                  </p:cNvPr>
                  <p:cNvSpPr/>
                  <p:nvPr/>
                </p:nvSpPr>
                <p:spPr>
                  <a:xfrm>
                    <a:off x="8175827" y="30772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6074AC9B-EBF8-5E3B-DBDE-A08CC42AC0D6}"/>
                      </a:ext>
                    </a:extLst>
                  </p:cNvPr>
                  <p:cNvSpPr/>
                  <p:nvPr/>
                </p:nvSpPr>
                <p:spPr>
                  <a:xfrm>
                    <a:off x="8175827" y="31333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D39FB9A-70FA-7F3E-609A-8A7F6999A5F6}"/>
                      </a:ext>
                    </a:extLst>
                  </p:cNvPr>
                  <p:cNvSpPr/>
                  <p:nvPr/>
                </p:nvSpPr>
                <p:spPr>
                  <a:xfrm>
                    <a:off x="8175827" y="31892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2017A5DA-536B-D5F2-AC11-9E90EF3A1B9D}"/>
                      </a:ext>
                    </a:extLst>
                  </p:cNvPr>
                  <p:cNvSpPr/>
                  <p:nvPr/>
                </p:nvSpPr>
                <p:spPr>
                  <a:xfrm>
                    <a:off x="8175827" y="324518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D0695577-B2D6-1AE9-E71A-5A8C44817CB1}"/>
                      </a:ext>
                    </a:extLst>
                  </p:cNvPr>
                  <p:cNvSpPr/>
                  <p:nvPr/>
                </p:nvSpPr>
                <p:spPr>
                  <a:xfrm>
                    <a:off x="8175827" y="33012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F15CE41-43D5-26C3-6317-A9ACC81AAF50}"/>
                      </a:ext>
                    </a:extLst>
                  </p:cNvPr>
                  <p:cNvSpPr/>
                  <p:nvPr/>
                </p:nvSpPr>
                <p:spPr>
                  <a:xfrm>
                    <a:off x="907160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ACB3C68-315D-0B82-A397-2BA6E757B874}"/>
                      </a:ext>
                    </a:extLst>
                  </p:cNvPr>
                  <p:cNvSpPr/>
                  <p:nvPr/>
                </p:nvSpPr>
                <p:spPr>
                  <a:xfrm>
                    <a:off x="901567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5736176D-A142-E255-3C09-9BD37945417D}"/>
                      </a:ext>
                    </a:extLst>
                  </p:cNvPr>
                  <p:cNvSpPr/>
                  <p:nvPr/>
                </p:nvSpPr>
                <p:spPr>
                  <a:xfrm>
                    <a:off x="895959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0872211-3414-D05E-DDF3-1CB154ED5995}"/>
                      </a:ext>
                    </a:extLst>
                  </p:cNvPr>
                  <p:cNvSpPr/>
                  <p:nvPr/>
                </p:nvSpPr>
                <p:spPr>
                  <a:xfrm>
                    <a:off x="890366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838315D-80FC-9CED-D422-C8D0DFF54E46}"/>
                      </a:ext>
                    </a:extLst>
                  </p:cNvPr>
                  <p:cNvSpPr/>
                  <p:nvPr/>
                </p:nvSpPr>
                <p:spPr>
                  <a:xfrm>
                    <a:off x="884773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30026414-64FF-C223-121E-D5F54EBD6C46}"/>
                      </a:ext>
                    </a:extLst>
                  </p:cNvPr>
                  <p:cNvSpPr/>
                  <p:nvPr/>
                </p:nvSpPr>
                <p:spPr>
                  <a:xfrm>
                    <a:off x="879165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2242F74D-BDEA-8A1B-2556-BC14E27E75CD}"/>
                      </a:ext>
                    </a:extLst>
                  </p:cNvPr>
                  <p:cNvSpPr/>
                  <p:nvPr/>
                </p:nvSpPr>
                <p:spPr>
                  <a:xfrm>
                    <a:off x="873572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8C6695F6-4EAB-4552-BC1A-F0E06EB493E8}"/>
                      </a:ext>
                    </a:extLst>
                  </p:cNvPr>
                  <p:cNvSpPr/>
                  <p:nvPr/>
                </p:nvSpPr>
                <p:spPr>
                  <a:xfrm>
                    <a:off x="867964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8487DD73-69BB-2C97-777B-477C31C5EEA7}"/>
                      </a:ext>
                    </a:extLst>
                  </p:cNvPr>
                  <p:cNvSpPr/>
                  <p:nvPr/>
                </p:nvSpPr>
                <p:spPr>
                  <a:xfrm>
                    <a:off x="862371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C377E54-2124-E4EC-37B1-A7A9874ADE8B}"/>
                      </a:ext>
                    </a:extLst>
                  </p:cNvPr>
                  <p:cNvSpPr/>
                  <p:nvPr/>
                </p:nvSpPr>
                <p:spPr>
                  <a:xfrm>
                    <a:off x="856763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5F8FDCC9-A894-8975-5302-93E2BAFED572}"/>
                      </a:ext>
                    </a:extLst>
                  </p:cNvPr>
                  <p:cNvSpPr/>
                  <p:nvPr/>
                </p:nvSpPr>
                <p:spPr>
                  <a:xfrm>
                    <a:off x="851170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D40A4518-AFBE-9262-F187-D07C322ABFAE}"/>
                      </a:ext>
                    </a:extLst>
                  </p:cNvPr>
                  <p:cNvSpPr/>
                  <p:nvPr/>
                </p:nvSpPr>
                <p:spPr>
                  <a:xfrm>
                    <a:off x="845577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1016A425-57E3-FA21-307B-BEB5A497A8EB}"/>
                      </a:ext>
                    </a:extLst>
                  </p:cNvPr>
                  <p:cNvSpPr/>
                  <p:nvPr/>
                </p:nvSpPr>
                <p:spPr>
                  <a:xfrm>
                    <a:off x="839969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B334FA8-DD76-33EE-1E66-80457BBBD4A9}"/>
                      </a:ext>
                    </a:extLst>
                  </p:cNvPr>
                  <p:cNvSpPr/>
                  <p:nvPr/>
                </p:nvSpPr>
                <p:spPr>
                  <a:xfrm>
                    <a:off x="834376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B4DC54B1-EF28-FF86-F2FC-5AABB24422BA}"/>
                      </a:ext>
                    </a:extLst>
                  </p:cNvPr>
                  <p:cNvSpPr/>
                  <p:nvPr/>
                </p:nvSpPr>
                <p:spPr>
                  <a:xfrm>
                    <a:off x="828768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2E4E3B29-CA7B-2273-C7DC-45763A8CDD2E}"/>
                      </a:ext>
                    </a:extLst>
                  </p:cNvPr>
                  <p:cNvSpPr/>
                  <p:nvPr/>
                </p:nvSpPr>
                <p:spPr>
                  <a:xfrm>
                    <a:off x="823175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40" name="Freeform: Shape 139">
                  <a:extLst>
                    <a:ext uri="{FF2B5EF4-FFF2-40B4-BE49-F238E27FC236}">
                      <a16:creationId xmlns:a16="http://schemas.microsoft.com/office/drawing/2014/main" id="{8EBD89AF-A748-EC2B-A6EC-59BD6AE6B8A4}"/>
                    </a:ext>
                  </a:extLst>
                </p:cNvPr>
                <p:cNvSpPr/>
                <p:nvPr/>
              </p:nvSpPr>
              <p:spPr>
                <a:xfrm>
                  <a:off x="8170295" y="2400268"/>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141" name="Picture 140">
                  <a:extLst>
                    <a:ext uri="{FF2B5EF4-FFF2-40B4-BE49-F238E27FC236}">
                      <a16:creationId xmlns:a16="http://schemas.microsoft.com/office/drawing/2014/main" id="{0AF38A20-7C66-7C87-D074-DD1B06B7E011}"/>
                    </a:ext>
                  </a:extLst>
                </p:cNvPr>
                <p:cNvPicPr>
                  <a:picLocks noChangeAspect="1"/>
                </p:cNvPicPr>
                <p:nvPr/>
              </p:nvPicPr>
              <p:blipFill>
                <a:blip r:embed="rId3"/>
                <a:stretch>
                  <a:fillRect/>
                </a:stretch>
              </p:blipFill>
              <p:spPr>
                <a:xfrm>
                  <a:off x="7754137" y="2874859"/>
                  <a:ext cx="874791" cy="874791"/>
                </a:xfrm>
                <a:custGeom>
                  <a:avLst/>
                  <a:gdLst>
                    <a:gd name="connsiteX0" fmla="*/ -9 w 874791"/>
                    <a:gd name="connsiteY0" fmla="*/ -346 h 874791"/>
                    <a:gd name="connsiteX1" fmla="*/ 874782 w 874791"/>
                    <a:gd name="connsiteY1" fmla="*/ -346 h 874791"/>
                    <a:gd name="connsiteX2" fmla="*/ 874782 w 874791"/>
                    <a:gd name="connsiteY2" fmla="*/ 874445 h 874791"/>
                    <a:gd name="connsiteX3" fmla="*/ -9 w 874791"/>
                    <a:gd name="connsiteY3" fmla="*/ 874445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346"/>
                      </a:moveTo>
                      <a:lnTo>
                        <a:pt x="874782" y="-346"/>
                      </a:lnTo>
                      <a:lnTo>
                        <a:pt x="874782" y="874445"/>
                      </a:lnTo>
                      <a:lnTo>
                        <a:pt x="-9" y="874445"/>
                      </a:lnTo>
                      <a:close/>
                    </a:path>
                  </a:pathLst>
                </a:custGeom>
              </p:spPr>
            </p:pic>
          </p:grpSp>
          <p:cxnSp>
            <p:nvCxnSpPr>
              <p:cNvPr id="136" name="Straight Arrow Connector 135">
                <a:extLst>
                  <a:ext uri="{FF2B5EF4-FFF2-40B4-BE49-F238E27FC236}">
                    <a16:creationId xmlns:a16="http://schemas.microsoft.com/office/drawing/2014/main" id="{8FA3A80F-243D-CFC6-B25A-CEFC06E84680}"/>
                  </a:ext>
                </a:extLst>
              </p:cNvPr>
              <p:cNvCxnSpPr>
                <a:cxnSpLocks/>
              </p:cNvCxnSpPr>
              <p:nvPr/>
            </p:nvCxnSpPr>
            <p:spPr>
              <a:xfrm>
                <a:off x="6784204"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2A5B04D6-C2EE-5A46-43F2-5CA1B7EF45DF}"/>
                </a:ext>
              </a:extLst>
            </p:cNvPr>
            <p:cNvGrpSpPr/>
            <p:nvPr/>
          </p:nvGrpSpPr>
          <p:grpSpPr>
            <a:xfrm>
              <a:off x="3034188" y="4426296"/>
              <a:ext cx="1378769" cy="1349397"/>
              <a:chOff x="6356704" y="5610054"/>
              <a:chExt cx="1378769" cy="1349397"/>
            </a:xfrm>
          </p:grpSpPr>
          <p:grpSp>
            <p:nvGrpSpPr>
              <p:cNvPr id="95" name="Graphic 610">
                <a:extLst>
                  <a:ext uri="{FF2B5EF4-FFF2-40B4-BE49-F238E27FC236}">
                    <a16:creationId xmlns:a16="http://schemas.microsoft.com/office/drawing/2014/main" id="{F6FAFDFD-297A-C12A-0056-F55E77FF86DA}"/>
                  </a:ext>
                </a:extLst>
              </p:cNvPr>
              <p:cNvGrpSpPr/>
              <p:nvPr/>
            </p:nvGrpSpPr>
            <p:grpSpPr>
              <a:xfrm>
                <a:off x="6356704" y="5610054"/>
                <a:ext cx="1378769" cy="1349397"/>
                <a:chOff x="7754137" y="3585824"/>
                <a:chExt cx="1378769" cy="1349397"/>
              </a:xfrm>
            </p:grpSpPr>
            <p:sp>
              <p:nvSpPr>
                <p:cNvPr id="97" name="Freeform: Shape 96">
                  <a:extLst>
                    <a:ext uri="{FF2B5EF4-FFF2-40B4-BE49-F238E27FC236}">
                      <a16:creationId xmlns:a16="http://schemas.microsoft.com/office/drawing/2014/main" id="{ADBE193C-CDD0-30C2-FCC2-FB936B12238C}"/>
                    </a:ext>
                  </a:extLst>
                </p:cNvPr>
                <p:cNvSpPr/>
                <p:nvPr/>
              </p:nvSpPr>
              <p:spPr>
                <a:xfrm>
                  <a:off x="8170295"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387A1D81-89C5-677A-EF33-F8ACBBD1A639}"/>
                    </a:ext>
                  </a:extLst>
                </p:cNvPr>
                <p:cNvSpPr/>
                <p:nvPr/>
              </p:nvSpPr>
              <p:spPr>
                <a:xfrm>
                  <a:off x="8343919" y="3701983"/>
                  <a:ext cx="615825" cy="616900"/>
                </a:xfrm>
                <a:custGeom>
                  <a:avLst/>
                  <a:gdLst>
                    <a:gd name="connsiteX0" fmla="*/ 111396 w 615825"/>
                    <a:gd name="connsiteY0" fmla="*/ 55314 h 616900"/>
                    <a:gd name="connsiteX1" fmla="*/ 2919 w 615825"/>
                    <a:gd name="connsiteY1" fmla="*/ 57311 h 616900"/>
                    <a:gd name="connsiteX2" fmla="*/ 0 w 615825"/>
                    <a:gd name="connsiteY2" fmla="*/ 172087 h 616900"/>
                    <a:gd name="connsiteX3" fmla="*/ 0 w 615825"/>
                    <a:gd name="connsiteY3" fmla="*/ 224942 h 616900"/>
                    <a:gd name="connsiteX4" fmla="*/ 113393 w 615825"/>
                    <a:gd name="connsiteY4" fmla="*/ 225403 h 616900"/>
                    <a:gd name="connsiteX5" fmla="*/ 113393 w 615825"/>
                    <a:gd name="connsiteY5" fmla="*/ 446811 h 616900"/>
                    <a:gd name="connsiteX6" fmla="*/ 165019 w 615825"/>
                    <a:gd name="connsiteY6" fmla="*/ 449270 h 616900"/>
                    <a:gd name="connsiteX7" fmla="*/ 168092 w 615825"/>
                    <a:gd name="connsiteY7" fmla="*/ 613367 h 616900"/>
                    <a:gd name="connsiteX8" fmla="*/ 557592 w 615825"/>
                    <a:gd name="connsiteY8" fmla="*/ 616901 h 616900"/>
                    <a:gd name="connsiteX9" fmla="*/ 559589 w 615825"/>
                    <a:gd name="connsiteY9" fmla="*/ 505966 h 616900"/>
                    <a:gd name="connsiteX10" fmla="*/ 615826 w 615825"/>
                    <a:gd name="connsiteY10" fmla="*/ 505966 h 616900"/>
                    <a:gd name="connsiteX11" fmla="*/ 615826 w 615825"/>
                    <a:gd name="connsiteY11" fmla="*/ 336952 h 616900"/>
                    <a:gd name="connsiteX12" fmla="*/ 559743 w 615825"/>
                    <a:gd name="connsiteY12" fmla="*/ 336030 h 616900"/>
                    <a:gd name="connsiteX13" fmla="*/ 559589 w 615825"/>
                    <a:gd name="connsiteY13" fmla="*/ 227401 h 616900"/>
                    <a:gd name="connsiteX14" fmla="*/ 452650 w 615825"/>
                    <a:gd name="connsiteY14" fmla="*/ 223867 h 616900"/>
                    <a:gd name="connsiteX15" fmla="*/ 448194 w 615825"/>
                    <a:gd name="connsiteY15" fmla="*/ 168246 h 616900"/>
                    <a:gd name="connsiteX16" fmla="*/ 394878 w 615825"/>
                    <a:gd name="connsiteY16" fmla="*/ 170704 h 616900"/>
                    <a:gd name="connsiteX17" fmla="*/ 396414 w 615825"/>
                    <a:gd name="connsiteY17" fmla="*/ 114008 h 616900"/>
                    <a:gd name="connsiteX18" fmla="*/ 336184 w 615825"/>
                    <a:gd name="connsiteY18" fmla="*/ 114008 h 616900"/>
                    <a:gd name="connsiteX19" fmla="*/ 335724 w 615825"/>
                    <a:gd name="connsiteY19" fmla="*/ 55314 h 616900"/>
                    <a:gd name="connsiteX20" fmla="*/ 279795 w 615825"/>
                    <a:gd name="connsiteY20" fmla="*/ 55314 h 616900"/>
                    <a:gd name="connsiteX21" fmla="*/ 277951 w 615825"/>
                    <a:gd name="connsiteY21" fmla="*/ 1998 h 616900"/>
                    <a:gd name="connsiteX22" fmla="*/ 226786 w 615825"/>
                    <a:gd name="connsiteY22" fmla="*/ 0 h 616900"/>
                    <a:gd name="connsiteX23" fmla="*/ 222483 w 615825"/>
                    <a:gd name="connsiteY23" fmla="*/ 55621 h 61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5825" h="616900">
                      <a:moveTo>
                        <a:pt x="111396" y="55314"/>
                      </a:moveTo>
                      <a:lnTo>
                        <a:pt x="2919" y="57311"/>
                      </a:lnTo>
                      <a:lnTo>
                        <a:pt x="0" y="172087"/>
                      </a:lnTo>
                      <a:lnTo>
                        <a:pt x="0" y="224942"/>
                      </a:lnTo>
                      <a:lnTo>
                        <a:pt x="113393" y="225403"/>
                      </a:lnTo>
                      <a:lnTo>
                        <a:pt x="113393" y="446811"/>
                      </a:lnTo>
                      <a:lnTo>
                        <a:pt x="165019" y="449270"/>
                      </a:lnTo>
                      <a:lnTo>
                        <a:pt x="168092" y="613367"/>
                      </a:lnTo>
                      <a:lnTo>
                        <a:pt x="557592" y="616901"/>
                      </a:lnTo>
                      <a:lnTo>
                        <a:pt x="559589" y="505966"/>
                      </a:lnTo>
                      <a:lnTo>
                        <a:pt x="615826" y="505966"/>
                      </a:lnTo>
                      <a:lnTo>
                        <a:pt x="615826" y="336952"/>
                      </a:lnTo>
                      <a:lnTo>
                        <a:pt x="559743" y="336030"/>
                      </a:lnTo>
                      <a:lnTo>
                        <a:pt x="559589" y="227401"/>
                      </a:lnTo>
                      <a:lnTo>
                        <a:pt x="452650" y="223867"/>
                      </a:lnTo>
                      <a:lnTo>
                        <a:pt x="448194" y="168246"/>
                      </a:lnTo>
                      <a:lnTo>
                        <a:pt x="394878" y="170704"/>
                      </a:lnTo>
                      <a:lnTo>
                        <a:pt x="396414" y="114008"/>
                      </a:lnTo>
                      <a:lnTo>
                        <a:pt x="336184" y="114008"/>
                      </a:lnTo>
                      <a:lnTo>
                        <a:pt x="335724" y="55314"/>
                      </a:lnTo>
                      <a:lnTo>
                        <a:pt x="279795" y="55314"/>
                      </a:lnTo>
                      <a:lnTo>
                        <a:pt x="277951" y="1998"/>
                      </a:lnTo>
                      <a:lnTo>
                        <a:pt x="226786" y="0"/>
                      </a:lnTo>
                      <a:lnTo>
                        <a:pt x="222483" y="55621"/>
                      </a:lnTo>
                    </a:path>
                  </a:pathLst>
                </a:custGeom>
                <a:solidFill>
                  <a:srgbClr val="9FB5BA"/>
                </a:solidFill>
                <a:ln w="15358" cap="flat">
                  <a:noFill/>
                  <a:prstDash val="solid"/>
                  <a:miter/>
                </a:ln>
              </p:spPr>
              <p:txBody>
                <a:bodyPr rtlCol="0" anchor="ctr"/>
                <a:lstStyle/>
                <a:p>
                  <a:endParaRPr lang="en-US"/>
                </a:p>
              </p:txBody>
            </p:sp>
            <p:grpSp>
              <p:nvGrpSpPr>
                <p:cNvPr id="99" name="Graphic 610">
                  <a:extLst>
                    <a:ext uri="{FF2B5EF4-FFF2-40B4-BE49-F238E27FC236}">
                      <a16:creationId xmlns:a16="http://schemas.microsoft.com/office/drawing/2014/main" id="{812AFA10-83F1-3563-C8E7-48BEB44F60FC}"/>
                    </a:ext>
                  </a:extLst>
                </p:cNvPr>
                <p:cNvGrpSpPr/>
                <p:nvPr/>
              </p:nvGrpSpPr>
              <p:grpSpPr>
                <a:xfrm>
                  <a:off x="8175827" y="3590894"/>
                  <a:ext cx="951855" cy="951855"/>
                  <a:chOff x="8175827" y="3590894"/>
                  <a:chExt cx="951855" cy="951855"/>
                </a:xfrm>
                <a:noFill/>
              </p:grpSpPr>
              <p:sp>
                <p:nvSpPr>
                  <p:cNvPr id="102" name="Freeform: Shape 101">
                    <a:extLst>
                      <a:ext uri="{FF2B5EF4-FFF2-40B4-BE49-F238E27FC236}">
                        <a16:creationId xmlns:a16="http://schemas.microsoft.com/office/drawing/2014/main" id="{BC5BA6D2-290C-457B-E912-7AF3CBCE5F07}"/>
                      </a:ext>
                    </a:extLst>
                  </p:cNvPr>
                  <p:cNvSpPr/>
                  <p:nvPr/>
                </p:nvSpPr>
                <p:spPr>
                  <a:xfrm>
                    <a:off x="8175827"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28B0DD17-1008-58F1-68A5-2FAD76C391E7}"/>
                      </a:ext>
                    </a:extLst>
                  </p:cNvPr>
                  <p:cNvSpPr/>
                  <p:nvPr/>
                </p:nvSpPr>
                <p:spPr>
                  <a:xfrm>
                    <a:off x="8175827" y="36469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C86F7712-7BE8-D31A-E878-40C0030C3FA3}"/>
                      </a:ext>
                    </a:extLst>
                  </p:cNvPr>
                  <p:cNvSpPr/>
                  <p:nvPr/>
                </p:nvSpPr>
                <p:spPr>
                  <a:xfrm>
                    <a:off x="8175827" y="370290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657FFCAA-F5E6-B956-3A5A-052C6B4F16D8}"/>
                      </a:ext>
                    </a:extLst>
                  </p:cNvPr>
                  <p:cNvSpPr/>
                  <p:nvPr/>
                </p:nvSpPr>
                <p:spPr>
                  <a:xfrm>
                    <a:off x="8175827" y="375898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46ECED5-CEF8-5FEB-F9B4-2031B1782018}"/>
                      </a:ext>
                    </a:extLst>
                  </p:cNvPr>
                  <p:cNvSpPr/>
                  <p:nvPr/>
                </p:nvSpPr>
                <p:spPr>
                  <a:xfrm>
                    <a:off x="8175827" y="38149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475D918B-3A8D-94B9-1CC1-90E20B7B6FFE}"/>
                      </a:ext>
                    </a:extLst>
                  </p:cNvPr>
                  <p:cNvSpPr/>
                  <p:nvPr/>
                </p:nvSpPr>
                <p:spPr>
                  <a:xfrm>
                    <a:off x="8175827" y="38708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D5B8A42-1149-4695-E4D8-F493B033B207}"/>
                      </a:ext>
                    </a:extLst>
                  </p:cNvPr>
                  <p:cNvSpPr/>
                  <p:nvPr/>
                </p:nvSpPr>
                <p:spPr>
                  <a:xfrm>
                    <a:off x="8175827" y="39269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CE76A2F-172C-AA2C-29F6-5EFACD70A8DC}"/>
                      </a:ext>
                    </a:extLst>
                  </p:cNvPr>
                  <p:cNvSpPr/>
                  <p:nvPr/>
                </p:nvSpPr>
                <p:spPr>
                  <a:xfrm>
                    <a:off x="8175827" y="39828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0AE5E0D4-2EC6-E63A-6A4F-21CE0FF032A0}"/>
                      </a:ext>
                    </a:extLst>
                  </p:cNvPr>
                  <p:cNvSpPr/>
                  <p:nvPr/>
                </p:nvSpPr>
                <p:spPr>
                  <a:xfrm>
                    <a:off x="8175827" y="40389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96345FD-7BF8-B86D-9A77-9881CF160250}"/>
                      </a:ext>
                    </a:extLst>
                  </p:cNvPr>
                  <p:cNvSpPr/>
                  <p:nvPr/>
                </p:nvSpPr>
                <p:spPr>
                  <a:xfrm>
                    <a:off x="8175827" y="40948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3A69984A-1500-DC51-3246-608E44534813}"/>
                      </a:ext>
                    </a:extLst>
                  </p:cNvPr>
                  <p:cNvSpPr/>
                  <p:nvPr/>
                </p:nvSpPr>
                <p:spPr>
                  <a:xfrm>
                    <a:off x="8175827" y="415094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0C50914A-4C69-5A97-8B6F-82E1AB606306}"/>
                      </a:ext>
                    </a:extLst>
                  </p:cNvPr>
                  <p:cNvSpPr/>
                  <p:nvPr/>
                </p:nvSpPr>
                <p:spPr>
                  <a:xfrm>
                    <a:off x="8175827" y="420687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88F2DA1-34BD-2D9F-4393-377F74802BFA}"/>
                      </a:ext>
                    </a:extLst>
                  </p:cNvPr>
                  <p:cNvSpPr/>
                  <p:nvPr/>
                </p:nvSpPr>
                <p:spPr>
                  <a:xfrm>
                    <a:off x="8175827" y="426280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3C06F150-65EC-70B4-FCDB-33EE15DA15A8}"/>
                      </a:ext>
                    </a:extLst>
                  </p:cNvPr>
                  <p:cNvSpPr/>
                  <p:nvPr/>
                </p:nvSpPr>
                <p:spPr>
                  <a:xfrm>
                    <a:off x="8175827" y="431888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4D89E430-2E6F-2EED-8914-634B6427A9B3}"/>
                      </a:ext>
                    </a:extLst>
                  </p:cNvPr>
                  <p:cNvSpPr/>
                  <p:nvPr/>
                </p:nvSpPr>
                <p:spPr>
                  <a:xfrm>
                    <a:off x="8175827" y="437481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A1A120A-02EB-63B5-5556-556795648518}"/>
                      </a:ext>
                    </a:extLst>
                  </p:cNvPr>
                  <p:cNvSpPr/>
                  <p:nvPr/>
                </p:nvSpPr>
                <p:spPr>
                  <a:xfrm>
                    <a:off x="8175827" y="443089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4D0FD722-E3FB-5D00-52C6-2964655D6C60}"/>
                      </a:ext>
                    </a:extLst>
                  </p:cNvPr>
                  <p:cNvSpPr/>
                  <p:nvPr/>
                </p:nvSpPr>
                <p:spPr>
                  <a:xfrm>
                    <a:off x="8175827" y="448682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8A779B0F-29D3-8CEE-5A5E-23FDCD18471C}"/>
                      </a:ext>
                    </a:extLst>
                  </p:cNvPr>
                  <p:cNvSpPr/>
                  <p:nvPr/>
                </p:nvSpPr>
                <p:spPr>
                  <a:xfrm>
                    <a:off x="907160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296D4F8-A73F-B185-7BAF-44B65F475739}"/>
                      </a:ext>
                    </a:extLst>
                  </p:cNvPr>
                  <p:cNvSpPr/>
                  <p:nvPr/>
                </p:nvSpPr>
                <p:spPr>
                  <a:xfrm>
                    <a:off x="901567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7BE48D33-E9D5-9AF8-682F-84DEEBF3B580}"/>
                      </a:ext>
                    </a:extLst>
                  </p:cNvPr>
                  <p:cNvSpPr/>
                  <p:nvPr/>
                </p:nvSpPr>
                <p:spPr>
                  <a:xfrm>
                    <a:off x="895959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E906E97-9A02-8EC9-4A95-0A78278330F1}"/>
                      </a:ext>
                    </a:extLst>
                  </p:cNvPr>
                  <p:cNvSpPr/>
                  <p:nvPr/>
                </p:nvSpPr>
                <p:spPr>
                  <a:xfrm>
                    <a:off x="890366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96062DE8-ECC3-EA94-422F-28C8E39434F7}"/>
                      </a:ext>
                    </a:extLst>
                  </p:cNvPr>
                  <p:cNvSpPr/>
                  <p:nvPr/>
                </p:nvSpPr>
                <p:spPr>
                  <a:xfrm>
                    <a:off x="88477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1B99752-6F63-3B94-F748-F35D67CD958E}"/>
                      </a:ext>
                    </a:extLst>
                  </p:cNvPr>
                  <p:cNvSpPr/>
                  <p:nvPr/>
                </p:nvSpPr>
                <p:spPr>
                  <a:xfrm>
                    <a:off x="87916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292A5EE-880B-4031-56E8-C74B3F865D79}"/>
                      </a:ext>
                    </a:extLst>
                  </p:cNvPr>
                  <p:cNvSpPr/>
                  <p:nvPr/>
                </p:nvSpPr>
                <p:spPr>
                  <a:xfrm>
                    <a:off x="873572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FEC69D5E-4540-36FB-38F2-E34B0653F6D0}"/>
                      </a:ext>
                    </a:extLst>
                  </p:cNvPr>
                  <p:cNvSpPr/>
                  <p:nvPr/>
                </p:nvSpPr>
                <p:spPr>
                  <a:xfrm>
                    <a:off x="86796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802E218B-2510-1562-BE95-194D9334F2F5}"/>
                      </a:ext>
                    </a:extLst>
                  </p:cNvPr>
                  <p:cNvSpPr/>
                  <p:nvPr/>
                </p:nvSpPr>
                <p:spPr>
                  <a:xfrm>
                    <a:off x="86237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E09857A0-D818-C439-8898-29C31E8B7CB6}"/>
                      </a:ext>
                    </a:extLst>
                  </p:cNvPr>
                  <p:cNvSpPr/>
                  <p:nvPr/>
                </p:nvSpPr>
                <p:spPr>
                  <a:xfrm>
                    <a:off x="856763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ED40261-EFA2-3F37-E169-857AF603E217}"/>
                      </a:ext>
                    </a:extLst>
                  </p:cNvPr>
                  <p:cNvSpPr/>
                  <p:nvPr/>
                </p:nvSpPr>
                <p:spPr>
                  <a:xfrm>
                    <a:off x="85117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10886DE7-A3C1-566E-25FE-6CDA901C2253}"/>
                      </a:ext>
                    </a:extLst>
                  </p:cNvPr>
                  <p:cNvSpPr/>
                  <p:nvPr/>
                </p:nvSpPr>
                <p:spPr>
                  <a:xfrm>
                    <a:off x="845577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581F1D7-78ED-593D-BFBC-D439B09A0F70}"/>
                      </a:ext>
                    </a:extLst>
                  </p:cNvPr>
                  <p:cNvSpPr/>
                  <p:nvPr/>
                </p:nvSpPr>
                <p:spPr>
                  <a:xfrm>
                    <a:off x="83996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1C20D2D4-6B06-E3EF-EE86-8E1AB4846F45}"/>
                      </a:ext>
                    </a:extLst>
                  </p:cNvPr>
                  <p:cNvSpPr/>
                  <p:nvPr/>
                </p:nvSpPr>
                <p:spPr>
                  <a:xfrm>
                    <a:off x="83437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BDCA088-C0A2-BF72-80FD-7FD34DD6EB9D}"/>
                      </a:ext>
                    </a:extLst>
                  </p:cNvPr>
                  <p:cNvSpPr/>
                  <p:nvPr/>
                </p:nvSpPr>
                <p:spPr>
                  <a:xfrm>
                    <a:off x="82876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19BD642-3C86-56BB-FC73-09C3C99B16AC}"/>
                      </a:ext>
                    </a:extLst>
                  </p:cNvPr>
                  <p:cNvSpPr/>
                  <p:nvPr/>
                </p:nvSpPr>
                <p:spPr>
                  <a:xfrm>
                    <a:off x="82317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00" name="Freeform: Shape 99">
                  <a:extLst>
                    <a:ext uri="{FF2B5EF4-FFF2-40B4-BE49-F238E27FC236}">
                      <a16:creationId xmlns:a16="http://schemas.microsoft.com/office/drawing/2014/main" id="{1464738E-2C8E-B858-A49B-8544B966AECE}"/>
                    </a:ext>
                  </a:extLst>
                </p:cNvPr>
                <p:cNvSpPr/>
                <p:nvPr/>
              </p:nvSpPr>
              <p:spPr>
                <a:xfrm>
                  <a:off x="8170295"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101" name="Picture 100">
                  <a:extLst>
                    <a:ext uri="{FF2B5EF4-FFF2-40B4-BE49-F238E27FC236}">
                      <a16:creationId xmlns:a16="http://schemas.microsoft.com/office/drawing/2014/main" id="{61DC94A1-4F28-3BBD-92BC-9D696D2EE8C3}"/>
                    </a:ext>
                  </a:extLst>
                </p:cNvPr>
                <p:cNvPicPr>
                  <a:picLocks noChangeAspect="1"/>
                </p:cNvPicPr>
                <p:nvPr/>
              </p:nvPicPr>
              <p:blipFill>
                <a:blip r:embed="rId3"/>
                <a:stretch>
                  <a:fillRect/>
                </a:stretch>
              </p:blipFill>
              <p:spPr>
                <a:xfrm>
                  <a:off x="7754137" y="4060430"/>
                  <a:ext cx="874791" cy="874791"/>
                </a:xfrm>
                <a:custGeom>
                  <a:avLst/>
                  <a:gdLst>
                    <a:gd name="connsiteX0" fmla="*/ -9 w 874791"/>
                    <a:gd name="connsiteY0" fmla="*/ -269 h 874791"/>
                    <a:gd name="connsiteX1" fmla="*/ 874782 w 874791"/>
                    <a:gd name="connsiteY1" fmla="*/ -269 h 874791"/>
                    <a:gd name="connsiteX2" fmla="*/ 874782 w 874791"/>
                    <a:gd name="connsiteY2" fmla="*/ 874522 h 874791"/>
                    <a:gd name="connsiteX3" fmla="*/ -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269"/>
                      </a:moveTo>
                      <a:lnTo>
                        <a:pt x="874782" y="-269"/>
                      </a:lnTo>
                      <a:lnTo>
                        <a:pt x="874782" y="874522"/>
                      </a:lnTo>
                      <a:lnTo>
                        <a:pt x="-9" y="874522"/>
                      </a:lnTo>
                      <a:close/>
                    </a:path>
                  </a:pathLst>
                </a:custGeom>
              </p:spPr>
            </p:pic>
          </p:grpSp>
          <p:cxnSp>
            <p:nvCxnSpPr>
              <p:cNvPr id="96" name="Straight Arrow Connector 95">
                <a:extLst>
                  <a:ext uri="{FF2B5EF4-FFF2-40B4-BE49-F238E27FC236}">
                    <a16:creationId xmlns:a16="http://schemas.microsoft.com/office/drawing/2014/main" id="{B4091E81-15EF-B195-9543-E12D60D104E8}"/>
                  </a:ext>
                </a:extLst>
              </p:cNvPr>
              <p:cNvCxnSpPr>
                <a:cxnSpLocks/>
              </p:cNvCxnSpPr>
              <p:nvPr/>
            </p:nvCxnSpPr>
            <p:spPr>
              <a:xfrm>
                <a:off x="6784204"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CBE7EABE-2D4B-C85B-13E3-2AD0B341CA20}"/>
                </a:ext>
              </a:extLst>
            </p:cNvPr>
            <p:cNvGrpSpPr/>
            <p:nvPr/>
          </p:nvGrpSpPr>
          <p:grpSpPr>
            <a:xfrm>
              <a:off x="1813093" y="4426296"/>
              <a:ext cx="1378815" cy="1349397"/>
              <a:chOff x="5135609" y="5610054"/>
              <a:chExt cx="1378815" cy="1349397"/>
            </a:xfrm>
          </p:grpSpPr>
          <p:grpSp>
            <p:nvGrpSpPr>
              <p:cNvPr id="55" name="Graphic 610">
                <a:extLst>
                  <a:ext uri="{FF2B5EF4-FFF2-40B4-BE49-F238E27FC236}">
                    <a16:creationId xmlns:a16="http://schemas.microsoft.com/office/drawing/2014/main" id="{CFA59184-9E37-F754-7FA5-1D8071BD1051}"/>
                  </a:ext>
                </a:extLst>
              </p:cNvPr>
              <p:cNvGrpSpPr/>
              <p:nvPr/>
            </p:nvGrpSpPr>
            <p:grpSpPr>
              <a:xfrm>
                <a:off x="5135609" y="5610054"/>
                <a:ext cx="1378815" cy="1349397"/>
                <a:chOff x="6533042" y="3585824"/>
                <a:chExt cx="1378815" cy="1349397"/>
              </a:xfrm>
            </p:grpSpPr>
            <p:sp>
              <p:nvSpPr>
                <p:cNvPr id="57" name="Freeform: Shape 56">
                  <a:extLst>
                    <a:ext uri="{FF2B5EF4-FFF2-40B4-BE49-F238E27FC236}">
                      <a16:creationId xmlns:a16="http://schemas.microsoft.com/office/drawing/2014/main" id="{7469373F-0E31-2F20-9300-5BBA222DC44E}"/>
                    </a:ext>
                  </a:extLst>
                </p:cNvPr>
                <p:cNvSpPr/>
                <p:nvPr/>
              </p:nvSpPr>
              <p:spPr>
                <a:xfrm>
                  <a:off x="6949247"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DF399022-4250-CBC5-8948-6A2E8A2DE4E7}"/>
                    </a:ext>
                  </a:extLst>
                </p:cNvPr>
                <p:cNvSpPr/>
                <p:nvPr/>
              </p:nvSpPr>
              <p:spPr>
                <a:xfrm>
                  <a:off x="7065866" y="3758679"/>
                  <a:ext cx="616747" cy="559128"/>
                </a:xfrm>
                <a:custGeom>
                  <a:avLst/>
                  <a:gdLst>
                    <a:gd name="connsiteX0" fmla="*/ 110781 w 616747"/>
                    <a:gd name="connsiteY0" fmla="*/ 1383 h 559128"/>
                    <a:gd name="connsiteX1" fmla="*/ 57004 w 616747"/>
                    <a:gd name="connsiteY1" fmla="*/ 0 h 559128"/>
                    <a:gd name="connsiteX2" fmla="*/ 57004 w 616747"/>
                    <a:gd name="connsiteY2" fmla="*/ 112164 h 559128"/>
                    <a:gd name="connsiteX3" fmla="*/ 0 w 616747"/>
                    <a:gd name="connsiteY3" fmla="*/ 112778 h 559128"/>
                    <a:gd name="connsiteX4" fmla="*/ 0 w 616747"/>
                    <a:gd name="connsiteY4" fmla="*/ 336184 h 559128"/>
                    <a:gd name="connsiteX5" fmla="*/ 57004 w 616747"/>
                    <a:gd name="connsiteY5" fmla="*/ 335723 h 559128"/>
                    <a:gd name="connsiteX6" fmla="*/ 57004 w 616747"/>
                    <a:gd name="connsiteY6" fmla="*/ 391344 h 559128"/>
                    <a:gd name="connsiteX7" fmla="*/ 112778 w 616747"/>
                    <a:gd name="connsiteY7" fmla="*/ 391344 h 559128"/>
                    <a:gd name="connsiteX8" fmla="*/ 113393 w 616747"/>
                    <a:gd name="connsiteY8" fmla="*/ 503508 h 559128"/>
                    <a:gd name="connsiteX9" fmla="*/ 171011 w 616747"/>
                    <a:gd name="connsiteY9" fmla="*/ 504737 h 559128"/>
                    <a:gd name="connsiteX10" fmla="*/ 167785 w 616747"/>
                    <a:gd name="connsiteY10" fmla="*/ 559129 h 559128"/>
                    <a:gd name="connsiteX11" fmla="*/ 560665 w 616747"/>
                    <a:gd name="connsiteY11" fmla="*/ 557746 h 559128"/>
                    <a:gd name="connsiteX12" fmla="*/ 560358 w 616747"/>
                    <a:gd name="connsiteY12" fmla="*/ 504122 h 559128"/>
                    <a:gd name="connsiteX13" fmla="*/ 615364 w 616747"/>
                    <a:gd name="connsiteY13" fmla="*/ 505505 h 559128"/>
                    <a:gd name="connsiteX14" fmla="*/ 616747 w 616747"/>
                    <a:gd name="connsiteY14" fmla="*/ 277797 h 559128"/>
                    <a:gd name="connsiteX15" fmla="*/ 560973 w 616747"/>
                    <a:gd name="connsiteY15" fmla="*/ 280563 h 559128"/>
                    <a:gd name="connsiteX16" fmla="*/ 559743 w 616747"/>
                    <a:gd name="connsiteY16" fmla="*/ 226171 h 559128"/>
                    <a:gd name="connsiteX17" fmla="*/ 560358 w 616747"/>
                    <a:gd name="connsiteY17" fmla="*/ 170551 h 559128"/>
                    <a:gd name="connsiteX18" fmla="*/ 503354 w 616747"/>
                    <a:gd name="connsiteY18" fmla="*/ 169782 h 559128"/>
                    <a:gd name="connsiteX19" fmla="*/ 504737 w 616747"/>
                    <a:gd name="connsiteY19" fmla="*/ 113547 h 559128"/>
                    <a:gd name="connsiteX20" fmla="*/ 391959 w 616747"/>
                    <a:gd name="connsiteY20" fmla="*/ 113547 h 559128"/>
                    <a:gd name="connsiteX21" fmla="*/ 283175 w 616747"/>
                    <a:gd name="connsiteY21" fmla="*/ 112778 h 559128"/>
                    <a:gd name="connsiteX22" fmla="*/ 281792 w 616747"/>
                    <a:gd name="connsiteY22" fmla="*/ 56389 h 559128"/>
                    <a:gd name="connsiteX23" fmla="*/ 225403 w 616747"/>
                    <a:gd name="connsiteY23" fmla="*/ 56389 h 559128"/>
                    <a:gd name="connsiteX24" fmla="*/ 223406 w 616747"/>
                    <a:gd name="connsiteY24" fmla="*/ 768 h 55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47" h="559128">
                      <a:moveTo>
                        <a:pt x="110781" y="1383"/>
                      </a:moveTo>
                      <a:lnTo>
                        <a:pt x="57004" y="0"/>
                      </a:lnTo>
                      <a:lnTo>
                        <a:pt x="57004" y="112164"/>
                      </a:lnTo>
                      <a:lnTo>
                        <a:pt x="0" y="112778"/>
                      </a:lnTo>
                      <a:lnTo>
                        <a:pt x="0" y="336184"/>
                      </a:lnTo>
                      <a:lnTo>
                        <a:pt x="57004" y="335723"/>
                      </a:lnTo>
                      <a:lnTo>
                        <a:pt x="57004" y="391344"/>
                      </a:lnTo>
                      <a:lnTo>
                        <a:pt x="112778" y="391344"/>
                      </a:lnTo>
                      <a:lnTo>
                        <a:pt x="113393" y="503508"/>
                      </a:lnTo>
                      <a:lnTo>
                        <a:pt x="171011" y="504737"/>
                      </a:lnTo>
                      <a:lnTo>
                        <a:pt x="167785" y="559129"/>
                      </a:lnTo>
                      <a:lnTo>
                        <a:pt x="560665" y="557746"/>
                      </a:lnTo>
                      <a:lnTo>
                        <a:pt x="560358" y="504122"/>
                      </a:lnTo>
                      <a:lnTo>
                        <a:pt x="615364" y="505505"/>
                      </a:lnTo>
                      <a:lnTo>
                        <a:pt x="616747" y="277797"/>
                      </a:lnTo>
                      <a:lnTo>
                        <a:pt x="560973" y="280563"/>
                      </a:lnTo>
                      <a:lnTo>
                        <a:pt x="559743" y="226171"/>
                      </a:lnTo>
                      <a:lnTo>
                        <a:pt x="560358" y="170551"/>
                      </a:lnTo>
                      <a:lnTo>
                        <a:pt x="503354" y="169782"/>
                      </a:lnTo>
                      <a:lnTo>
                        <a:pt x="504737" y="113547"/>
                      </a:lnTo>
                      <a:lnTo>
                        <a:pt x="391959" y="113547"/>
                      </a:lnTo>
                      <a:lnTo>
                        <a:pt x="283175" y="112778"/>
                      </a:lnTo>
                      <a:lnTo>
                        <a:pt x="281792" y="56389"/>
                      </a:lnTo>
                      <a:lnTo>
                        <a:pt x="225403" y="56389"/>
                      </a:lnTo>
                      <a:lnTo>
                        <a:pt x="223406" y="768"/>
                      </a:lnTo>
                    </a:path>
                  </a:pathLst>
                </a:custGeom>
                <a:solidFill>
                  <a:srgbClr val="9FB5BA"/>
                </a:solidFill>
                <a:ln w="15358" cap="flat">
                  <a:noFill/>
                  <a:prstDash val="solid"/>
                  <a:miter/>
                </a:ln>
              </p:spPr>
              <p:txBody>
                <a:bodyPr rtlCol="0" anchor="ctr"/>
                <a:lstStyle/>
                <a:p>
                  <a:endParaRPr lang="en-US"/>
                </a:p>
              </p:txBody>
            </p:sp>
            <p:grpSp>
              <p:nvGrpSpPr>
                <p:cNvPr id="59" name="Graphic 610">
                  <a:extLst>
                    <a:ext uri="{FF2B5EF4-FFF2-40B4-BE49-F238E27FC236}">
                      <a16:creationId xmlns:a16="http://schemas.microsoft.com/office/drawing/2014/main" id="{8818C625-D545-003E-FA3C-8567E0A5BB3D}"/>
                    </a:ext>
                  </a:extLst>
                </p:cNvPr>
                <p:cNvGrpSpPr/>
                <p:nvPr/>
              </p:nvGrpSpPr>
              <p:grpSpPr>
                <a:xfrm>
                  <a:off x="6954624" y="3590894"/>
                  <a:ext cx="951855" cy="951855"/>
                  <a:chOff x="6954624" y="3590894"/>
                  <a:chExt cx="951855" cy="951855"/>
                </a:xfrm>
                <a:noFill/>
              </p:grpSpPr>
              <p:sp>
                <p:nvSpPr>
                  <p:cNvPr id="62" name="Freeform: Shape 61">
                    <a:extLst>
                      <a:ext uri="{FF2B5EF4-FFF2-40B4-BE49-F238E27FC236}">
                        <a16:creationId xmlns:a16="http://schemas.microsoft.com/office/drawing/2014/main" id="{2481D46B-845B-51A5-0FDE-B7CF314A7D28}"/>
                      </a:ext>
                    </a:extLst>
                  </p:cNvPr>
                  <p:cNvSpPr/>
                  <p:nvPr/>
                </p:nvSpPr>
                <p:spPr>
                  <a:xfrm>
                    <a:off x="6954624"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F84A19E-BD3C-1469-C154-D508CCADFCE0}"/>
                      </a:ext>
                    </a:extLst>
                  </p:cNvPr>
                  <p:cNvSpPr/>
                  <p:nvPr/>
                </p:nvSpPr>
                <p:spPr>
                  <a:xfrm>
                    <a:off x="6954624" y="364697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A703771-D8C9-3BDE-1EDF-8654BBC4CC85}"/>
                      </a:ext>
                    </a:extLst>
                  </p:cNvPr>
                  <p:cNvSpPr/>
                  <p:nvPr/>
                </p:nvSpPr>
                <p:spPr>
                  <a:xfrm>
                    <a:off x="6954624" y="370290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A83F723-3B98-546C-9ED1-08DF88DADD5A}"/>
                      </a:ext>
                    </a:extLst>
                  </p:cNvPr>
                  <p:cNvSpPr/>
                  <p:nvPr/>
                </p:nvSpPr>
                <p:spPr>
                  <a:xfrm>
                    <a:off x="6954624" y="375898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1108FB5-603A-D81C-CF02-0819F5C5FEE6}"/>
                      </a:ext>
                    </a:extLst>
                  </p:cNvPr>
                  <p:cNvSpPr/>
                  <p:nvPr/>
                </p:nvSpPr>
                <p:spPr>
                  <a:xfrm>
                    <a:off x="6954624" y="381491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AEC0CB2-404A-D467-8FC3-DA7FC57EEEED}"/>
                      </a:ext>
                    </a:extLst>
                  </p:cNvPr>
                  <p:cNvSpPr/>
                  <p:nvPr/>
                </p:nvSpPr>
                <p:spPr>
                  <a:xfrm>
                    <a:off x="6954624" y="387084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39513D5-91CC-8CDD-FF91-7574BD3A5BB3}"/>
                      </a:ext>
                    </a:extLst>
                  </p:cNvPr>
                  <p:cNvSpPr/>
                  <p:nvPr/>
                </p:nvSpPr>
                <p:spPr>
                  <a:xfrm>
                    <a:off x="6954624" y="392692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C3E2EDEA-B800-688E-92DE-BA661009EECC}"/>
                      </a:ext>
                    </a:extLst>
                  </p:cNvPr>
                  <p:cNvSpPr/>
                  <p:nvPr/>
                </p:nvSpPr>
                <p:spPr>
                  <a:xfrm>
                    <a:off x="6954624" y="398285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188E5F9-3343-7471-46AB-9039FCE0E509}"/>
                      </a:ext>
                    </a:extLst>
                  </p:cNvPr>
                  <p:cNvSpPr/>
                  <p:nvPr/>
                </p:nvSpPr>
                <p:spPr>
                  <a:xfrm>
                    <a:off x="6954624" y="403893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1561772-EA27-2382-F903-279601F0C37F}"/>
                      </a:ext>
                    </a:extLst>
                  </p:cNvPr>
                  <p:cNvSpPr/>
                  <p:nvPr/>
                </p:nvSpPr>
                <p:spPr>
                  <a:xfrm>
                    <a:off x="6954624" y="409486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EAF9AD7-ED35-6E94-CC19-85C3DAED8A9C}"/>
                      </a:ext>
                    </a:extLst>
                  </p:cNvPr>
                  <p:cNvSpPr/>
                  <p:nvPr/>
                </p:nvSpPr>
                <p:spPr>
                  <a:xfrm>
                    <a:off x="6954624" y="415094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1D3B227-A22C-8A00-001C-D47C19E89A19}"/>
                      </a:ext>
                    </a:extLst>
                  </p:cNvPr>
                  <p:cNvSpPr/>
                  <p:nvPr/>
                </p:nvSpPr>
                <p:spPr>
                  <a:xfrm>
                    <a:off x="6954624" y="42068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5B28155-1283-02BB-E77D-E71B83568559}"/>
                      </a:ext>
                    </a:extLst>
                  </p:cNvPr>
                  <p:cNvSpPr/>
                  <p:nvPr/>
                </p:nvSpPr>
                <p:spPr>
                  <a:xfrm>
                    <a:off x="6954624" y="42628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6BFDBC11-2F2C-B6CD-9100-21E8DE3B06DE}"/>
                      </a:ext>
                    </a:extLst>
                  </p:cNvPr>
                  <p:cNvSpPr/>
                  <p:nvPr/>
                </p:nvSpPr>
                <p:spPr>
                  <a:xfrm>
                    <a:off x="6954624" y="43188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82B4C7B4-7BB0-5D73-8CC7-3CA45BC04751}"/>
                      </a:ext>
                    </a:extLst>
                  </p:cNvPr>
                  <p:cNvSpPr/>
                  <p:nvPr/>
                </p:nvSpPr>
                <p:spPr>
                  <a:xfrm>
                    <a:off x="6954624" y="437481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C83A435-CFD2-D9D1-9C3F-10EB08092A89}"/>
                      </a:ext>
                    </a:extLst>
                  </p:cNvPr>
                  <p:cNvSpPr/>
                  <p:nvPr/>
                </p:nvSpPr>
                <p:spPr>
                  <a:xfrm>
                    <a:off x="6954624" y="443089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E26D20A-52C8-D734-54BF-207A02495A27}"/>
                      </a:ext>
                    </a:extLst>
                  </p:cNvPr>
                  <p:cNvSpPr/>
                  <p:nvPr/>
                </p:nvSpPr>
                <p:spPr>
                  <a:xfrm>
                    <a:off x="6954624" y="448682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5CBC1C0-05C6-3DE4-720B-0166C5CB4565}"/>
                      </a:ext>
                    </a:extLst>
                  </p:cNvPr>
                  <p:cNvSpPr/>
                  <p:nvPr/>
                </p:nvSpPr>
                <p:spPr>
                  <a:xfrm>
                    <a:off x="78505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2C0DF06-095D-A398-8B24-A1FD06DFF68A}"/>
                      </a:ext>
                    </a:extLst>
                  </p:cNvPr>
                  <p:cNvSpPr/>
                  <p:nvPr/>
                </p:nvSpPr>
                <p:spPr>
                  <a:xfrm>
                    <a:off x="779447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3768333D-8A3A-7C10-867A-A1863D963D16}"/>
                      </a:ext>
                    </a:extLst>
                  </p:cNvPr>
                  <p:cNvSpPr/>
                  <p:nvPr/>
                </p:nvSpPr>
                <p:spPr>
                  <a:xfrm>
                    <a:off x="77385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C818C73A-6264-B135-5439-3C69677B7179}"/>
                      </a:ext>
                    </a:extLst>
                  </p:cNvPr>
                  <p:cNvSpPr/>
                  <p:nvPr/>
                </p:nvSpPr>
                <p:spPr>
                  <a:xfrm>
                    <a:off x="76826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8450FE9E-3B08-4B64-CA25-30C852C4D813}"/>
                      </a:ext>
                    </a:extLst>
                  </p:cNvPr>
                  <p:cNvSpPr/>
                  <p:nvPr/>
                </p:nvSpPr>
                <p:spPr>
                  <a:xfrm>
                    <a:off x="762653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492C881F-6312-B34F-EAD3-AE2532CE7E4D}"/>
                      </a:ext>
                    </a:extLst>
                  </p:cNvPr>
                  <p:cNvSpPr/>
                  <p:nvPr/>
                </p:nvSpPr>
                <p:spPr>
                  <a:xfrm>
                    <a:off x="75706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0D7640FD-2F1D-890B-D37E-CBD26E298ED8}"/>
                      </a:ext>
                    </a:extLst>
                  </p:cNvPr>
                  <p:cNvSpPr/>
                  <p:nvPr/>
                </p:nvSpPr>
                <p:spPr>
                  <a:xfrm>
                    <a:off x="751452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3E6F659-11F6-B304-7583-AF1535CCD538}"/>
                      </a:ext>
                    </a:extLst>
                  </p:cNvPr>
                  <p:cNvSpPr/>
                  <p:nvPr/>
                </p:nvSpPr>
                <p:spPr>
                  <a:xfrm>
                    <a:off x="74585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EC1E80A-44CD-71B0-F781-7E2C41DFB643}"/>
                      </a:ext>
                    </a:extLst>
                  </p:cNvPr>
                  <p:cNvSpPr/>
                  <p:nvPr/>
                </p:nvSpPr>
                <p:spPr>
                  <a:xfrm>
                    <a:off x="74026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5D120A57-73BC-F1D1-5547-A2180DD61C24}"/>
                      </a:ext>
                    </a:extLst>
                  </p:cNvPr>
                  <p:cNvSpPr/>
                  <p:nvPr/>
                </p:nvSpPr>
                <p:spPr>
                  <a:xfrm>
                    <a:off x="73465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48D15EE-B1EC-98FD-3CA4-D78958481368}"/>
                      </a:ext>
                    </a:extLst>
                  </p:cNvPr>
                  <p:cNvSpPr/>
                  <p:nvPr/>
                </p:nvSpPr>
                <p:spPr>
                  <a:xfrm>
                    <a:off x="72906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02EE1664-8819-D205-F014-4DD42ECABE32}"/>
                      </a:ext>
                    </a:extLst>
                  </p:cNvPr>
                  <p:cNvSpPr/>
                  <p:nvPr/>
                </p:nvSpPr>
                <p:spPr>
                  <a:xfrm>
                    <a:off x="723457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8D0F21A-721A-3B99-FDEB-4ECA41C8874B}"/>
                      </a:ext>
                    </a:extLst>
                  </p:cNvPr>
                  <p:cNvSpPr/>
                  <p:nvPr/>
                </p:nvSpPr>
                <p:spPr>
                  <a:xfrm>
                    <a:off x="717864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7A0F845-9815-0017-1A1C-85EC24C6BB4D}"/>
                      </a:ext>
                    </a:extLst>
                  </p:cNvPr>
                  <p:cNvSpPr/>
                  <p:nvPr/>
                </p:nvSpPr>
                <p:spPr>
                  <a:xfrm>
                    <a:off x="712271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65E465B2-0661-CDFB-7F0A-18A9A49B01E6}"/>
                      </a:ext>
                    </a:extLst>
                  </p:cNvPr>
                  <p:cNvSpPr/>
                  <p:nvPr/>
                </p:nvSpPr>
                <p:spPr>
                  <a:xfrm>
                    <a:off x="70666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614D2A2-C3E8-E4E8-9C21-FDD2D4CE4D5F}"/>
                      </a:ext>
                    </a:extLst>
                  </p:cNvPr>
                  <p:cNvSpPr/>
                  <p:nvPr/>
                </p:nvSpPr>
                <p:spPr>
                  <a:xfrm>
                    <a:off x="701070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60" name="Freeform: Shape 59">
                  <a:extLst>
                    <a:ext uri="{FF2B5EF4-FFF2-40B4-BE49-F238E27FC236}">
                      <a16:creationId xmlns:a16="http://schemas.microsoft.com/office/drawing/2014/main" id="{2FC39620-ACD4-EC6D-C4B9-18A8C5F065FB}"/>
                    </a:ext>
                  </a:extLst>
                </p:cNvPr>
                <p:cNvSpPr/>
                <p:nvPr/>
              </p:nvSpPr>
              <p:spPr>
                <a:xfrm>
                  <a:off x="6949247"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61" name="Picture 60">
                  <a:extLst>
                    <a:ext uri="{FF2B5EF4-FFF2-40B4-BE49-F238E27FC236}">
                      <a16:creationId xmlns:a16="http://schemas.microsoft.com/office/drawing/2014/main" id="{408AF332-C0CA-98A0-650D-AE4251E4BE9F}"/>
                    </a:ext>
                  </a:extLst>
                </p:cNvPr>
                <p:cNvPicPr>
                  <a:picLocks noChangeAspect="1"/>
                </p:cNvPicPr>
                <p:nvPr/>
              </p:nvPicPr>
              <p:blipFill>
                <a:blip r:embed="rId3"/>
                <a:stretch>
                  <a:fillRect/>
                </a:stretch>
              </p:blipFill>
              <p:spPr>
                <a:xfrm>
                  <a:off x="6533042" y="4060430"/>
                  <a:ext cx="874791" cy="874791"/>
                </a:xfrm>
                <a:custGeom>
                  <a:avLst/>
                  <a:gdLst>
                    <a:gd name="connsiteX0" fmla="*/ -89 w 874791"/>
                    <a:gd name="connsiteY0" fmla="*/ -269 h 874791"/>
                    <a:gd name="connsiteX1" fmla="*/ 874703 w 874791"/>
                    <a:gd name="connsiteY1" fmla="*/ -269 h 874791"/>
                    <a:gd name="connsiteX2" fmla="*/ 874703 w 874791"/>
                    <a:gd name="connsiteY2" fmla="*/ 874522 h 874791"/>
                    <a:gd name="connsiteX3" fmla="*/ -8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89" y="-269"/>
                      </a:moveTo>
                      <a:lnTo>
                        <a:pt x="874703" y="-269"/>
                      </a:lnTo>
                      <a:lnTo>
                        <a:pt x="874703" y="874522"/>
                      </a:lnTo>
                      <a:lnTo>
                        <a:pt x="-89" y="874522"/>
                      </a:lnTo>
                      <a:close/>
                    </a:path>
                  </a:pathLst>
                </a:custGeom>
              </p:spPr>
            </p:pic>
          </p:grpSp>
          <p:cxnSp>
            <p:nvCxnSpPr>
              <p:cNvPr id="56" name="Straight Arrow Connector 55">
                <a:extLst>
                  <a:ext uri="{FF2B5EF4-FFF2-40B4-BE49-F238E27FC236}">
                    <a16:creationId xmlns:a16="http://schemas.microsoft.com/office/drawing/2014/main" id="{DA193C07-BCB0-E3F6-9A80-A03B05CB4402}"/>
                  </a:ext>
                </a:extLst>
              </p:cNvPr>
              <p:cNvCxnSpPr>
                <a:cxnSpLocks/>
              </p:cNvCxnSpPr>
              <p:nvPr/>
            </p:nvCxnSpPr>
            <p:spPr>
              <a:xfrm>
                <a:off x="5579780"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A9AED764-622A-6A08-EF04-C0FE0A9D934B}"/>
                </a:ext>
              </a:extLst>
            </p:cNvPr>
            <p:cNvGrpSpPr/>
            <p:nvPr/>
          </p:nvGrpSpPr>
          <p:grpSpPr>
            <a:xfrm>
              <a:off x="587804" y="4423991"/>
              <a:ext cx="1378907" cy="1349274"/>
              <a:chOff x="3910320" y="5607749"/>
              <a:chExt cx="1378907" cy="1349274"/>
            </a:xfrm>
          </p:grpSpPr>
          <p:grpSp>
            <p:nvGrpSpPr>
              <p:cNvPr id="15" name="Graphic 610">
                <a:extLst>
                  <a:ext uri="{FF2B5EF4-FFF2-40B4-BE49-F238E27FC236}">
                    <a16:creationId xmlns:a16="http://schemas.microsoft.com/office/drawing/2014/main" id="{1B4CB3A8-9630-F8F7-8A7A-F9F0DF76199B}"/>
                  </a:ext>
                </a:extLst>
              </p:cNvPr>
              <p:cNvGrpSpPr/>
              <p:nvPr/>
            </p:nvGrpSpPr>
            <p:grpSpPr>
              <a:xfrm>
                <a:off x="3910320" y="5607749"/>
                <a:ext cx="1378907" cy="1349274"/>
                <a:chOff x="5307753" y="3583519"/>
                <a:chExt cx="1378907" cy="1349274"/>
              </a:xfrm>
            </p:grpSpPr>
            <p:sp>
              <p:nvSpPr>
                <p:cNvPr id="17" name="Freeform: Shape 16">
                  <a:extLst>
                    <a:ext uri="{FF2B5EF4-FFF2-40B4-BE49-F238E27FC236}">
                      <a16:creationId xmlns:a16="http://schemas.microsoft.com/office/drawing/2014/main" id="{2A2569EF-F074-A246-41C9-B95ADFA2A6C8}"/>
                    </a:ext>
                  </a:extLst>
                </p:cNvPr>
                <p:cNvSpPr/>
                <p:nvPr/>
              </p:nvSpPr>
              <p:spPr>
                <a:xfrm>
                  <a:off x="5724049" y="3584748"/>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0653269-2F9B-8F1A-DEA0-250F14A0128D}"/>
                    </a:ext>
                  </a:extLst>
                </p:cNvPr>
                <p:cNvSpPr/>
                <p:nvPr/>
              </p:nvSpPr>
              <p:spPr>
                <a:xfrm>
                  <a:off x="5896597" y="3813071"/>
                  <a:ext cx="560972" cy="504122"/>
                </a:xfrm>
                <a:custGeom>
                  <a:avLst/>
                  <a:gdLst>
                    <a:gd name="connsiteX0" fmla="*/ 56236 w 560972"/>
                    <a:gd name="connsiteY0" fmla="*/ 1383 h 504122"/>
                    <a:gd name="connsiteX1" fmla="*/ 0 w 560972"/>
                    <a:gd name="connsiteY1" fmla="*/ 0 h 504122"/>
                    <a:gd name="connsiteX2" fmla="*/ 615 w 560972"/>
                    <a:gd name="connsiteY2" fmla="*/ 393956 h 504122"/>
                    <a:gd name="connsiteX3" fmla="*/ 56236 w 560972"/>
                    <a:gd name="connsiteY3" fmla="*/ 393956 h 504122"/>
                    <a:gd name="connsiteX4" fmla="*/ 56236 w 560972"/>
                    <a:gd name="connsiteY4" fmla="*/ 503354 h 504122"/>
                    <a:gd name="connsiteX5" fmla="*/ 444353 w 560972"/>
                    <a:gd name="connsiteY5" fmla="*/ 504123 h 504122"/>
                    <a:gd name="connsiteX6" fmla="*/ 450345 w 560972"/>
                    <a:gd name="connsiteY6" fmla="*/ 449116 h 504122"/>
                    <a:gd name="connsiteX7" fmla="*/ 503969 w 560972"/>
                    <a:gd name="connsiteY7" fmla="*/ 445121 h 504122"/>
                    <a:gd name="connsiteX8" fmla="*/ 503969 w 560972"/>
                    <a:gd name="connsiteY8" fmla="*/ 391344 h 504122"/>
                    <a:gd name="connsiteX9" fmla="*/ 560358 w 560972"/>
                    <a:gd name="connsiteY9" fmla="*/ 393342 h 504122"/>
                    <a:gd name="connsiteX10" fmla="*/ 560973 w 560972"/>
                    <a:gd name="connsiteY10" fmla="*/ 167170 h 504122"/>
                    <a:gd name="connsiteX11" fmla="*/ 504737 w 560972"/>
                    <a:gd name="connsiteY11" fmla="*/ 170090 h 504122"/>
                    <a:gd name="connsiteX12" fmla="*/ 504583 w 560972"/>
                    <a:gd name="connsiteY12" fmla="*/ 54392 h 504122"/>
                    <a:gd name="connsiteX13" fmla="*/ 337567 w 560972"/>
                    <a:gd name="connsiteY13" fmla="*/ 57772 h 504122"/>
                    <a:gd name="connsiteX14" fmla="*/ 336645 w 560972"/>
                    <a:gd name="connsiteY14" fmla="*/ 0 h 50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972" h="504122">
                      <a:moveTo>
                        <a:pt x="56236" y="1383"/>
                      </a:moveTo>
                      <a:lnTo>
                        <a:pt x="0" y="0"/>
                      </a:lnTo>
                      <a:lnTo>
                        <a:pt x="615" y="393956"/>
                      </a:lnTo>
                      <a:lnTo>
                        <a:pt x="56236" y="393956"/>
                      </a:lnTo>
                      <a:lnTo>
                        <a:pt x="56236" y="503354"/>
                      </a:lnTo>
                      <a:lnTo>
                        <a:pt x="444353" y="504123"/>
                      </a:lnTo>
                      <a:lnTo>
                        <a:pt x="450345" y="449116"/>
                      </a:lnTo>
                      <a:lnTo>
                        <a:pt x="503969" y="445121"/>
                      </a:lnTo>
                      <a:lnTo>
                        <a:pt x="503969" y="391344"/>
                      </a:lnTo>
                      <a:lnTo>
                        <a:pt x="560358" y="393342"/>
                      </a:lnTo>
                      <a:lnTo>
                        <a:pt x="560973" y="167170"/>
                      </a:lnTo>
                      <a:lnTo>
                        <a:pt x="504737" y="170090"/>
                      </a:lnTo>
                      <a:lnTo>
                        <a:pt x="504583" y="54392"/>
                      </a:lnTo>
                      <a:lnTo>
                        <a:pt x="337567" y="57772"/>
                      </a:lnTo>
                      <a:lnTo>
                        <a:pt x="336645" y="0"/>
                      </a:lnTo>
                    </a:path>
                  </a:pathLst>
                </a:custGeom>
                <a:solidFill>
                  <a:srgbClr val="9FB5BA"/>
                </a:solidFill>
                <a:ln w="15358" cap="flat">
                  <a:noFill/>
                  <a:prstDash val="solid"/>
                  <a:miter/>
                </a:ln>
              </p:spPr>
              <p:txBody>
                <a:bodyPr rtlCol="0" anchor="ctr"/>
                <a:lstStyle/>
                <a:p>
                  <a:endParaRPr lang="en-US"/>
                </a:p>
              </p:txBody>
            </p:sp>
            <p:grpSp>
              <p:nvGrpSpPr>
                <p:cNvPr id="19" name="Graphic 610">
                  <a:extLst>
                    <a:ext uri="{FF2B5EF4-FFF2-40B4-BE49-F238E27FC236}">
                      <a16:creationId xmlns:a16="http://schemas.microsoft.com/office/drawing/2014/main" id="{3A69EE52-54E9-4A5F-F7F7-A619C894EF9A}"/>
                    </a:ext>
                  </a:extLst>
                </p:cNvPr>
                <p:cNvGrpSpPr/>
                <p:nvPr/>
              </p:nvGrpSpPr>
              <p:grpSpPr>
                <a:xfrm>
                  <a:off x="5729427" y="3588590"/>
                  <a:ext cx="951855" cy="951855"/>
                  <a:chOff x="5729427" y="3588590"/>
                  <a:chExt cx="951855" cy="951855"/>
                </a:xfrm>
                <a:noFill/>
              </p:grpSpPr>
              <p:sp>
                <p:nvSpPr>
                  <p:cNvPr id="22" name="Freeform: Shape 21">
                    <a:extLst>
                      <a:ext uri="{FF2B5EF4-FFF2-40B4-BE49-F238E27FC236}">
                        <a16:creationId xmlns:a16="http://schemas.microsoft.com/office/drawing/2014/main" id="{369E285A-2CA7-62C9-89B7-43CA72EA63DD}"/>
                      </a:ext>
                    </a:extLst>
                  </p:cNvPr>
                  <p:cNvSpPr/>
                  <p:nvPr/>
                </p:nvSpPr>
                <p:spPr>
                  <a:xfrm>
                    <a:off x="5729427" y="3588590"/>
                    <a:ext cx="951855" cy="951855"/>
                  </a:xfrm>
                  <a:custGeom>
                    <a:avLst/>
                    <a:gdLst>
                      <a:gd name="connsiteX0" fmla="*/ 0 w 951855"/>
                      <a:gd name="connsiteY0" fmla="*/ 0 h 951855"/>
                      <a:gd name="connsiteX1" fmla="*/ 951856 w 951855"/>
                      <a:gd name="connsiteY1" fmla="*/ 0 h 951855"/>
                      <a:gd name="connsiteX2" fmla="*/ 951856 w 951855"/>
                      <a:gd name="connsiteY2" fmla="*/ 951855 h 951855"/>
                      <a:gd name="connsiteX3" fmla="*/ 0 w 951855"/>
                      <a:gd name="connsiteY3" fmla="*/ 951855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5"/>
                        </a:lnTo>
                        <a:lnTo>
                          <a:pt x="0" y="951855"/>
                        </a:lnTo>
                        <a:close/>
                      </a:path>
                    </a:pathLst>
                  </a:custGeom>
                  <a:noFill/>
                  <a:ln w="7679" cap="flat">
                    <a:solidFill>
                      <a:srgbClr val="808080"/>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7DD68EF-15E0-34E9-E0FA-A27F46A86EF4}"/>
                      </a:ext>
                    </a:extLst>
                  </p:cNvPr>
                  <p:cNvSpPr/>
                  <p:nvPr/>
                </p:nvSpPr>
                <p:spPr>
                  <a:xfrm>
                    <a:off x="5729427" y="364451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124C5CE-F7DE-ACCD-16DF-5184BF40E1C3}"/>
                      </a:ext>
                    </a:extLst>
                  </p:cNvPr>
                  <p:cNvSpPr/>
                  <p:nvPr/>
                </p:nvSpPr>
                <p:spPr>
                  <a:xfrm>
                    <a:off x="5729427" y="37004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A9E077D-5D95-9FD4-0C49-0790A88E4560}"/>
                      </a:ext>
                    </a:extLst>
                  </p:cNvPr>
                  <p:cNvSpPr/>
                  <p:nvPr/>
                </p:nvSpPr>
                <p:spPr>
                  <a:xfrm>
                    <a:off x="5729427" y="37565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E168150-386E-C18C-2C09-1E4FE1A0B0C0}"/>
                      </a:ext>
                    </a:extLst>
                  </p:cNvPr>
                  <p:cNvSpPr/>
                  <p:nvPr/>
                </p:nvSpPr>
                <p:spPr>
                  <a:xfrm>
                    <a:off x="5729427" y="38124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9C5B534-7B89-D47E-A465-A22BB747CD29}"/>
                      </a:ext>
                    </a:extLst>
                  </p:cNvPr>
                  <p:cNvSpPr/>
                  <p:nvPr/>
                </p:nvSpPr>
                <p:spPr>
                  <a:xfrm>
                    <a:off x="5729427" y="386853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0AE3F33-A6F5-7B7B-F1EA-A66B2767870E}"/>
                      </a:ext>
                    </a:extLst>
                  </p:cNvPr>
                  <p:cNvSpPr/>
                  <p:nvPr/>
                </p:nvSpPr>
                <p:spPr>
                  <a:xfrm>
                    <a:off x="5729427" y="39244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FA48D3D-B51A-1781-BEA0-BD063C166599}"/>
                      </a:ext>
                    </a:extLst>
                  </p:cNvPr>
                  <p:cNvSpPr/>
                  <p:nvPr/>
                </p:nvSpPr>
                <p:spPr>
                  <a:xfrm>
                    <a:off x="5729427" y="398039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E00FF60-56D2-4CE5-8F9A-5C48AE168033}"/>
                      </a:ext>
                    </a:extLst>
                  </p:cNvPr>
                  <p:cNvSpPr/>
                  <p:nvPr/>
                </p:nvSpPr>
                <p:spPr>
                  <a:xfrm>
                    <a:off x="5729427" y="40364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B0EB5EA-1E01-086E-EF8E-15CC51188D12}"/>
                      </a:ext>
                    </a:extLst>
                  </p:cNvPr>
                  <p:cNvSpPr/>
                  <p:nvPr/>
                </p:nvSpPr>
                <p:spPr>
                  <a:xfrm>
                    <a:off x="5729427" y="409240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1A9E655-6D3B-5B7F-7068-1CA1CC7F793E}"/>
                      </a:ext>
                    </a:extLst>
                  </p:cNvPr>
                  <p:cNvSpPr/>
                  <p:nvPr/>
                </p:nvSpPr>
                <p:spPr>
                  <a:xfrm>
                    <a:off x="5729427" y="41484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BC6164E-05DB-2A6C-D926-EDEB41097113}"/>
                      </a:ext>
                    </a:extLst>
                  </p:cNvPr>
                  <p:cNvSpPr/>
                  <p:nvPr/>
                </p:nvSpPr>
                <p:spPr>
                  <a:xfrm>
                    <a:off x="5729427" y="42044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A9ACE5C-5EDA-E34E-4F0A-944906566903}"/>
                      </a:ext>
                    </a:extLst>
                  </p:cNvPr>
                  <p:cNvSpPr/>
                  <p:nvPr/>
                </p:nvSpPr>
                <p:spPr>
                  <a:xfrm>
                    <a:off x="5729427" y="42604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787A17B-7992-EA55-5317-1624D1E84B5B}"/>
                      </a:ext>
                    </a:extLst>
                  </p:cNvPr>
                  <p:cNvSpPr/>
                  <p:nvPr/>
                </p:nvSpPr>
                <p:spPr>
                  <a:xfrm>
                    <a:off x="5729427" y="43164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820881F-1BA4-C8F6-AA1F-FAFD329687D5}"/>
                      </a:ext>
                    </a:extLst>
                  </p:cNvPr>
                  <p:cNvSpPr/>
                  <p:nvPr/>
                </p:nvSpPr>
                <p:spPr>
                  <a:xfrm>
                    <a:off x="5729427" y="43723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C3ABDA3-403E-4A3B-B7DA-CAA370EF5630}"/>
                      </a:ext>
                    </a:extLst>
                  </p:cNvPr>
                  <p:cNvSpPr/>
                  <p:nvPr/>
                </p:nvSpPr>
                <p:spPr>
                  <a:xfrm>
                    <a:off x="5729427" y="44284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0EB8218-CF94-D352-F278-94F067733AFA}"/>
                      </a:ext>
                    </a:extLst>
                  </p:cNvPr>
                  <p:cNvSpPr/>
                  <p:nvPr/>
                </p:nvSpPr>
                <p:spPr>
                  <a:xfrm>
                    <a:off x="5729427" y="44843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689CAA2-B85C-9130-9EC5-43FBBB7C65ED}"/>
                      </a:ext>
                    </a:extLst>
                  </p:cNvPr>
                  <p:cNvSpPr/>
                  <p:nvPr/>
                </p:nvSpPr>
                <p:spPr>
                  <a:xfrm>
                    <a:off x="662520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97F7F91-9065-A150-52E5-FADA9E045E52}"/>
                      </a:ext>
                    </a:extLst>
                  </p:cNvPr>
                  <p:cNvSpPr/>
                  <p:nvPr/>
                </p:nvSpPr>
                <p:spPr>
                  <a:xfrm>
                    <a:off x="656927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40A5C2E-A691-3914-2D8E-B09405E41DAB}"/>
                      </a:ext>
                    </a:extLst>
                  </p:cNvPr>
                  <p:cNvSpPr/>
                  <p:nvPr/>
                </p:nvSpPr>
                <p:spPr>
                  <a:xfrm>
                    <a:off x="651319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15ED0B2-1E73-4BA5-086F-32B06966C3EC}"/>
                      </a:ext>
                    </a:extLst>
                  </p:cNvPr>
                  <p:cNvSpPr/>
                  <p:nvPr/>
                </p:nvSpPr>
                <p:spPr>
                  <a:xfrm>
                    <a:off x="645726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D8F06D7-F330-4033-0B68-E2CBD02E9D12}"/>
                      </a:ext>
                    </a:extLst>
                  </p:cNvPr>
                  <p:cNvSpPr/>
                  <p:nvPr/>
                </p:nvSpPr>
                <p:spPr>
                  <a:xfrm>
                    <a:off x="640133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78322C92-B761-45C7-940A-3DF0E199F162}"/>
                      </a:ext>
                    </a:extLst>
                  </p:cNvPr>
                  <p:cNvSpPr/>
                  <p:nvPr/>
                </p:nvSpPr>
                <p:spPr>
                  <a:xfrm>
                    <a:off x="634525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A82C286-CD1F-464A-BFFF-45EB37F53FE1}"/>
                      </a:ext>
                    </a:extLst>
                  </p:cNvPr>
                  <p:cNvSpPr/>
                  <p:nvPr/>
                </p:nvSpPr>
                <p:spPr>
                  <a:xfrm>
                    <a:off x="628932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352F518-F408-6F65-FD84-5CEDCEF25330}"/>
                      </a:ext>
                    </a:extLst>
                  </p:cNvPr>
                  <p:cNvSpPr/>
                  <p:nvPr/>
                </p:nvSpPr>
                <p:spPr>
                  <a:xfrm>
                    <a:off x="623324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E763F61-2C27-6B35-2963-C2BBE2949007}"/>
                      </a:ext>
                    </a:extLst>
                  </p:cNvPr>
                  <p:cNvSpPr/>
                  <p:nvPr/>
                </p:nvSpPr>
                <p:spPr>
                  <a:xfrm>
                    <a:off x="617731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9475F0A-0BDA-057C-545E-DF85D4DBF72B}"/>
                      </a:ext>
                    </a:extLst>
                  </p:cNvPr>
                  <p:cNvSpPr/>
                  <p:nvPr/>
                </p:nvSpPr>
                <p:spPr>
                  <a:xfrm>
                    <a:off x="612138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2D4D18E-0C3C-95A9-D08C-5DB39A7D0EE3}"/>
                      </a:ext>
                    </a:extLst>
                  </p:cNvPr>
                  <p:cNvSpPr/>
                  <p:nvPr/>
                </p:nvSpPr>
                <p:spPr>
                  <a:xfrm>
                    <a:off x="606530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A2A2090-E66E-46B6-A537-FC032FDCB197}"/>
                      </a:ext>
                    </a:extLst>
                  </p:cNvPr>
                  <p:cNvSpPr/>
                  <p:nvPr/>
                </p:nvSpPr>
                <p:spPr>
                  <a:xfrm>
                    <a:off x="600937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BFE57B6-3CBC-7282-A566-EFE0BB5A1A9F}"/>
                      </a:ext>
                    </a:extLst>
                  </p:cNvPr>
                  <p:cNvSpPr/>
                  <p:nvPr/>
                </p:nvSpPr>
                <p:spPr>
                  <a:xfrm>
                    <a:off x="595329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607F990-A38D-15B5-DEF9-A87C647259FE}"/>
                      </a:ext>
                    </a:extLst>
                  </p:cNvPr>
                  <p:cNvSpPr/>
                  <p:nvPr/>
                </p:nvSpPr>
                <p:spPr>
                  <a:xfrm>
                    <a:off x="589736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AD993AD-565E-F4A0-0B61-A91280C50CAA}"/>
                      </a:ext>
                    </a:extLst>
                  </p:cNvPr>
                  <p:cNvSpPr/>
                  <p:nvPr/>
                </p:nvSpPr>
                <p:spPr>
                  <a:xfrm>
                    <a:off x="5841437"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37A17C6-9398-5C8D-A39E-490AC8AB9473}"/>
                      </a:ext>
                    </a:extLst>
                  </p:cNvPr>
                  <p:cNvSpPr/>
                  <p:nvPr/>
                </p:nvSpPr>
                <p:spPr>
                  <a:xfrm>
                    <a:off x="5785355"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B69C92A5-3B35-67A1-DB7E-091BC0C8BA5B}"/>
                    </a:ext>
                  </a:extLst>
                </p:cNvPr>
                <p:cNvSpPr/>
                <p:nvPr/>
              </p:nvSpPr>
              <p:spPr>
                <a:xfrm>
                  <a:off x="5724049" y="358351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1" name="Picture 20">
                  <a:extLst>
                    <a:ext uri="{FF2B5EF4-FFF2-40B4-BE49-F238E27FC236}">
                      <a16:creationId xmlns:a16="http://schemas.microsoft.com/office/drawing/2014/main" id="{B147E73F-2D1B-3498-A908-B76EEF86385C}"/>
                    </a:ext>
                  </a:extLst>
                </p:cNvPr>
                <p:cNvPicPr>
                  <a:picLocks noChangeAspect="1"/>
                </p:cNvPicPr>
                <p:nvPr/>
              </p:nvPicPr>
              <p:blipFill>
                <a:blip r:embed="rId3"/>
                <a:stretch>
                  <a:fillRect/>
                </a:stretch>
              </p:blipFill>
              <p:spPr>
                <a:xfrm>
                  <a:off x="5307753" y="4058003"/>
                  <a:ext cx="874791" cy="874791"/>
                </a:xfrm>
                <a:custGeom>
                  <a:avLst/>
                  <a:gdLst>
                    <a:gd name="connsiteX0" fmla="*/ -168 w 874791"/>
                    <a:gd name="connsiteY0" fmla="*/ -269 h 874791"/>
                    <a:gd name="connsiteX1" fmla="*/ 874623 w 874791"/>
                    <a:gd name="connsiteY1" fmla="*/ -269 h 874791"/>
                    <a:gd name="connsiteX2" fmla="*/ 874623 w 874791"/>
                    <a:gd name="connsiteY2" fmla="*/ 874522 h 874791"/>
                    <a:gd name="connsiteX3" fmla="*/ -168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8" y="-269"/>
                      </a:moveTo>
                      <a:lnTo>
                        <a:pt x="874623" y="-269"/>
                      </a:lnTo>
                      <a:lnTo>
                        <a:pt x="874623" y="874522"/>
                      </a:lnTo>
                      <a:lnTo>
                        <a:pt x="-168" y="874522"/>
                      </a:lnTo>
                      <a:close/>
                    </a:path>
                  </a:pathLst>
                </a:custGeom>
              </p:spPr>
            </p:pic>
          </p:grpSp>
          <p:cxnSp>
            <p:nvCxnSpPr>
              <p:cNvPr id="16" name="Straight Arrow Connector 15">
                <a:extLst>
                  <a:ext uri="{FF2B5EF4-FFF2-40B4-BE49-F238E27FC236}">
                    <a16:creationId xmlns:a16="http://schemas.microsoft.com/office/drawing/2014/main" id="{15287FE7-2163-7A18-22C4-F880F325A4FB}"/>
                  </a:ext>
                </a:extLst>
              </p:cNvPr>
              <p:cNvCxnSpPr>
                <a:cxnSpLocks/>
              </p:cNvCxnSpPr>
              <p:nvPr/>
            </p:nvCxnSpPr>
            <p:spPr>
              <a:xfrm>
                <a:off x="4352922"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E497BE4E-76E6-4F2F-ED03-B20849417959}"/>
                </a:ext>
              </a:extLst>
            </p:cNvPr>
            <p:cNvSpPr txBox="1"/>
            <p:nvPr/>
          </p:nvSpPr>
          <p:spPr>
            <a:xfrm>
              <a:off x="722368" y="5537953"/>
              <a:ext cx="4007240" cy="646331"/>
            </a:xfrm>
            <a:prstGeom prst="rect">
              <a:avLst/>
            </a:prstGeom>
            <a:noFill/>
          </p:spPr>
          <p:txBody>
            <a:bodyPr wrap="square">
              <a:spAutoFit/>
            </a:bodyPr>
            <a:lstStyle/>
            <a:p>
              <a:pPr algn="ctr"/>
              <a:r>
                <a:rPr lang="en-US" dirty="0"/>
                <a:t>Ray-Aligned OM Array</a:t>
              </a:r>
            </a:p>
            <a:p>
              <a:pPr algn="ctr"/>
              <a:r>
                <a:rPr lang="en-US" dirty="0"/>
                <a:t>(ROMA)</a:t>
              </a:r>
            </a:p>
          </p:txBody>
        </p:sp>
      </p:grpSp>
      <p:grpSp>
        <p:nvGrpSpPr>
          <p:cNvPr id="375" name="Group 374">
            <a:extLst>
              <a:ext uri="{FF2B5EF4-FFF2-40B4-BE49-F238E27FC236}">
                <a16:creationId xmlns:a16="http://schemas.microsoft.com/office/drawing/2014/main" id="{2532F789-325C-79C6-9519-61A00C9D567D}"/>
              </a:ext>
            </a:extLst>
          </p:cNvPr>
          <p:cNvGrpSpPr/>
          <p:nvPr/>
        </p:nvGrpSpPr>
        <p:grpSpPr>
          <a:xfrm>
            <a:off x="4931429" y="4322455"/>
            <a:ext cx="2083847" cy="1363736"/>
            <a:chOff x="10173980" y="3920650"/>
            <a:chExt cx="2083847" cy="1363736"/>
          </a:xfrm>
        </p:grpSpPr>
        <p:grpSp>
          <p:nvGrpSpPr>
            <p:cNvPr id="376" name="Group 375">
              <a:extLst>
                <a:ext uri="{FF2B5EF4-FFF2-40B4-BE49-F238E27FC236}">
                  <a16:creationId xmlns:a16="http://schemas.microsoft.com/office/drawing/2014/main" id="{BC96CBDD-3FE2-8960-DC8E-A2628405D233}"/>
                </a:ext>
              </a:extLst>
            </p:cNvPr>
            <p:cNvGrpSpPr/>
            <p:nvPr/>
          </p:nvGrpSpPr>
          <p:grpSpPr>
            <a:xfrm>
              <a:off x="10397019" y="3920650"/>
              <a:ext cx="1659482" cy="963204"/>
              <a:chOff x="10458098" y="4340068"/>
              <a:chExt cx="1466273" cy="851061"/>
            </a:xfrm>
          </p:grpSpPr>
          <p:grpSp>
            <p:nvGrpSpPr>
              <p:cNvPr id="378" name="Graphic 610">
                <a:extLst>
                  <a:ext uri="{FF2B5EF4-FFF2-40B4-BE49-F238E27FC236}">
                    <a16:creationId xmlns:a16="http://schemas.microsoft.com/office/drawing/2014/main" id="{E1041993-E41B-96ED-950D-B848615875F9}"/>
                  </a:ext>
                </a:extLst>
              </p:cNvPr>
              <p:cNvGrpSpPr/>
              <p:nvPr/>
            </p:nvGrpSpPr>
            <p:grpSpPr>
              <a:xfrm>
                <a:off x="10458098" y="4340068"/>
                <a:ext cx="1466273" cy="851061"/>
                <a:chOff x="9734134" y="2603392"/>
                <a:chExt cx="1466273" cy="851061"/>
              </a:xfrm>
            </p:grpSpPr>
            <p:sp>
              <p:nvSpPr>
                <p:cNvPr id="382" name="Freeform: Shape 381">
                  <a:extLst>
                    <a:ext uri="{FF2B5EF4-FFF2-40B4-BE49-F238E27FC236}">
                      <a16:creationId xmlns:a16="http://schemas.microsoft.com/office/drawing/2014/main" id="{BA21161B-D77A-DDAF-E99F-40B6B688920D}"/>
                    </a:ext>
                  </a:extLst>
                </p:cNvPr>
                <p:cNvSpPr/>
                <p:nvPr/>
              </p:nvSpPr>
              <p:spPr>
                <a:xfrm>
                  <a:off x="9734288" y="2603392"/>
                  <a:ext cx="1466119" cy="733059"/>
                </a:xfrm>
                <a:custGeom>
                  <a:avLst/>
                  <a:gdLst>
                    <a:gd name="connsiteX0" fmla="*/ 0 w 1466119"/>
                    <a:gd name="connsiteY0" fmla="*/ 733060 h 733059"/>
                    <a:gd name="connsiteX1" fmla="*/ 733060 w 1466119"/>
                    <a:gd name="connsiteY1" fmla="*/ 0 h 733059"/>
                    <a:gd name="connsiteX2" fmla="*/ 1466120 w 1466119"/>
                    <a:gd name="connsiteY2" fmla="*/ 733060 h 733059"/>
                  </a:gdLst>
                  <a:ahLst/>
                  <a:cxnLst>
                    <a:cxn ang="0">
                      <a:pos x="connsiteX0" y="connsiteY0"/>
                    </a:cxn>
                    <a:cxn ang="0">
                      <a:pos x="connsiteX1" y="connsiteY1"/>
                    </a:cxn>
                    <a:cxn ang="0">
                      <a:pos x="connsiteX2" y="connsiteY2"/>
                    </a:cxn>
                  </a:cxnLst>
                  <a:rect l="l" t="t" r="r" b="b"/>
                  <a:pathLst>
                    <a:path w="1466119" h="733059">
                      <a:moveTo>
                        <a:pt x="0" y="733060"/>
                      </a:moveTo>
                      <a:cubicBezTo>
                        <a:pt x="0" y="328194"/>
                        <a:pt x="328195" y="0"/>
                        <a:pt x="733060" y="0"/>
                      </a:cubicBezTo>
                      <a:cubicBezTo>
                        <a:pt x="1137925" y="0"/>
                        <a:pt x="1466120" y="328194"/>
                        <a:pt x="1466120" y="733060"/>
                      </a:cubicBezTo>
                    </a:path>
                  </a:pathLst>
                </a:custGeom>
                <a:noFill/>
                <a:ln w="17516" cap="rnd">
                  <a:solidFill>
                    <a:srgbClr val="666666"/>
                  </a:solid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81272CCB-325D-C6BB-3DC4-526538C8B3BE}"/>
                    </a:ext>
                  </a:extLst>
                </p:cNvPr>
                <p:cNvSpPr/>
                <p:nvPr/>
              </p:nvSpPr>
              <p:spPr>
                <a:xfrm>
                  <a:off x="9734134" y="3336452"/>
                  <a:ext cx="1466119" cy="118002"/>
                </a:xfrm>
                <a:custGeom>
                  <a:avLst/>
                  <a:gdLst>
                    <a:gd name="connsiteX0" fmla="*/ 1466120 w 1466119"/>
                    <a:gd name="connsiteY0" fmla="*/ 0 h 118002"/>
                    <a:gd name="connsiteX1" fmla="*/ 733060 w 1466119"/>
                    <a:gd name="connsiteY1" fmla="*/ 118002 h 118002"/>
                    <a:gd name="connsiteX2" fmla="*/ 0 w 1466119"/>
                    <a:gd name="connsiteY2" fmla="*/ 0 h 118002"/>
                  </a:gdLst>
                  <a:ahLst/>
                  <a:cxnLst>
                    <a:cxn ang="0">
                      <a:pos x="connsiteX0" y="connsiteY0"/>
                    </a:cxn>
                    <a:cxn ang="0">
                      <a:pos x="connsiteX1" y="connsiteY1"/>
                    </a:cxn>
                    <a:cxn ang="0">
                      <a:pos x="connsiteX2" y="connsiteY2"/>
                    </a:cxn>
                  </a:cxnLst>
                  <a:rect l="l" t="t" r="r" b="b"/>
                  <a:pathLst>
                    <a:path w="1466119" h="118002">
                      <a:moveTo>
                        <a:pt x="1466120" y="0"/>
                      </a:moveTo>
                      <a:cubicBezTo>
                        <a:pt x="1466120" y="65147"/>
                        <a:pt x="1137925" y="118002"/>
                        <a:pt x="733060" y="118002"/>
                      </a:cubicBezTo>
                      <a:cubicBezTo>
                        <a:pt x="328195" y="118002"/>
                        <a:pt x="0" y="65147"/>
                        <a:pt x="0" y="0"/>
                      </a:cubicBezTo>
                    </a:path>
                  </a:pathLst>
                </a:custGeom>
                <a:solidFill>
                  <a:srgbClr val="DFE8EF"/>
                </a:solidFill>
                <a:ln w="17516" cap="rnd">
                  <a:solidFill>
                    <a:srgbClr val="666666"/>
                  </a:solidFill>
                  <a:prstDash val="solid"/>
                  <a:miter/>
                </a:ln>
              </p:spPr>
              <p:txBody>
                <a:bodyPr rtlCol="0" anchor="ctr"/>
                <a:lstStyle/>
                <a:p>
                  <a:endParaRPr lang="en-US"/>
                </a:p>
              </p:txBody>
            </p:sp>
            <p:grpSp>
              <p:nvGrpSpPr>
                <p:cNvPr id="384" name="Graphic 610">
                  <a:extLst>
                    <a:ext uri="{FF2B5EF4-FFF2-40B4-BE49-F238E27FC236}">
                      <a16:creationId xmlns:a16="http://schemas.microsoft.com/office/drawing/2014/main" id="{CAF7175C-CF6B-D5B7-AD29-492F5982CF1A}"/>
                    </a:ext>
                  </a:extLst>
                </p:cNvPr>
                <p:cNvGrpSpPr/>
                <p:nvPr/>
              </p:nvGrpSpPr>
              <p:grpSpPr>
                <a:xfrm>
                  <a:off x="9734288" y="3218449"/>
                  <a:ext cx="1466119" cy="118002"/>
                  <a:chOff x="9734288" y="3218449"/>
                  <a:chExt cx="1466119" cy="118002"/>
                </a:xfrm>
              </p:grpSpPr>
              <p:sp>
                <p:nvSpPr>
                  <p:cNvPr id="385" name="Freeform: Shape 384">
                    <a:extLst>
                      <a:ext uri="{FF2B5EF4-FFF2-40B4-BE49-F238E27FC236}">
                        <a16:creationId xmlns:a16="http://schemas.microsoft.com/office/drawing/2014/main" id="{64A6F68C-F3CD-4267-6687-0E1816C03A8B}"/>
                      </a:ext>
                    </a:extLst>
                  </p:cNvPr>
                  <p:cNvSpPr/>
                  <p:nvPr/>
                </p:nvSpPr>
                <p:spPr>
                  <a:xfrm>
                    <a:off x="9734288" y="3218449"/>
                    <a:ext cx="1466119" cy="118002"/>
                  </a:xfrm>
                  <a:custGeom>
                    <a:avLst/>
                    <a:gdLst>
                      <a:gd name="connsiteX0" fmla="*/ 0 w 1466119"/>
                      <a:gd name="connsiteY0" fmla="*/ 118003 h 118002"/>
                      <a:gd name="connsiteX1" fmla="*/ 733060 w 1466119"/>
                      <a:gd name="connsiteY1" fmla="*/ 0 h 118002"/>
                      <a:gd name="connsiteX2" fmla="*/ 1466120 w 1466119"/>
                      <a:gd name="connsiteY2" fmla="*/ 118003 h 118002"/>
                    </a:gdLst>
                    <a:ahLst/>
                    <a:cxnLst>
                      <a:cxn ang="0">
                        <a:pos x="connsiteX0" y="connsiteY0"/>
                      </a:cxn>
                      <a:cxn ang="0">
                        <a:pos x="connsiteX1" y="connsiteY1"/>
                      </a:cxn>
                      <a:cxn ang="0">
                        <a:pos x="connsiteX2" y="connsiteY2"/>
                      </a:cxn>
                    </a:cxnLst>
                    <a:rect l="l" t="t" r="r" b="b"/>
                    <a:pathLst>
                      <a:path w="1466119" h="118002">
                        <a:moveTo>
                          <a:pt x="0" y="118003"/>
                        </a:moveTo>
                        <a:cubicBezTo>
                          <a:pt x="0" y="52855"/>
                          <a:pt x="328195" y="0"/>
                          <a:pt x="733060" y="0"/>
                        </a:cubicBezTo>
                        <a:cubicBezTo>
                          <a:pt x="1137925" y="0"/>
                          <a:pt x="1466120" y="52855"/>
                          <a:pt x="1466120" y="118003"/>
                        </a:cubicBezTo>
                      </a:path>
                    </a:pathLst>
                  </a:custGeom>
                  <a:solidFill>
                    <a:srgbClr val="DFE8EF"/>
                  </a:solidFill>
                  <a:ln w="15358" cap="flat">
                    <a:noFill/>
                    <a:prstDash val="solid"/>
                    <a:miter/>
                  </a:ln>
                </p:spPr>
                <p:txBody>
                  <a:bodyPr rtlCol="0" anchor="ctr"/>
                  <a:lstStyle/>
                  <a:p>
                    <a:endParaRPr lang="en-US"/>
                  </a:p>
                </p:txBody>
              </p:sp>
              <p:grpSp>
                <p:nvGrpSpPr>
                  <p:cNvPr id="386" name="Graphic 610">
                    <a:extLst>
                      <a:ext uri="{FF2B5EF4-FFF2-40B4-BE49-F238E27FC236}">
                        <a16:creationId xmlns:a16="http://schemas.microsoft.com/office/drawing/2014/main" id="{C4C37541-D7CB-B75F-0DE5-FD234C3D7CA3}"/>
                      </a:ext>
                    </a:extLst>
                  </p:cNvPr>
                  <p:cNvGrpSpPr/>
                  <p:nvPr/>
                </p:nvGrpSpPr>
                <p:grpSpPr>
                  <a:xfrm>
                    <a:off x="9734288" y="3218449"/>
                    <a:ext cx="1465965" cy="118002"/>
                    <a:chOff x="9734288" y="3218449"/>
                    <a:chExt cx="1465965" cy="118002"/>
                  </a:xfrm>
                  <a:noFill/>
                </p:grpSpPr>
                <p:sp>
                  <p:nvSpPr>
                    <p:cNvPr id="387" name="Freeform: Shape 386">
                      <a:extLst>
                        <a:ext uri="{FF2B5EF4-FFF2-40B4-BE49-F238E27FC236}">
                          <a16:creationId xmlns:a16="http://schemas.microsoft.com/office/drawing/2014/main" id="{C061F174-C394-63A8-F75E-BDDBAA0C0091}"/>
                        </a:ext>
                      </a:extLst>
                    </p:cNvPr>
                    <p:cNvSpPr/>
                    <p:nvPr/>
                  </p:nvSpPr>
                  <p:spPr>
                    <a:xfrm>
                      <a:off x="9734288" y="3320626"/>
                      <a:ext cx="6606" cy="15825"/>
                    </a:xfrm>
                    <a:custGeom>
                      <a:avLst/>
                      <a:gdLst>
                        <a:gd name="connsiteX0" fmla="*/ 0 w 6606"/>
                        <a:gd name="connsiteY0" fmla="*/ 15826 h 15825"/>
                        <a:gd name="connsiteX1" fmla="*/ 6607 w 6606"/>
                        <a:gd name="connsiteY1" fmla="*/ 0 h 15825"/>
                      </a:gdLst>
                      <a:ahLst/>
                      <a:cxnLst>
                        <a:cxn ang="0">
                          <a:pos x="connsiteX0" y="connsiteY0"/>
                        </a:cxn>
                        <a:cxn ang="0">
                          <a:pos x="connsiteX1" y="connsiteY1"/>
                        </a:cxn>
                      </a:cxnLst>
                      <a:rect l="l" t="t" r="r" b="b"/>
                      <a:pathLst>
                        <a:path w="6606" h="15825">
                          <a:moveTo>
                            <a:pt x="0" y="15826"/>
                          </a:moveTo>
                          <a:cubicBezTo>
                            <a:pt x="0" y="10448"/>
                            <a:pt x="2305" y="5224"/>
                            <a:pt x="6607" y="0"/>
                          </a:cubicBezTo>
                        </a:path>
                      </a:pathLst>
                    </a:custGeom>
                    <a:noFill/>
                    <a:ln w="17516" cap="rnd">
                      <a:solidFill>
                        <a:srgbClr val="666666"/>
                      </a:solid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25176966-54EF-7DE5-E26E-03CAC8F02BA6}"/>
                        </a:ext>
                      </a:extLst>
                    </p:cNvPr>
                    <p:cNvSpPr/>
                    <p:nvPr/>
                  </p:nvSpPr>
                  <p:spPr>
                    <a:xfrm>
                      <a:off x="9768553" y="3218449"/>
                      <a:ext cx="1412033" cy="90806"/>
                    </a:xfrm>
                    <a:custGeom>
                      <a:avLst/>
                      <a:gdLst>
                        <a:gd name="connsiteX0" fmla="*/ 0 w 1412033"/>
                        <a:gd name="connsiteY0" fmla="*/ 82202 h 90806"/>
                        <a:gd name="connsiteX1" fmla="*/ 698642 w 1412033"/>
                        <a:gd name="connsiteY1" fmla="*/ 0 h 90806"/>
                        <a:gd name="connsiteX2" fmla="*/ 1412034 w 1412033"/>
                        <a:gd name="connsiteY2" fmla="*/ 90807 h 90806"/>
                      </a:gdLst>
                      <a:ahLst/>
                      <a:cxnLst>
                        <a:cxn ang="0">
                          <a:pos x="connsiteX0" y="connsiteY0"/>
                        </a:cxn>
                        <a:cxn ang="0">
                          <a:pos x="connsiteX1" y="connsiteY1"/>
                        </a:cxn>
                        <a:cxn ang="0">
                          <a:pos x="connsiteX2" y="connsiteY2"/>
                        </a:cxn>
                      </a:cxnLst>
                      <a:rect l="l" t="t" r="r" b="b"/>
                      <a:pathLst>
                        <a:path w="1412033" h="90806">
                          <a:moveTo>
                            <a:pt x="0" y="82202"/>
                          </a:moveTo>
                          <a:cubicBezTo>
                            <a:pt x="94187" y="34571"/>
                            <a:pt x="371369" y="0"/>
                            <a:pt x="698642" y="0"/>
                          </a:cubicBezTo>
                          <a:cubicBezTo>
                            <a:pt x="1045428" y="0"/>
                            <a:pt x="1335825" y="38720"/>
                            <a:pt x="1412034" y="90807"/>
                          </a:cubicBezTo>
                        </a:path>
                      </a:pathLst>
                    </a:custGeom>
                    <a:noFill/>
                    <a:ln w="17516" cap="rnd">
                      <a:solidFill>
                        <a:srgbClr val="666666"/>
                      </a:solidFill>
                      <a:custDash>
                        <a:ds d="168308" sp="168308"/>
                      </a:custDash>
                      <a:miter/>
                    </a:ln>
                  </p:spPr>
                  <p:txBody>
                    <a:bodyPr rtlCol="0" anchor="ctr"/>
                    <a:lstStyle/>
                    <a:p>
                      <a:endParaRPr lang="en-US"/>
                    </a:p>
                  </p:txBody>
                </p:sp>
                <p:sp>
                  <p:nvSpPr>
                    <p:cNvPr id="389" name="Freeform: Shape 388">
                      <a:extLst>
                        <a:ext uri="{FF2B5EF4-FFF2-40B4-BE49-F238E27FC236}">
                          <a16:creationId xmlns:a16="http://schemas.microsoft.com/office/drawing/2014/main" id="{87ECFE19-FB05-0928-EECB-E78356265949}"/>
                        </a:ext>
                      </a:extLst>
                    </p:cNvPr>
                    <p:cNvSpPr/>
                    <p:nvPr/>
                  </p:nvSpPr>
                  <p:spPr>
                    <a:xfrm>
                      <a:off x="11193647" y="3320626"/>
                      <a:ext cx="6606" cy="15825"/>
                    </a:xfrm>
                    <a:custGeom>
                      <a:avLst/>
                      <a:gdLst>
                        <a:gd name="connsiteX0" fmla="*/ 0 w 6606"/>
                        <a:gd name="connsiteY0" fmla="*/ 0 h 15825"/>
                        <a:gd name="connsiteX1" fmla="*/ 6607 w 6606"/>
                        <a:gd name="connsiteY1" fmla="*/ 15826 h 15825"/>
                      </a:gdLst>
                      <a:ahLst/>
                      <a:cxnLst>
                        <a:cxn ang="0">
                          <a:pos x="connsiteX0" y="connsiteY0"/>
                        </a:cxn>
                        <a:cxn ang="0">
                          <a:pos x="connsiteX1" y="connsiteY1"/>
                        </a:cxn>
                      </a:cxnLst>
                      <a:rect l="l" t="t" r="r" b="b"/>
                      <a:pathLst>
                        <a:path w="6606" h="15825">
                          <a:moveTo>
                            <a:pt x="0" y="0"/>
                          </a:moveTo>
                          <a:cubicBezTo>
                            <a:pt x="4302" y="5224"/>
                            <a:pt x="6607" y="10448"/>
                            <a:pt x="6607" y="15826"/>
                          </a:cubicBezTo>
                        </a:path>
                      </a:pathLst>
                    </a:custGeom>
                    <a:noFill/>
                    <a:ln w="17516" cap="rnd">
                      <a:solidFill>
                        <a:srgbClr val="666666"/>
                      </a:solidFill>
                      <a:prstDash val="solid"/>
                      <a:miter/>
                    </a:ln>
                  </p:spPr>
                  <p:txBody>
                    <a:bodyPr rtlCol="0" anchor="ctr"/>
                    <a:lstStyle/>
                    <a:p>
                      <a:endParaRPr lang="en-US"/>
                    </a:p>
                  </p:txBody>
                </p:sp>
              </p:grpSp>
            </p:grpSp>
          </p:grpSp>
          <p:grpSp>
            <p:nvGrpSpPr>
              <p:cNvPr id="379" name="Graphic 610">
                <a:extLst>
                  <a:ext uri="{FF2B5EF4-FFF2-40B4-BE49-F238E27FC236}">
                    <a16:creationId xmlns:a16="http://schemas.microsoft.com/office/drawing/2014/main" id="{157AD252-6B5A-2D2D-B70E-116B15F90A68}"/>
                  </a:ext>
                </a:extLst>
              </p:cNvPr>
              <p:cNvGrpSpPr/>
              <p:nvPr/>
            </p:nvGrpSpPr>
            <p:grpSpPr>
              <a:xfrm>
                <a:off x="11191158" y="4843422"/>
                <a:ext cx="678514" cy="245377"/>
                <a:chOff x="10467194" y="3106746"/>
                <a:chExt cx="678514" cy="245377"/>
              </a:xfrm>
              <a:solidFill>
                <a:srgbClr val="1FB0FF"/>
              </a:solidFill>
            </p:grpSpPr>
            <p:sp>
              <p:nvSpPr>
                <p:cNvPr id="380" name="Freeform: Shape 379">
                  <a:extLst>
                    <a:ext uri="{FF2B5EF4-FFF2-40B4-BE49-F238E27FC236}">
                      <a16:creationId xmlns:a16="http://schemas.microsoft.com/office/drawing/2014/main" id="{618A3EF3-58D4-070C-62A0-1FC83499BF68}"/>
                    </a:ext>
                  </a:extLst>
                </p:cNvPr>
                <p:cNvSpPr/>
                <p:nvPr/>
              </p:nvSpPr>
              <p:spPr>
                <a:xfrm>
                  <a:off x="10467194" y="3152687"/>
                  <a:ext cx="605223" cy="199436"/>
                </a:xfrm>
                <a:custGeom>
                  <a:avLst/>
                  <a:gdLst>
                    <a:gd name="connsiteX0" fmla="*/ 0 w 605223"/>
                    <a:gd name="connsiteY0" fmla="*/ 199436 h 199436"/>
                    <a:gd name="connsiteX1" fmla="*/ 605224 w 605223"/>
                    <a:gd name="connsiteY1" fmla="*/ 0 h 199436"/>
                  </a:gdLst>
                  <a:ahLst/>
                  <a:cxnLst>
                    <a:cxn ang="0">
                      <a:pos x="connsiteX0" y="connsiteY0"/>
                    </a:cxn>
                    <a:cxn ang="0">
                      <a:pos x="connsiteX1" y="connsiteY1"/>
                    </a:cxn>
                  </a:cxnLst>
                  <a:rect l="l" t="t" r="r" b="b"/>
                  <a:pathLst>
                    <a:path w="605223" h="199436">
                      <a:moveTo>
                        <a:pt x="0" y="199436"/>
                      </a:moveTo>
                      <a:lnTo>
                        <a:pt x="605224" y="0"/>
                      </a:lnTo>
                    </a:path>
                  </a:pathLst>
                </a:custGeom>
                <a:ln w="30716" cap="rnd">
                  <a:solidFill>
                    <a:srgbClr val="1FB0FF"/>
                  </a:solid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6D45DFB4-A43B-6D8E-4150-7D948F0ECCBB}"/>
                    </a:ext>
                  </a:extLst>
                </p:cNvPr>
                <p:cNvSpPr/>
                <p:nvPr/>
              </p:nvSpPr>
              <p:spPr>
                <a:xfrm>
                  <a:off x="11040766" y="3106746"/>
                  <a:ext cx="104942" cy="101869"/>
                </a:xfrm>
                <a:custGeom>
                  <a:avLst/>
                  <a:gdLst>
                    <a:gd name="connsiteX0" fmla="*/ 33649 w 104942"/>
                    <a:gd name="connsiteY0" fmla="*/ 101869 h 101869"/>
                    <a:gd name="connsiteX1" fmla="*/ 104943 w 104942"/>
                    <a:gd name="connsiteY1" fmla="*/ 21818 h 101869"/>
                    <a:gd name="connsiteX2" fmla="*/ 0 w 104942"/>
                    <a:gd name="connsiteY2" fmla="*/ 0 h 101869"/>
                  </a:gdLst>
                  <a:ahLst/>
                  <a:cxnLst>
                    <a:cxn ang="0">
                      <a:pos x="connsiteX0" y="connsiteY0"/>
                    </a:cxn>
                    <a:cxn ang="0">
                      <a:pos x="connsiteX1" y="connsiteY1"/>
                    </a:cxn>
                    <a:cxn ang="0">
                      <a:pos x="connsiteX2" y="connsiteY2"/>
                    </a:cxn>
                  </a:cxnLst>
                  <a:rect l="l" t="t" r="r" b="b"/>
                  <a:pathLst>
                    <a:path w="104942" h="101869">
                      <a:moveTo>
                        <a:pt x="33649" y="101869"/>
                      </a:moveTo>
                      <a:lnTo>
                        <a:pt x="104943" y="21818"/>
                      </a:lnTo>
                      <a:lnTo>
                        <a:pt x="0" y="0"/>
                      </a:lnTo>
                      <a:close/>
                    </a:path>
                  </a:pathLst>
                </a:custGeom>
                <a:solidFill>
                  <a:srgbClr val="1FB0FF"/>
                </a:solidFill>
                <a:ln w="15358" cap="flat">
                  <a:noFill/>
                  <a:prstDash val="solid"/>
                  <a:miter/>
                </a:ln>
              </p:spPr>
              <p:txBody>
                <a:bodyPr rtlCol="0" anchor="ctr"/>
                <a:lstStyle/>
                <a:p>
                  <a:endParaRPr lang="en-US"/>
                </a:p>
              </p:txBody>
            </p:sp>
          </p:grpSp>
        </p:grpSp>
        <p:sp>
          <p:nvSpPr>
            <p:cNvPr id="377" name="TextBox 376">
              <a:extLst>
                <a:ext uri="{FF2B5EF4-FFF2-40B4-BE49-F238E27FC236}">
                  <a16:creationId xmlns:a16="http://schemas.microsoft.com/office/drawing/2014/main" id="{7F492CA9-31B5-3E21-847E-EBCBE3BA1C6A}"/>
                </a:ext>
              </a:extLst>
            </p:cNvPr>
            <p:cNvSpPr txBox="1"/>
            <p:nvPr/>
          </p:nvSpPr>
          <p:spPr>
            <a:xfrm>
              <a:off x="10173980" y="4915054"/>
              <a:ext cx="2083847" cy="369332"/>
            </a:xfrm>
            <a:prstGeom prst="rect">
              <a:avLst/>
            </a:prstGeom>
            <a:noFill/>
          </p:spPr>
          <p:txBody>
            <a:bodyPr wrap="square" rtlCol="0">
              <a:spAutoFit/>
            </a:bodyPr>
            <a:lstStyle/>
            <a:p>
              <a:pPr algn="ctr"/>
              <a:r>
                <a:rPr lang="en-US" altLang="zh-CN" dirty="0"/>
                <a:t>Sampled direction</a:t>
              </a:r>
              <a:endParaRPr lang="en-US" dirty="0"/>
            </a:p>
          </p:txBody>
        </p:sp>
      </p:grpSp>
      <p:sp>
        <p:nvSpPr>
          <p:cNvPr id="390" name="Rectangle: Rounded Corners 1492">
            <a:extLst>
              <a:ext uri="{FF2B5EF4-FFF2-40B4-BE49-F238E27FC236}">
                <a16:creationId xmlns:a16="http://schemas.microsoft.com/office/drawing/2014/main" id="{C43059EF-638D-313E-1745-780729E6A274}"/>
              </a:ext>
            </a:extLst>
          </p:cNvPr>
          <p:cNvSpPr/>
          <p:nvPr/>
        </p:nvSpPr>
        <p:spPr>
          <a:xfrm>
            <a:off x="4679061" y="3240268"/>
            <a:ext cx="2764221" cy="915068"/>
          </a:xfrm>
          <a:prstGeom prst="roundRect">
            <a:avLst>
              <a:gd name="adj" fmla="val 11752"/>
            </a:avLst>
          </a:prstGeom>
          <a:solidFill>
            <a:srgbClr val="ED7B7B"/>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Which is the closest candidate direction?</a:t>
            </a:r>
          </a:p>
        </p:txBody>
      </p:sp>
      <p:grpSp>
        <p:nvGrpSpPr>
          <p:cNvPr id="429" name="Group 428">
            <a:extLst>
              <a:ext uri="{FF2B5EF4-FFF2-40B4-BE49-F238E27FC236}">
                <a16:creationId xmlns:a16="http://schemas.microsoft.com/office/drawing/2014/main" id="{8F8091B6-E139-1867-1DF1-A31A1CBBA5D2}"/>
              </a:ext>
            </a:extLst>
          </p:cNvPr>
          <p:cNvGrpSpPr/>
          <p:nvPr/>
        </p:nvGrpSpPr>
        <p:grpSpPr>
          <a:xfrm>
            <a:off x="4956392" y="1822965"/>
            <a:ext cx="2083847" cy="1330669"/>
            <a:chOff x="542787" y="3887750"/>
            <a:chExt cx="2691911" cy="1718957"/>
          </a:xfrm>
        </p:grpSpPr>
        <p:sp>
          <p:nvSpPr>
            <p:cNvPr id="430" name="Freeform: Shape 429">
              <a:extLst>
                <a:ext uri="{FF2B5EF4-FFF2-40B4-BE49-F238E27FC236}">
                  <a16:creationId xmlns:a16="http://schemas.microsoft.com/office/drawing/2014/main" id="{929E8DC3-F45F-6C18-B3E8-574E525BDC9C}"/>
                </a:ext>
              </a:extLst>
            </p:cNvPr>
            <p:cNvSpPr/>
            <p:nvPr/>
          </p:nvSpPr>
          <p:spPr>
            <a:xfrm>
              <a:off x="838420" y="3887750"/>
              <a:ext cx="2103667" cy="1051833"/>
            </a:xfrm>
            <a:custGeom>
              <a:avLst/>
              <a:gdLst>
                <a:gd name="connsiteX0" fmla="*/ 0 w 1466119"/>
                <a:gd name="connsiteY0" fmla="*/ 733060 h 733059"/>
                <a:gd name="connsiteX1" fmla="*/ 733060 w 1466119"/>
                <a:gd name="connsiteY1" fmla="*/ 0 h 733059"/>
                <a:gd name="connsiteX2" fmla="*/ 1466119 w 1466119"/>
                <a:gd name="connsiteY2" fmla="*/ 733060 h 733059"/>
              </a:gdLst>
              <a:ahLst/>
              <a:cxnLst>
                <a:cxn ang="0">
                  <a:pos x="connsiteX0" y="connsiteY0"/>
                </a:cxn>
                <a:cxn ang="0">
                  <a:pos x="connsiteX1" y="connsiteY1"/>
                </a:cxn>
                <a:cxn ang="0">
                  <a:pos x="connsiteX2" y="connsiteY2"/>
                </a:cxn>
              </a:cxnLst>
              <a:rect l="l" t="t" r="r" b="b"/>
              <a:pathLst>
                <a:path w="1466119" h="733059">
                  <a:moveTo>
                    <a:pt x="0" y="733060"/>
                  </a:moveTo>
                  <a:cubicBezTo>
                    <a:pt x="0" y="328194"/>
                    <a:pt x="328194" y="0"/>
                    <a:pt x="733060" y="0"/>
                  </a:cubicBezTo>
                  <a:cubicBezTo>
                    <a:pt x="1137925" y="0"/>
                    <a:pt x="1466119" y="328194"/>
                    <a:pt x="1466119" y="733060"/>
                  </a:cubicBezTo>
                </a:path>
              </a:pathLst>
            </a:custGeom>
            <a:noFill/>
            <a:ln w="17516" cap="rnd">
              <a:solidFill>
                <a:srgbClr val="666666"/>
              </a:solidFill>
              <a:prstDash val="solid"/>
              <a:miter/>
            </a:ln>
          </p:spPr>
          <p:txBody>
            <a:bodyPr rtlCol="0" anchor="ctr"/>
            <a:lstStyle/>
            <a:p>
              <a:endParaRPr lang="en-US" dirty="0"/>
            </a:p>
          </p:txBody>
        </p:sp>
        <p:sp>
          <p:nvSpPr>
            <p:cNvPr id="431" name="Freeform: Shape 430">
              <a:extLst>
                <a:ext uri="{FF2B5EF4-FFF2-40B4-BE49-F238E27FC236}">
                  <a16:creationId xmlns:a16="http://schemas.microsoft.com/office/drawing/2014/main" id="{98A89758-DD78-8746-B9D6-C698EC37F2AB}"/>
                </a:ext>
              </a:extLst>
            </p:cNvPr>
            <p:cNvSpPr/>
            <p:nvPr/>
          </p:nvSpPr>
          <p:spPr>
            <a:xfrm>
              <a:off x="838200" y="4939584"/>
              <a:ext cx="2103666" cy="169316"/>
            </a:xfrm>
            <a:custGeom>
              <a:avLst/>
              <a:gdLst>
                <a:gd name="connsiteX0" fmla="*/ 1466119 w 1466118"/>
                <a:gd name="connsiteY0" fmla="*/ 0 h 118002"/>
                <a:gd name="connsiteX1" fmla="*/ 733059 w 1466118"/>
                <a:gd name="connsiteY1" fmla="*/ 118002 h 118002"/>
                <a:gd name="connsiteX2" fmla="*/ 0 w 1466118"/>
                <a:gd name="connsiteY2" fmla="*/ 0 h 118002"/>
              </a:gdLst>
              <a:ahLst/>
              <a:cxnLst>
                <a:cxn ang="0">
                  <a:pos x="connsiteX0" y="connsiteY0"/>
                </a:cxn>
                <a:cxn ang="0">
                  <a:pos x="connsiteX1" y="connsiteY1"/>
                </a:cxn>
                <a:cxn ang="0">
                  <a:pos x="connsiteX2" y="connsiteY2"/>
                </a:cxn>
              </a:cxnLst>
              <a:rect l="l" t="t" r="r" b="b"/>
              <a:pathLst>
                <a:path w="1466118" h="118002">
                  <a:moveTo>
                    <a:pt x="1466119" y="0"/>
                  </a:moveTo>
                  <a:cubicBezTo>
                    <a:pt x="1466119" y="65147"/>
                    <a:pt x="1137924" y="118002"/>
                    <a:pt x="733059" y="118002"/>
                  </a:cubicBezTo>
                  <a:cubicBezTo>
                    <a:pt x="328194" y="118002"/>
                    <a:pt x="0" y="65147"/>
                    <a:pt x="0" y="0"/>
                  </a:cubicBezTo>
                </a:path>
              </a:pathLst>
            </a:custGeom>
            <a:solidFill>
              <a:srgbClr val="EFE8DA"/>
            </a:solidFill>
            <a:ln w="17516" cap="rnd">
              <a:solidFill>
                <a:srgbClr val="666666"/>
              </a:solidFill>
              <a:prstDash val="solid"/>
              <a:miter/>
            </a:ln>
          </p:spPr>
          <p:txBody>
            <a:bodyPr rtlCol="0" anchor="ctr"/>
            <a:lstStyle/>
            <a:p>
              <a:endParaRPr lang="en-US" dirty="0"/>
            </a:p>
          </p:txBody>
        </p:sp>
        <p:grpSp>
          <p:nvGrpSpPr>
            <p:cNvPr id="432" name="Graphic 610">
              <a:extLst>
                <a:ext uri="{FF2B5EF4-FFF2-40B4-BE49-F238E27FC236}">
                  <a16:creationId xmlns:a16="http://schemas.microsoft.com/office/drawing/2014/main" id="{AD63F9C9-BEC8-B2CA-BC33-23202DF53F2D}"/>
                </a:ext>
              </a:extLst>
            </p:cNvPr>
            <p:cNvGrpSpPr/>
            <p:nvPr/>
          </p:nvGrpSpPr>
          <p:grpSpPr>
            <a:xfrm>
              <a:off x="838420" y="4770267"/>
              <a:ext cx="2103667" cy="169316"/>
              <a:chOff x="3590018" y="3218449"/>
              <a:chExt cx="1466119" cy="118002"/>
            </a:xfrm>
          </p:grpSpPr>
          <p:sp>
            <p:nvSpPr>
              <p:cNvPr id="462" name="Freeform: Shape 461">
                <a:extLst>
                  <a:ext uri="{FF2B5EF4-FFF2-40B4-BE49-F238E27FC236}">
                    <a16:creationId xmlns:a16="http://schemas.microsoft.com/office/drawing/2014/main" id="{0F9F3CF5-5901-2A23-766F-5D17CBFF7585}"/>
                  </a:ext>
                </a:extLst>
              </p:cNvPr>
              <p:cNvSpPr/>
              <p:nvPr/>
            </p:nvSpPr>
            <p:spPr>
              <a:xfrm>
                <a:off x="3590018" y="3218449"/>
                <a:ext cx="1466119" cy="118002"/>
              </a:xfrm>
              <a:custGeom>
                <a:avLst/>
                <a:gdLst>
                  <a:gd name="connsiteX0" fmla="*/ 0 w 1466119"/>
                  <a:gd name="connsiteY0" fmla="*/ 118003 h 118002"/>
                  <a:gd name="connsiteX1" fmla="*/ 733060 w 1466119"/>
                  <a:gd name="connsiteY1" fmla="*/ 0 h 118002"/>
                  <a:gd name="connsiteX2" fmla="*/ 1466119 w 1466119"/>
                  <a:gd name="connsiteY2" fmla="*/ 118003 h 118002"/>
                </a:gdLst>
                <a:ahLst/>
                <a:cxnLst>
                  <a:cxn ang="0">
                    <a:pos x="connsiteX0" y="connsiteY0"/>
                  </a:cxn>
                  <a:cxn ang="0">
                    <a:pos x="connsiteX1" y="connsiteY1"/>
                  </a:cxn>
                  <a:cxn ang="0">
                    <a:pos x="connsiteX2" y="connsiteY2"/>
                  </a:cxn>
                </a:cxnLst>
                <a:rect l="l" t="t" r="r" b="b"/>
                <a:pathLst>
                  <a:path w="1466119" h="118002">
                    <a:moveTo>
                      <a:pt x="0" y="118003"/>
                    </a:moveTo>
                    <a:cubicBezTo>
                      <a:pt x="0" y="52855"/>
                      <a:pt x="328194" y="0"/>
                      <a:pt x="733060" y="0"/>
                    </a:cubicBezTo>
                    <a:cubicBezTo>
                      <a:pt x="1137925" y="0"/>
                      <a:pt x="1466119" y="52855"/>
                      <a:pt x="1466119" y="118003"/>
                    </a:cubicBezTo>
                  </a:path>
                </a:pathLst>
              </a:custGeom>
              <a:solidFill>
                <a:srgbClr val="EFE8DA"/>
              </a:solidFill>
              <a:ln w="15358" cap="flat">
                <a:noFill/>
                <a:prstDash val="solid"/>
                <a:miter/>
              </a:ln>
            </p:spPr>
            <p:txBody>
              <a:bodyPr rtlCol="0" anchor="ctr"/>
              <a:lstStyle/>
              <a:p>
                <a:endParaRPr lang="en-US" dirty="0"/>
              </a:p>
            </p:txBody>
          </p:sp>
          <p:grpSp>
            <p:nvGrpSpPr>
              <p:cNvPr id="463" name="Graphic 610">
                <a:extLst>
                  <a:ext uri="{FF2B5EF4-FFF2-40B4-BE49-F238E27FC236}">
                    <a16:creationId xmlns:a16="http://schemas.microsoft.com/office/drawing/2014/main" id="{F8B0BB36-23E2-7BC7-1858-9249128294AB}"/>
                  </a:ext>
                </a:extLst>
              </p:cNvPr>
              <p:cNvGrpSpPr/>
              <p:nvPr/>
            </p:nvGrpSpPr>
            <p:grpSpPr>
              <a:xfrm>
                <a:off x="3590018" y="3218449"/>
                <a:ext cx="1465965" cy="118002"/>
                <a:chOff x="3590018" y="3218449"/>
                <a:chExt cx="1465965" cy="118002"/>
              </a:xfrm>
              <a:noFill/>
            </p:grpSpPr>
            <p:sp>
              <p:nvSpPr>
                <p:cNvPr id="464" name="Freeform: Shape 463">
                  <a:extLst>
                    <a:ext uri="{FF2B5EF4-FFF2-40B4-BE49-F238E27FC236}">
                      <a16:creationId xmlns:a16="http://schemas.microsoft.com/office/drawing/2014/main" id="{F38E3F97-7021-C619-9E21-9E5216DDC93E}"/>
                    </a:ext>
                  </a:extLst>
                </p:cNvPr>
                <p:cNvSpPr/>
                <p:nvPr/>
              </p:nvSpPr>
              <p:spPr>
                <a:xfrm>
                  <a:off x="3590018" y="3320626"/>
                  <a:ext cx="6607" cy="15825"/>
                </a:xfrm>
                <a:custGeom>
                  <a:avLst/>
                  <a:gdLst>
                    <a:gd name="connsiteX0" fmla="*/ 0 w 6607"/>
                    <a:gd name="connsiteY0" fmla="*/ 15826 h 15825"/>
                    <a:gd name="connsiteX1" fmla="*/ 6607 w 6607"/>
                    <a:gd name="connsiteY1" fmla="*/ 0 h 15825"/>
                  </a:gdLst>
                  <a:ahLst/>
                  <a:cxnLst>
                    <a:cxn ang="0">
                      <a:pos x="connsiteX0" y="connsiteY0"/>
                    </a:cxn>
                    <a:cxn ang="0">
                      <a:pos x="connsiteX1" y="connsiteY1"/>
                    </a:cxn>
                  </a:cxnLst>
                  <a:rect l="l" t="t" r="r" b="b"/>
                  <a:pathLst>
                    <a:path w="6607" h="15825">
                      <a:moveTo>
                        <a:pt x="0" y="15826"/>
                      </a:moveTo>
                      <a:cubicBezTo>
                        <a:pt x="0" y="10448"/>
                        <a:pt x="2305" y="5224"/>
                        <a:pt x="6607" y="0"/>
                      </a:cubicBezTo>
                    </a:path>
                  </a:pathLst>
                </a:custGeom>
                <a:noFill/>
                <a:ln w="17516" cap="rnd">
                  <a:solidFill>
                    <a:srgbClr val="666666"/>
                  </a:solid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7538ED03-6F85-E4D4-94C8-0F22525D4DCB}"/>
                    </a:ext>
                  </a:extLst>
                </p:cNvPr>
                <p:cNvSpPr/>
                <p:nvPr/>
              </p:nvSpPr>
              <p:spPr>
                <a:xfrm>
                  <a:off x="3624436" y="3218449"/>
                  <a:ext cx="1412034" cy="90806"/>
                </a:xfrm>
                <a:custGeom>
                  <a:avLst/>
                  <a:gdLst>
                    <a:gd name="connsiteX0" fmla="*/ 0 w 1412034"/>
                    <a:gd name="connsiteY0" fmla="*/ 82202 h 90806"/>
                    <a:gd name="connsiteX1" fmla="*/ 698642 w 1412034"/>
                    <a:gd name="connsiteY1" fmla="*/ 0 h 90806"/>
                    <a:gd name="connsiteX2" fmla="*/ 1412035 w 1412034"/>
                    <a:gd name="connsiteY2" fmla="*/ 90807 h 90806"/>
                  </a:gdLst>
                  <a:ahLst/>
                  <a:cxnLst>
                    <a:cxn ang="0">
                      <a:pos x="connsiteX0" y="connsiteY0"/>
                    </a:cxn>
                    <a:cxn ang="0">
                      <a:pos x="connsiteX1" y="connsiteY1"/>
                    </a:cxn>
                    <a:cxn ang="0">
                      <a:pos x="connsiteX2" y="connsiteY2"/>
                    </a:cxn>
                  </a:cxnLst>
                  <a:rect l="l" t="t" r="r" b="b"/>
                  <a:pathLst>
                    <a:path w="1412034" h="90806">
                      <a:moveTo>
                        <a:pt x="0" y="82202"/>
                      </a:moveTo>
                      <a:cubicBezTo>
                        <a:pt x="94187" y="34571"/>
                        <a:pt x="371370" y="0"/>
                        <a:pt x="698642" y="0"/>
                      </a:cubicBezTo>
                      <a:cubicBezTo>
                        <a:pt x="1045428" y="0"/>
                        <a:pt x="1335824" y="38720"/>
                        <a:pt x="1412035" y="90807"/>
                      </a:cubicBezTo>
                    </a:path>
                  </a:pathLst>
                </a:custGeom>
                <a:noFill/>
                <a:ln w="17516" cap="rnd">
                  <a:solidFill>
                    <a:srgbClr val="666666"/>
                  </a:solidFill>
                  <a:custDash>
                    <a:ds d="168308" sp="168308"/>
                  </a:custDash>
                  <a:miter/>
                </a:ln>
              </p:spPr>
              <p:txBody>
                <a:bodyPr rtlCol="0" anchor="ctr"/>
                <a:lstStyle/>
                <a:p>
                  <a:endParaRPr lang="en-US"/>
                </a:p>
              </p:txBody>
            </p:sp>
            <p:sp>
              <p:nvSpPr>
                <p:cNvPr id="466" name="Freeform: Shape 465">
                  <a:extLst>
                    <a:ext uri="{FF2B5EF4-FFF2-40B4-BE49-F238E27FC236}">
                      <a16:creationId xmlns:a16="http://schemas.microsoft.com/office/drawing/2014/main" id="{28CA4E71-1533-D064-794B-903899E6A449}"/>
                    </a:ext>
                  </a:extLst>
                </p:cNvPr>
                <p:cNvSpPr/>
                <p:nvPr/>
              </p:nvSpPr>
              <p:spPr>
                <a:xfrm>
                  <a:off x="5049377" y="3320626"/>
                  <a:ext cx="6606" cy="15825"/>
                </a:xfrm>
                <a:custGeom>
                  <a:avLst/>
                  <a:gdLst>
                    <a:gd name="connsiteX0" fmla="*/ 0 w 6606"/>
                    <a:gd name="connsiteY0" fmla="*/ 0 h 15825"/>
                    <a:gd name="connsiteX1" fmla="*/ 6607 w 6606"/>
                    <a:gd name="connsiteY1" fmla="*/ 15826 h 15825"/>
                  </a:gdLst>
                  <a:ahLst/>
                  <a:cxnLst>
                    <a:cxn ang="0">
                      <a:pos x="connsiteX0" y="connsiteY0"/>
                    </a:cxn>
                    <a:cxn ang="0">
                      <a:pos x="connsiteX1" y="connsiteY1"/>
                    </a:cxn>
                  </a:cxnLst>
                  <a:rect l="l" t="t" r="r" b="b"/>
                  <a:pathLst>
                    <a:path w="6606" h="15825">
                      <a:moveTo>
                        <a:pt x="0" y="0"/>
                      </a:moveTo>
                      <a:cubicBezTo>
                        <a:pt x="4302" y="5224"/>
                        <a:pt x="6607" y="10448"/>
                        <a:pt x="6607" y="15826"/>
                      </a:cubicBezTo>
                    </a:path>
                  </a:pathLst>
                </a:custGeom>
                <a:noFill/>
                <a:ln w="17516" cap="rnd">
                  <a:solidFill>
                    <a:srgbClr val="666666"/>
                  </a:solidFill>
                  <a:prstDash val="solid"/>
                  <a:miter/>
                </a:ln>
              </p:spPr>
              <p:txBody>
                <a:bodyPr rtlCol="0" anchor="ctr"/>
                <a:lstStyle/>
                <a:p>
                  <a:endParaRPr lang="en-US"/>
                </a:p>
              </p:txBody>
            </p:sp>
          </p:grpSp>
        </p:grpSp>
        <p:grpSp>
          <p:nvGrpSpPr>
            <p:cNvPr id="433" name="Group 432">
              <a:extLst>
                <a:ext uri="{FF2B5EF4-FFF2-40B4-BE49-F238E27FC236}">
                  <a16:creationId xmlns:a16="http://schemas.microsoft.com/office/drawing/2014/main" id="{8A03668C-29A3-151A-4EDB-82BE3E26536B}"/>
                </a:ext>
              </a:extLst>
            </p:cNvPr>
            <p:cNvGrpSpPr/>
            <p:nvPr/>
          </p:nvGrpSpPr>
          <p:grpSpPr>
            <a:xfrm>
              <a:off x="933869" y="3914498"/>
              <a:ext cx="1924869" cy="1167575"/>
              <a:chOff x="933869" y="3914498"/>
              <a:chExt cx="1924869" cy="1167575"/>
            </a:xfrm>
          </p:grpSpPr>
          <p:grpSp>
            <p:nvGrpSpPr>
              <p:cNvPr id="435" name="Graphic 610">
                <a:extLst>
                  <a:ext uri="{FF2B5EF4-FFF2-40B4-BE49-F238E27FC236}">
                    <a16:creationId xmlns:a16="http://schemas.microsoft.com/office/drawing/2014/main" id="{EA9914C7-C832-DF2B-E2AD-46608260D203}"/>
                  </a:ext>
                </a:extLst>
              </p:cNvPr>
              <p:cNvGrpSpPr/>
              <p:nvPr/>
            </p:nvGrpSpPr>
            <p:grpSpPr>
              <a:xfrm>
                <a:off x="1808229" y="3914498"/>
                <a:ext cx="153882" cy="1046983"/>
                <a:chOff x="4269454" y="2621523"/>
                <a:chExt cx="107246" cy="729679"/>
              </a:xfrm>
              <a:solidFill>
                <a:srgbClr val="F2D680"/>
              </a:solidFill>
            </p:grpSpPr>
            <p:sp>
              <p:nvSpPr>
                <p:cNvPr id="460" name="Freeform: Shape 459">
                  <a:extLst>
                    <a:ext uri="{FF2B5EF4-FFF2-40B4-BE49-F238E27FC236}">
                      <a16:creationId xmlns:a16="http://schemas.microsoft.com/office/drawing/2014/main" id="{C2B9CCFA-156E-742D-21F0-2164CFAFB10B}"/>
                    </a:ext>
                  </a:extLst>
                </p:cNvPr>
                <p:cNvSpPr/>
                <p:nvPr/>
              </p:nvSpPr>
              <p:spPr>
                <a:xfrm>
                  <a:off x="4323078" y="2698808"/>
                  <a:ext cx="15364" cy="652393"/>
                </a:xfrm>
                <a:custGeom>
                  <a:avLst/>
                  <a:gdLst>
                    <a:gd name="connsiteX0" fmla="*/ 0 w 15364"/>
                    <a:gd name="connsiteY0" fmla="*/ 652394 h 652393"/>
                    <a:gd name="connsiteX1" fmla="*/ 0 w 15364"/>
                    <a:gd name="connsiteY1" fmla="*/ 0 h 652393"/>
                  </a:gdLst>
                  <a:ahLst/>
                  <a:cxnLst>
                    <a:cxn ang="0">
                      <a:pos x="connsiteX0" y="connsiteY0"/>
                    </a:cxn>
                    <a:cxn ang="0">
                      <a:pos x="connsiteX1" y="connsiteY1"/>
                    </a:cxn>
                  </a:cxnLst>
                  <a:rect l="l" t="t" r="r" b="b"/>
                  <a:pathLst>
                    <a:path w="15364" h="652393">
                      <a:moveTo>
                        <a:pt x="0" y="652394"/>
                      </a:moveTo>
                      <a:lnTo>
                        <a:pt x="0" y="0"/>
                      </a:lnTo>
                    </a:path>
                  </a:pathLst>
                </a:custGeom>
                <a:ln w="30716" cap="rnd">
                  <a:solidFill>
                    <a:srgbClr val="F2D680"/>
                  </a:solidFill>
                  <a:prstDash val="solid"/>
                  <a:miter/>
                </a:ln>
              </p:spPr>
              <p:txBody>
                <a:bodyPr rtlCol="0" anchor="ctr"/>
                <a:lstStyle/>
                <a:p>
                  <a:endParaRPr lang="en-US" dirty="0"/>
                </a:p>
              </p:txBody>
            </p:sp>
            <p:sp>
              <p:nvSpPr>
                <p:cNvPr id="461" name="Freeform: Shape 460">
                  <a:extLst>
                    <a:ext uri="{FF2B5EF4-FFF2-40B4-BE49-F238E27FC236}">
                      <a16:creationId xmlns:a16="http://schemas.microsoft.com/office/drawing/2014/main" id="{38F48E95-A487-935B-9CC8-86880B2A9C67}"/>
                    </a:ext>
                  </a:extLst>
                </p:cNvPr>
                <p:cNvSpPr/>
                <p:nvPr/>
              </p:nvSpPr>
              <p:spPr>
                <a:xfrm>
                  <a:off x="4269454" y="2621523"/>
                  <a:ext cx="107246" cy="92957"/>
                </a:xfrm>
                <a:custGeom>
                  <a:avLst/>
                  <a:gdLst>
                    <a:gd name="connsiteX0" fmla="*/ 107247 w 107246"/>
                    <a:gd name="connsiteY0" fmla="*/ 92958 h 92957"/>
                    <a:gd name="connsiteX1" fmla="*/ 53624 w 107246"/>
                    <a:gd name="connsiteY1" fmla="*/ 0 h 92957"/>
                    <a:gd name="connsiteX2" fmla="*/ 0 w 107246"/>
                    <a:gd name="connsiteY2" fmla="*/ 92958 h 92957"/>
                  </a:gdLst>
                  <a:ahLst/>
                  <a:cxnLst>
                    <a:cxn ang="0">
                      <a:pos x="connsiteX0" y="connsiteY0"/>
                    </a:cxn>
                    <a:cxn ang="0">
                      <a:pos x="connsiteX1" y="connsiteY1"/>
                    </a:cxn>
                    <a:cxn ang="0">
                      <a:pos x="connsiteX2" y="connsiteY2"/>
                    </a:cxn>
                  </a:cxnLst>
                  <a:rect l="l" t="t" r="r" b="b"/>
                  <a:pathLst>
                    <a:path w="107246" h="92957">
                      <a:moveTo>
                        <a:pt x="107247" y="92958"/>
                      </a:moveTo>
                      <a:lnTo>
                        <a:pt x="53624" y="0"/>
                      </a:lnTo>
                      <a:lnTo>
                        <a:pt x="0" y="92958"/>
                      </a:lnTo>
                      <a:close/>
                    </a:path>
                  </a:pathLst>
                </a:custGeom>
                <a:solidFill>
                  <a:srgbClr val="F2D680"/>
                </a:solidFill>
                <a:ln w="15358" cap="flat">
                  <a:noFill/>
                  <a:prstDash val="solid"/>
                  <a:miter/>
                </a:ln>
              </p:spPr>
              <p:txBody>
                <a:bodyPr rtlCol="0" anchor="ctr"/>
                <a:lstStyle/>
                <a:p>
                  <a:endParaRPr lang="en-US"/>
                </a:p>
              </p:txBody>
            </p:sp>
          </p:grpSp>
          <p:grpSp>
            <p:nvGrpSpPr>
              <p:cNvPr id="436" name="Graphic 610">
                <a:extLst>
                  <a:ext uri="{FF2B5EF4-FFF2-40B4-BE49-F238E27FC236}">
                    <a16:creationId xmlns:a16="http://schemas.microsoft.com/office/drawing/2014/main" id="{A7F7116D-27DE-EB5B-92DA-6887D62E7FA8}"/>
                  </a:ext>
                </a:extLst>
              </p:cNvPr>
              <p:cNvGrpSpPr/>
              <p:nvPr/>
            </p:nvGrpSpPr>
            <p:grpSpPr>
              <a:xfrm>
                <a:off x="1357380" y="4563985"/>
                <a:ext cx="527570" cy="397496"/>
                <a:chOff x="3955242" y="3074173"/>
                <a:chExt cx="367682" cy="277029"/>
              </a:xfrm>
              <a:solidFill>
                <a:srgbClr val="F2D680"/>
              </a:solidFill>
            </p:grpSpPr>
            <p:sp>
              <p:nvSpPr>
                <p:cNvPr id="458" name="Freeform: Shape 457">
                  <a:extLst>
                    <a:ext uri="{FF2B5EF4-FFF2-40B4-BE49-F238E27FC236}">
                      <a16:creationId xmlns:a16="http://schemas.microsoft.com/office/drawing/2014/main" id="{BD59A1DF-CB67-7D47-10C8-74C5E6CFEA4D}"/>
                    </a:ext>
                  </a:extLst>
                </p:cNvPr>
                <p:cNvSpPr/>
                <p:nvPr/>
              </p:nvSpPr>
              <p:spPr>
                <a:xfrm>
                  <a:off x="4016855" y="3120575"/>
                  <a:ext cx="306068" cy="230627"/>
                </a:xfrm>
                <a:custGeom>
                  <a:avLst/>
                  <a:gdLst>
                    <a:gd name="connsiteX0" fmla="*/ 306069 w 306068"/>
                    <a:gd name="connsiteY0" fmla="*/ 230627 h 230627"/>
                    <a:gd name="connsiteX1" fmla="*/ 0 w 306068"/>
                    <a:gd name="connsiteY1" fmla="*/ 0 h 230627"/>
                  </a:gdLst>
                  <a:ahLst/>
                  <a:cxnLst>
                    <a:cxn ang="0">
                      <a:pos x="connsiteX0" y="connsiteY0"/>
                    </a:cxn>
                    <a:cxn ang="0">
                      <a:pos x="connsiteX1" y="connsiteY1"/>
                    </a:cxn>
                  </a:cxnLst>
                  <a:rect l="l" t="t" r="r" b="b"/>
                  <a:pathLst>
                    <a:path w="306068" h="230627">
                      <a:moveTo>
                        <a:pt x="306069" y="230627"/>
                      </a:moveTo>
                      <a:lnTo>
                        <a:pt x="0" y="0"/>
                      </a:lnTo>
                    </a:path>
                  </a:pathLst>
                </a:custGeom>
                <a:ln w="30716" cap="rnd">
                  <a:solidFill>
                    <a:srgbClr val="F2D680"/>
                  </a:solid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9C2801D2-C6AD-AD95-3089-D3A47711139B}"/>
                    </a:ext>
                  </a:extLst>
                </p:cNvPr>
                <p:cNvSpPr/>
                <p:nvPr/>
              </p:nvSpPr>
              <p:spPr>
                <a:xfrm>
                  <a:off x="3955242" y="3074173"/>
                  <a:ext cx="106478" cy="98642"/>
                </a:xfrm>
                <a:custGeom>
                  <a:avLst/>
                  <a:gdLst>
                    <a:gd name="connsiteX0" fmla="*/ 106479 w 106478"/>
                    <a:gd name="connsiteY0" fmla="*/ 13060 h 98642"/>
                    <a:gd name="connsiteX1" fmla="*/ 0 w 106478"/>
                    <a:gd name="connsiteY1" fmla="*/ 0 h 98642"/>
                    <a:gd name="connsiteX2" fmla="*/ 41946 w 106478"/>
                    <a:gd name="connsiteY2" fmla="*/ 98643 h 98642"/>
                  </a:gdLst>
                  <a:ahLst/>
                  <a:cxnLst>
                    <a:cxn ang="0">
                      <a:pos x="connsiteX0" y="connsiteY0"/>
                    </a:cxn>
                    <a:cxn ang="0">
                      <a:pos x="connsiteX1" y="connsiteY1"/>
                    </a:cxn>
                    <a:cxn ang="0">
                      <a:pos x="connsiteX2" y="connsiteY2"/>
                    </a:cxn>
                  </a:cxnLst>
                  <a:rect l="l" t="t" r="r" b="b"/>
                  <a:pathLst>
                    <a:path w="106478" h="98642">
                      <a:moveTo>
                        <a:pt x="106479" y="13060"/>
                      </a:moveTo>
                      <a:lnTo>
                        <a:pt x="0" y="0"/>
                      </a:lnTo>
                      <a:lnTo>
                        <a:pt x="41946" y="98643"/>
                      </a:lnTo>
                      <a:close/>
                    </a:path>
                  </a:pathLst>
                </a:custGeom>
                <a:solidFill>
                  <a:srgbClr val="F2D680"/>
                </a:solidFill>
                <a:ln w="15358" cap="flat">
                  <a:noFill/>
                  <a:prstDash val="solid"/>
                  <a:miter/>
                </a:ln>
              </p:spPr>
              <p:txBody>
                <a:bodyPr rtlCol="0" anchor="ctr"/>
                <a:lstStyle/>
                <a:p>
                  <a:endParaRPr lang="en-US"/>
                </a:p>
              </p:txBody>
            </p:sp>
          </p:grpSp>
          <p:grpSp>
            <p:nvGrpSpPr>
              <p:cNvPr id="437" name="Graphic 610">
                <a:extLst>
                  <a:ext uri="{FF2B5EF4-FFF2-40B4-BE49-F238E27FC236}">
                    <a16:creationId xmlns:a16="http://schemas.microsoft.com/office/drawing/2014/main" id="{B307A2D3-CFD3-BB19-228B-FAD5BE55669F}"/>
                  </a:ext>
                </a:extLst>
              </p:cNvPr>
              <p:cNvGrpSpPr/>
              <p:nvPr/>
            </p:nvGrpSpPr>
            <p:grpSpPr>
              <a:xfrm>
                <a:off x="1446668" y="4003125"/>
                <a:ext cx="438282" cy="958356"/>
                <a:chOff x="4017470" y="2683290"/>
                <a:chExt cx="305454" cy="667912"/>
              </a:xfrm>
              <a:solidFill>
                <a:srgbClr val="F2D680"/>
              </a:solidFill>
            </p:grpSpPr>
            <p:sp>
              <p:nvSpPr>
                <p:cNvPr id="456" name="Freeform: Shape 455">
                  <a:extLst>
                    <a:ext uri="{FF2B5EF4-FFF2-40B4-BE49-F238E27FC236}">
                      <a16:creationId xmlns:a16="http://schemas.microsoft.com/office/drawing/2014/main" id="{BEC2624F-3B4D-9E5D-D726-0827E8B7F61B}"/>
                    </a:ext>
                  </a:extLst>
                </p:cNvPr>
                <p:cNvSpPr/>
                <p:nvPr/>
              </p:nvSpPr>
              <p:spPr>
                <a:xfrm>
                  <a:off x="4060184" y="2753968"/>
                  <a:ext cx="262739" cy="597233"/>
                </a:xfrm>
                <a:custGeom>
                  <a:avLst/>
                  <a:gdLst>
                    <a:gd name="connsiteX0" fmla="*/ 262740 w 262739"/>
                    <a:gd name="connsiteY0" fmla="*/ 597234 h 597233"/>
                    <a:gd name="connsiteX1" fmla="*/ 0 w 262739"/>
                    <a:gd name="connsiteY1" fmla="*/ 0 h 597233"/>
                  </a:gdLst>
                  <a:ahLst/>
                  <a:cxnLst>
                    <a:cxn ang="0">
                      <a:pos x="connsiteX0" y="connsiteY0"/>
                    </a:cxn>
                    <a:cxn ang="0">
                      <a:pos x="connsiteX1" y="connsiteY1"/>
                    </a:cxn>
                  </a:cxnLst>
                  <a:rect l="l" t="t" r="r" b="b"/>
                  <a:pathLst>
                    <a:path w="262739" h="597233">
                      <a:moveTo>
                        <a:pt x="262740" y="597234"/>
                      </a:moveTo>
                      <a:lnTo>
                        <a:pt x="0" y="0"/>
                      </a:lnTo>
                    </a:path>
                  </a:pathLst>
                </a:custGeom>
                <a:ln w="30716" cap="rnd">
                  <a:solidFill>
                    <a:srgbClr val="F2D680"/>
                  </a:solid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1377075D-55F2-FCB4-348F-0169A80FAD30}"/>
                    </a:ext>
                  </a:extLst>
                </p:cNvPr>
                <p:cNvSpPr/>
                <p:nvPr/>
              </p:nvSpPr>
              <p:spPr>
                <a:xfrm>
                  <a:off x="4017470" y="2683290"/>
                  <a:ext cx="98027" cy="106632"/>
                </a:xfrm>
                <a:custGeom>
                  <a:avLst/>
                  <a:gdLst>
                    <a:gd name="connsiteX0" fmla="*/ 98028 w 98027"/>
                    <a:gd name="connsiteY0" fmla="*/ 63457 h 106632"/>
                    <a:gd name="connsiteX1" fmla="*/ 11677 w 98027"/>
                    <a:gd name="connsiteY1" fmla="*/ 0 h 106632"/>
                    <a:gd name="connsiteX2" fmla="*/ 0 w 98027"/>
                    <a:gd name="connsiteY2" fmla="*/ 106632 h 106632"/>
                  </a:gdLst>
                  <a:ahLst/>
                  <a:cxnLst>
                    <a:cxn ang="0">
                      <a:pos x="connsiteX0" y="connsiteY0"/>
                    </a:cxn>
                    <a:cxn ang="0">
                      <a:pos x="connsiteX1" y="connsiteY1"/>
                    </a:cxn>
                    <a:cxn ang="0">
                      <a:pos x="connsiteX2" y="connsiteY2"/>
                    </a:cxn>
                  </a:cxnLst>
                  <a:rect l="l" t="t" r="r" b="b"/>
                  <a:pathLst>
                    <a:path w="98027" h="106632">
                      <a:moveTo>
                        <a:pt x="98028" y="63457"/>
                      </a:moveTo>
                      <a:lnTo>
                        <a:pt x="11677" y="0"/>
                      </a:lnTo>
                      <a:lnTo>
                        <a:pt x="0" y="106632"/>
                      </a:lnTo>
                      <a:close/>
                    </a:path>
                  </a:pathLst>
                </a:custGeom>
                <a:solidFill>
                  <a:srgbClr val="F2D680"/>
                </a:solidFill>
                <a:ln w="15358" cap="flat">
                  <a:noFill/>
                  <a:prstDash val="solid"/>
                  <a:miter/>
                </a:ln>
              </p:spPr>
              <p:txBody>
                <a:bodyPr rtlCol="0" anchor="ctr"/>
                <a:lstStyle/>
                <a:p>
                  <a:endParaRPr lang="en-US"/>
                </a:p>
              </p:txBody>
            </p:sp>
          </p:grpSp>
          <p:grpSp>
            <p:nvGrpSpPr>
              <p:cNvPr id="438" name="Graphic 610">
                <a:extLst>
                  <a:ext uri="{FF2B5EF4-FFF2-40B4-BE49-F238E27FC236}">
                    <a16:creationId xmlns:a16="http://schemas.microsoft.com/office/drawing/2014/main" id="{BD9B557F-3501-5A9E-72F7-FB2D5A2F41FC}"/>
                  </a:ext>
                </a:extLst>
              </p:cNvPr>
              <p:cNvGrpSpPr/>
              <p:nvPr/>
            </p:nvGrpSpPr>
            <p:grpSpPr>
              <a:xfrm>
                <a:off x="1885171" y="4220502"/>
                <a:ext cx="331136" cy="740979"/>
                <a:chOff x="4323078" y="2834788"/>
                <a:chExt cx="230780" cy="516414"/>
              </a:xfrm>
              <a:solidFill>
                <a:srgbClr val="F2D680"/>
              </a:solidFill>
            </p:grpSpPr>
            <p:sp>
              <p:nvSpPr>
                <p:cNvPr id="454" name="Freeform: Shape 453">
                  <a:extLst>
                    <a:ext uri="{FF2B5EF4-FFF2-40B4-BE49-F238E27FC236}">
                      <a16:creationId xmlns:a16="http://schemas.microsoft.com/office/drawing/2014/main" id="{A0B95367-ED7A-0FA6-58C4-E5B64E5D41AA}"/>
                    </a:ext>
                  </a:extLst>
                </p:cNvPr>
                <p:cNvSpPr/>
                <p:nvPr/>
              </p:nvSpPr>
              <p:spPr>
                <a:xfrm>
                  <a:off x="4323078" y="2905927"/>
                  <a:ext cx="187451" cy="445274"/>
                </a:xfrm>
                <a:custGeom>
                  <a:avLst/>
                  <a:gdLst>
                    <a:gd name="connsiteX0" fmla="*/ 0 w 187451"/>
                    <a:gd name="connsiteY0" fmla="*/ 445275 h 445274"/>
                    <a:gd name="connsiteX1" fmla="*/ 187452 w 187451"/>
                    <a:gd name="connsiteY1" fmla="*/ 0 h 445274"/>
                  </a:gdLst>
                  <a:ahLst/>
                  <a:cxnLst>
                    <a:cxn ang="0">
                      <a:pos x="connsiteX0" y="connsiteY0"/>
                    </a:cxn>
                    <a:cxn ang="0">
                      <a:pos x="connsiteX1" y="connsiteY1"/>
                    </a:cxn>
                  </a:cxnLst>
                  <a:rect l="l" t="t" r="r" b="b"/>
                  <a:pathLst>
                    <a:path w="187451" h="445274">
                      <a:moveTo>
                        <a:pt x="0" y="445275"/>
                      </a:moveTo>
                      <a:lnTo>
                        <a:pt x="187452" y="0"/>
                      </a:lnTo>
                    </a:path>
                  </a:pathLst>
                </a:custGeom>
                <a:ln w="30716" cap="rnd">
                  <a:solidFill>
                    <a:srgbClr val="F2D680"/>
                  </a:solid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6D25F1AB-0D73-DBE1-98BC-82B3B855FF54}"/>
                    </a:ext>
                  </a:extLst>
                </p:cNvPr>
                <p:cNvSpPr/>
                <p:nvPr/>
              </p:nvSpPr>
              <p:spPr>
                <a:xfrm>
                  <a:off x="4455062" y="2834788"/>
                  <a:ext cx="98796" cy="106325"/>
                </a:xfrm>
                <a:custGeom>
                  <a:avLst/>
                  <a:gdLst>
                    <a:gd name="connsiteX0" fmla="*/ 98797 w 98796"/>
                    <a:gd name="connsiteY0" fmla="*/ 106325 h 106325"/>
                    <a:gd name="connsiteX1" fmla="*/ 85429 w 98796"/>
                    <a:gd name="connsiteY1" fmla="*/ 0 h 106325"/>
                    <a:gd name="connsiteX2" fmla="*/ 0 w 98796"/>
                    <a:gd name="connsiteY2" fmla="*/ 64686 h 106325"/>
                  </a:gdLst>
                  <a:ahLst/>
                  <a:cxnLst>
                    <a:cxn ang="0">
                      <a:pos x="connsiteX0" y="connsiteY0"/>
                    </a:cxn>
                    <a:cxn ang="0">
                      <a:pos x="connsiteX1" y="connsiteY1"/>
                    </a:cxn>
                    <a:cxn ang="0">
                      <a:pos x="connsiteX2" y="connsiteY2"/>
                    </a:cxn>
                  </a:cxnLst>
                  <a:rect l="l" t="t" r="r" b="b"/>
                  <a:pathLst>
                    <a:path w="98796" h="106325">
                      <a:moveTo>
                        <a:pt x="98797" y="106325"/>
                      </a:moveTo>
                      <a:lnTo>
                        <a:pt x="85429" y="0"/>
                      </a:lnTo>
                      <a:lnTo>
                        <a:pt x="0" y="64686"/>
                      </a:lnTo>
                      <a:close/>
                    </a:path>
                  </a:pathLst>
                </a:custGeom>
                <a:solidFill>
                  <a:srgbClr val="F2D680"/>
                </a:solidFill>
                <a:ln w="15358" cap="flat">
                  <a:noFill/>
                  <a:prstDash val="solid"/>
                  <a:miter/>
                </a:ln>
              </p:spPr>
              <p:txBody>
                <a:bodyPr rtlCol="0" anchor="ctr"/>
                <a:lstStyle/>
                <a:p>
                  <a:endParaRPr lang="en-US"/>
                </a:p>
              </p:txBody>
            </p:sp>
          </p:grpSp>
          <p:grpSp>
            <p:nvGrpSpPr>
              <p:cNvPr id="439" name="Graphic 610">
                <a:extLst>
                  <a:ext uri="{FF2B5EF4-FFF2-40B4-BE49-F238E27FC236}">
                    <a16:creationId xmlns:a16="http://schemas.microsoft.com/office/drawing/2014/main" id="{4E920B1E-1E7C-ABE4-FC24-F604C8AEF5C7}"/>
                  </a:ext>
                </a:extLst>
              </p:cNvPr>
              <p:cNvGrpSpPr/>
              <p:nvPr/>
            </p:nvGrpSpPr>
            <p:grpSpPr>
              <a:xfrm>
                <a:off x="1893769" y="4097263"/>
                <a:ext cx="582245" cy="843714"/>
                <a:chOff x="4329070" y="2748898"/>
                <a:chExt cx="405787" cy="588014"/>
              </a:xfrm>
              <a:solidFill>
                <a:srgbClr val="F2D680"/>
              </a:solidFill>
            </p:grpSpPr>
            <p:sp>
              <p:nvSpPr>
                <p:cNvPr id="452" name="Freeform: Shape 451">
                  <a:extLst>
                    <a:ext uri="{FF2B5EF4-FFF2-40B4-BE49-F238E27FC236}">
                      <a16:creationId xmlns:a16="http://schemas.microsoft.com/office/drawing/2014/main" id="{5D6B194A-3714-D7B0-D44C-8533218C7F08}"/>
                    </a:ext>
                  </a:extLst>
                </p:cNvPr>
                <p:cNvSpPr/>
                <p:nvPr/>
              </p:nvSpPr>
              <p:spPr>
                <a:xfrm>
                  <a:off x="4329070" y="2812355"/>
                  <a:ext cx="361997" cy="524557"/>
                </a:xfrm>
                <a:custGeom>
                  <a:avLst/>
                  <a:gdLst>
                    <a:gd name="connsiteX0" fmla="*/ 0 w 361997"/>
                    <a:gd name="connsiteY0" fmla="*/ 524558 h 524557"/>
                    <a:gd name="connsiteX1" fmla="*/ 361997 w 361997"/>
                    <a:gd name="connsiteY1" fmla="*/ 0 h 524557"/>
                  </a:gdLst>
                  <a:ahLst/>
                  <a:cxnLst>
                    <a:cxn ang="0">
                      <a:pos x="connsiteX0" y="connsiteY0"/>
                    </a:cxn>
                    <a:cxn ang="0">
                      <a:pos x="connsiteX1" y="connsiteY1"/>
                    </a:cxn>
                  </a:cxnLst>
                  <a:rect l="l" t="t" r="r" b="b"/>
                  <a:pathLst>
                    <a:path w="361997" h="524557">
                      <a:moveTo>
                        <a:pt x="0" y="524558"/>
                      </a:moveTo>
                      <a:lnTo>
                        <a:pt x="361997" y="0"/>
                      </a:lnTo>
                    </a:path>
                  </a:pathLst>
                </a:custGeom>
                <a:ln w="30716" cap="rnd">
                  <a:solidFill>
                    <a:srgbClr val="F2D680"/>
                  </a:solidFill>
                  <a:prstDash val="solid"/>
                  <a:miter/>
                </a:ln>
              </p:spPr>
              <p:txBody>
                <a:bodyPr rtlCol="0" anchor="ctr"/>
                <a:lstStyle/>
                <a:p>
                  <a:endParaRPr lang="en-US" dirty="0"/>
                </a:p>
              </p:txBody>
            </p:sp>
            <p:sp>
              <p:nvSpPr>
                <p:cNvPr id="453" name="Freeform: Shape 452">
                  <a:extLst>
                    <a:ext uri="{FF2B5EF4-FFF2-40B4-BE49-F238E27FC236}">
                      <a16:creationId xmlns:a16="http://schemas.microsoft.com/office/drawing/2014/main" id="{FCDFA9F0-E939-A291-2ECF-7AF8322C9481}"/>
                    </a:ext>
                  </a:extLst>
                </p:cNvPr>
                <p:cNvSpPr/>
                <p:nvPr/>
              </p:nvSpPr>
              <p:spPr>
                <a:xfrm>
                  <a:off x="4637905" y="2748898"/>
                  <a:ext cx="96952" cy="106939"/>
                </a:xfrm>
                <a:custGeom>
                  <a:avLst/>
                  <a:gdLst>
                    <a:gd name="connsiteX0" fmla="*/ 88348 w 96952"/>
                    <a:gd name="connsiteY0" fmla="*/ 106940 h 106939"/>
                    <a:gd name="connsiteX1" fmla="*/ 96952 w 96952"/>
                    <a:gd name="connsiteY1" fmla="*/ 0 h 106939"/>
                    <a:gd name="connsiteX2" fmla="*/ 0 w 96952"/>
                    <a:gd name="connsiteY2" fmla="*/ 45941 h 106939"/>
                  </a:gdLst>
                  <a:ahLst/>
                  <a:cxnLst>
                    <a:cxn ang="0">
                      <a:pos x="connsiteX0" y="connsiteY0"/>
                    </a:cxn>
                    <a:cxn ang="0">
                      <a:pos x="connsiteX1" y="connsiteY1"/>
                    </a:cxn>
                    <a:cxn ang="0">
                      <a:pos x="connsiteX2" y="connsiteY2"/>
                    </a:cxn>
                  </a:cxnLst>
                  <a:rect l="l" t="t" r="r" b="b"/>
                  <a:pathLst>
                    <a:path w="96952" h="106939">
                      <a:moveTo>
                        <a:pt x="88348" y="106940"/>
                      </a:moveTo>
                      <a:lnTo>
                        <a:pt x="96952" y="0"/>
                      </a:lnTo>
                      <a:lnTo>
                        <a:pt x="0" y="45941"/>
                      </a:lnTo>
                      <a:close/>
                    </a:path>
                  </a:pathLst>
                </a:custGeom>
                <a:solidFill>
                  <a:srgbClr val="F2D680"/>
                </a:solidFill>
                <a:ln w="15358" cap="flat">
                  <a:noFill/>
                  <a:prstDash val="solid"/>
                  <a:miter/>
                </a:ln>
              </p:spPr>
              <p:txBody>
                <a:bodyPr rtlCol="0" anchor="ctr"/>
                <a:lstStyle/>
                <a:p>
                  <a:endParaRPr lang="en-US"/>
                </a:p>
              </p:txBody>
            </p:sp>
          </p:grpSp>
          <p:grpSp>
            <p:nvGrpSpPr>
              <p:cNvPr id="440" name="Graphic 610">
                <a:extLst>
                  <a:ext uri="{FF2B5EF4-FFF2-40B4-BE49-F238E27FC236}">
                    <a16:creationId xmlns:a16="http://schemas.microsoft.com/office/drawing/2014/main" id="{CE702616-03A7-88BA-1AB0-40A06FC5EECF}"/>
                  </a:ext>
                </a:extLst>
              </p:cNvPr>
              <p:cNvGrpSpPr/>
              <p:nvPr/>
            </p:nvGrpSpPr>
            <p:grpSpPr>
              <a:xfrm>
                <a:off x="1885171" y="4610722"/>
                <a:ext cx="973567" cy="352080"/>
                <a:chOff x="4323078" y="3106746"/>
                <a:chExt cx="678513" cy="245377"/>
              </a:xfrm>
              <a:solidFill>
                <a:srgbClr val="F2D680"/>
              </a:solidFill>
            </p:grpSpPr>
            <p:sp>
              <p:nvSpPr>
                <p:cNvPr id="450" name="Freeform: Shape 449">
                  <a:extLst>
                    <a:ext uri="{FF2B5EF4-FFF2-40B4-BE49-F238E27FC236}">
                      <a16:creationId xmlns:a16="http://schemas.microsoft.com/office/drawing/2014/main" id="{156E52F9-8FF4-9BC3-CA5F-B984FDB1A17D}"/>
                    </a:ext>
                  </a:extLst>
                </p:cNvPr>
                <p:cNvSpPr/>
                <p:nvPr/>
              </p:nvSpPr>
              <p:spPr>
                <a:xfrm>
                  <a:off x="4323078" y="3152687"/>
                  <a:ext cx="605223" cy="199436"/>
                </a:xfrm>
                <a:custGeom>
                  <a:avLst/>
                  <a:gdLst>
                    <a:gd name="connsiteX0" fmla="*/ 0 w 605223"/>
                    <a:gd name="connsiteY0" fmla="*/ 199436 h 199436"/>
                    <a:gd name="connsiteX1" fmla="*/ 605224 w 605223"/>
                    <a:gd name="connsiteY1" fmla="*/ 0 h 199436"/>
                  </a:gdLst>
                  <a:ahLst/>
                  <a:cxnLst>
                    <a:cxn ang="0">
                      <a:pos x="connsiteX0" y="connsiteY0"/>
                    </a:cxn>
                    <a:cxn ang="0">
                      <a:pos x="connsiteX1" y="connsiteY1"/>
                    </a:cxn>
                  </a:cxnLst>
                  <a:rect l="l" t="t" r="r" b="b"/>
                  <a:pathLst>
                    <a:path w="605223" h="199436">
                      <a:moveTo>
                        <a:pt x="0" y="199436"/>
                      </a:moveTo>
                      <a:lnTo>
                        <a:pt x="605224" y="0"/>
                      </a:lnTo>
                    </a:path>
                  </a:pathLst>
                </a:custGeom>
                <a:ln w="30716" cap="rnd">
                  <a:solidFill>
                    <a:srgbClr val="F2D680"/>
                  </a:solid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3C214329-9F97-7481-E52E-049A4EA6BDB6}"/>
                    </a:ext>
                  </a:extLst>
                </p:cNvPr>
                <p:cNvSpPr/>
                <p:nvPr/>
              </p:nvSpPr>
              <p:spPr>
                <a:xfrm>
                  <a:off x="4896496" y="3106746"/>
                  <a:ext cx="105095" cy="101869"/>
                </a:xfrm>
                <a:custGeom>
                  <a:avLst/>
                  <a:gdLst>
                    <a:gd name="connsiteX0" fmla="*/ 33649 w 105095"/>
                    <a:gd name="connsiteY0" fmla="*/ 101869 h 101869"/>
                    <a:gd name="connsiteX1" fmla="*/ 105096 w 105095"/>
                    <a:gd name="connsiteY1" fmla="*/ 21818 h 101869"/>
                    <a:gd name="connsiteX2" fmla="*/ 0 w 105095"/>
                    <a:gd name="connsiteY2" fmla="*/ 0 h 101869"/>
                  </a:gdLst>
                  <a:ahLst/>
                  <a:cxnLst>
                    <a:cxn ang="0">
                      <a:pos x="connsiteX0" y="connsiteY0"/>
                    </a:cxn>
                    <a:cxn ang="0">
                      <a:pos x="connsiteX1" y="connsiteY1"/>
                    </a:cxn>
                    <a:cxn ang="0">
                      <a:pos x="connsiteX2" y="connsiteY2"/>
                    </a:cxn>
                  </a:cxnLst>
                  <a:rect l="l" t="t" r="r" b="b"/>
                  <a:pathLst>
                    <a:path w="105095" h="101869">
                      <a:moveTo>
                        <a:pt x="33649" y="101869"/>
                      </a:moveTo>
                      <a:lnTo>
                        <a:pt x="105096" y="21818"/>
                      </a:lnTo>
                      <a:lnTo>
                        <a:pt x="0" y="0"/>
                      </a:lnTo>
                      <a:close/>
                    </a:path>
                  </a:pathLst>
                </a:custGeom>
                <a:solidFill>
                  <a:srgbClr val="F2D680"/>
                </a:solidFill>
                <a:ln w="15358" cap="flat">
                  <a:noFill/>
                  <a:prstDash val="solid"/>
                  <a:miter/>
                </a:ln>
              </p:spPr>
              <p:txBody>
                <a:bodyPr rtlCol="0" anchor="ctr"/>
                <a:lstStyle/>
                <a:p>
                  <a:endParaRPr lang="en-US"/>
                </a:p>
              </p:txBody>
            </p:sp>
          </p:grpSp>
          <p:grpSp>
            <p:nvGrpSpPr>
              <p:cNvPr id="441" name="Graphic 610">
                <a:extLst>
                  <a:ext uri="{FF2B5EF4-FFF2-40B4-BE49-F238E27FC236}">
                    <a16:creationId xmlns:a16="http://schemas.microsoft.com/office/drawing/2014/main" id="{21C75358-7B4C-59C0-41E1-7ECA9B8F4B56}"/>
                  </a:ext>
                </a:extLst>
              </p:cNvPr>
              <p:cNvGrpSpPr/>
              <p:nvPr/>
            </p:nvGrpSpPr>
            <p:grpSpPr>
              <a:xfrm>
                <a:off x="1372814" y="4929072"/>
                <a:ext cx="512358" cy="153001"/>
                <a:chOff x="3965998" y="3328615"/>
                <a:chExt cx="357080" cy="106632"/>
              </a:xfrm>
              <a:solidFill>
                <a:srgbClr val="F2D680"/>
              </a:solidFill>
            </p:grpSpPr>
            <p:sp>
              <p:nvSpPr>
                <p:cNvPr id="448" name="Freeform: Shape 447">
                  <a:extLst>
                    <a:ext uri="{FF2B5EF4-FFF2-40B4-BE49-F238E27FC236}">
                      <a16:creationId xmlns:a16="http://schemas.microsoft.com/office/drawing/2014/main" id="{94CD52AC-8765-5DFC-76A1-F90EB12449CF}"/>
                    </a:ext>
                  </a:extLst>
                </p:cNvPr>
                <p:cNvSpPr/>
                <p:nvPr/>
              </p:nvSpPr>
              <p:spPr>
                <a:xfrm>
                  <a:off x="4042668" y="3351202"/>
                  <a:ext cx="280409" cy="32573"/>
                </a:xfrm>
                <a:custGeom>
                  <a:avLst/>
                  <a:gdLst>
                    <a:gd name="connsiteX0" fmla="*/ 280410 w 280409"/>
                    <a:gd name="connsiteY0" fmla="*/ 0 h 32573"/>
                    <a:gd name="connsiteX1" fmla="*/ 0 w 280409"/>
                    <a:gd name="connsiteY1" fmla="*/ 32574 h 32573"/>
                  </a:gdLst>
                  <a:ahLst/>
                  <a:cxnLst>
                    <a:cxn ang="0">
                      <a:pos x="connsiteX0" y="connsiteY0"/>
                    </a:cxn>
                    <a:cxn ang="0">
                      <a:pos x="connsiteX1" y="connsiteY1"/>
                    </a:cxn>
                  </a:cxnLst>
                  <a:rect l="l" t="t" r="r" b="b"/>
                  <a:pathLst>
                    <a:path w="280409" h="32573">
                      <a:moveTo>
                        <a:pt x="280410" y="0"/>
                      </a:moveTo>
                      <a:lnTo>
                        <a:pt x="0" y="32574"/>
                      </a:lnTo>
                    </a:path>
                  </a:pathLst>
                </a:custGeom>
                <a:ln w="30716" cap="rnd">
                  <a:solidFill>
                    <a:srgbClr val="F2D680"/>
                  </a:solid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D127AF93-44E9-3F30-7E52-229AC55298C2}"/>
                    </a:ext>
                  </a:extLst>
                </p:cNvPr>
                <p:cNvSpPr/>
                <p:nvPr/>
              </p:nvSpPr>
              <p:spPr>
                <a:xfrm>
                  <a:off x="3965998" y="3328615"/>
                  <a:ext cx="98489" cy="106632"/>
                </a:xfrm>
                <a:custGeom>
                  <a:avLst/>
                  <a:gdLst>
                    <a:gd name="connsiteX0" fmla="*/ 86044 w 98489"/>
                    <a:gd name="connsiteY0" fmla="*/ 0 h 106632"/>
                    <a:gd name="connsiteX1" fmla="*/ 0 w 98489"/>
                    <a:gd name="connsiteY1" fmla="*/ 64072 h 106632"/>
                    <a:gd name="connsiteX2" fmla="*/ 98489 w 98489"/>
                    <a:gd name="connsiteY2" fmla="*/ 106632 h 106632"/>
                  </a:gdLst>
                  <a:ahLst/>
                  <a:cxnLst>
                    <a:cxn ang="0">
                      <a:pos x="connsiteX0" y="connsiteY0"/>
                    </a:cxn>
                    <a:cxn ang="0">
                      <a:pos x="connsiteX1" y="connsiteY1"/>
                    </a:cxn>
                    <a:cxn ang="0">
                      <a:pos x="connsiteX2" y="connsiteY2"/>
                    </a:cxn>
                  </a:cxnLst>
                  <a:rect l="l" t="t" r="r" b="b"/>
                  <a:pathLst>
                    <a:path w="98489" h="106632">
                      <a:moveTo>
                        <a:pt x="86044" y="0"/>
                      </a:moveTo>
                      <a:lnTo>
                        <a:pt x="0" y="64072"/>
                      </a:lnTo>
                      <a:lnTo>
                        <a:pt x="98489" y="106632"/>
                      </a:lnTo>
                      <a:close/>
                    </a:path>
                  </a:pathLst>
                </a:custGeom>
                <a:solidFill>
                  <a:srgbClr val="F2D680"/>
                </a:solidFill>
                <a:ln w="15358" cap="flat">
                  <a:noFill/>
                  <a:prstDash val="solid"/>
                  <a:miter/>
                </a:ln>
              </p:spPr>
              <p:txBody>
                <a:bodyPr rtlCol="0" anchor="ctr"/>
                <a:lstStyle/>
                <a:p>
                  <a:endParaRPr lang="en-US"/>
                </a:p>
              </p:txBody>
            </p:sp>
          </p:grpSp>
          <p:grpSp>
            <p:nvGrpSpPr>
              <p:cNvPr id="442" name="Graphic 610">
                <a:extLst>
                  <a:ext uri="{FF2B5EF4-FFF2-40B4-BE49-F238E27FC236}">
                    <a16:creationId xmlns:a16="http://schemas.microsoft.com/office/drawing/2014/main" id="{D42A1962-DE20-2E3E-B6FC-291F52A063F4}"/>
                  </a:ext>
                </a:extLst>
              </p:cNvPr>
              <p:cNvGrpSpPr/>
              <p:nvPr/>
            </p:nvGrpSpPr>
            <p:grpSpPr>
              <a:xfrm>
                <a:off x="933869" y="4580739"/>
                <a:ext cx="943805" cy="380740"/>
                <a:chOff x="3660082" y="3085850"/>
                <a:chExt cx="657771" cy="265351"/>
              </a:xfrm>
              <a:solidFill>
                <a:srgbClr val="F2D680"/>
              </a:solidFill>
            </p:grpSpPr>
            <p:sp>
              <p:nvSpPr>
                <p:cNvPr id="446" name="Freeform: Shape 445">
                  <a:extLst>
                    <a:ext uri="{FF2B5EF4-FFF2-40B4-BE49-F238E27FC236}">
                      <a16:creationId xmlns:a16="http://schemas.microsoft.com/office/drawing/2014/main" id="{5C11AB83-CA8A-D0A9-172C-5A86E46FE3E6}"/>
                    </a:ext>
                  </a:extLst>
                </p:cNvPr>
                <p:cNvSpPr/>
                <p:nvPr/>
              </p:nvSpPr>
              <p:spPr>
                <a:xfrm>
                  <a:off x="3732297" y="3130562"/>
                  <a:ext cx="585556" cy="220639"/>
                </a:xfrm>
                <a:custGeom>
                  <a:avLst/>
                  <a:gdLst>
                    <a:gd name="connsiteX0" fmla="*/ 585556 w 585556"/>
                    <a:gd name="connsiteY0" fmla="*/ 220640 h 220639"/>
                    <a:gd name="connsiteX1" fmla="*/ 0 w 585556"/>
                    <a:gd name="connsiteY1" fmla="*/ 0 h 220639"/>
                  </a:gdLst>
                  <a:ahLst/>
                  <a:cxnLst>
                    <a:cxn ang="0">
                      <a:pos x="connsiteX0" y="connsiteY0"/>
                    </a:cxn>
                    <a:cxn ang="0">
                      <a:pos x="connsiteX1" y="connsiteY1"/>
                    </a:cxn>
                  </a:cxnLst>
                  <a:rect l="l" t="t" r="r" b="b"/>
                  <a:pathLst>
                    <a:path w="585556" h="220639">
                      <a:moveTo>
                        <a:pt x="585556" y="220640"/>
                      </a:moveTo>
                      <a:lnTo>
                        <a:pt x="0" y="0"/>
                      </a:lnTo>
                    </a:path>
                  </a:pathLst>
                </a:custGeom>
                <a:ln w="30716" cap="rnd">
                  <a:solidFill>
                    <a:srgbClr val="F2D680"/>
                  </a:solid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925B15BC-EB66-241E-1CA8-F90454E82A37}"/>
                    </a:ext>
                  </a:extLst>
                </p:cNvPr>
                <p:cNvSpPr/>
                <p:nvPr/>
              </p:nvSpPr>
              <p:spPr>
                <a:xfrm>
                  <a:off x="3660082" y="3085850"/>
                  <a:ext cx="105864" cy="100332"/>
                </a:xfrm>
                <a:custGeom>
                  <a:avLst/>
                  <a:gdLst>
                    <a:gd name="connsiteX0" fmla="*/ 105864 w 105864"/>
                    <a:gd name="connsiteY0" fmla="*/ 0 h 100332"/>
                    <a:gd name="connsiteX1" fmla="*/ 0 w 105864"/>
                    <a:gd name="connsiteY1" fmla="*/ 17516 h 100332"/>
                    <a:gd name="connsiteX2" fmla="*/ 68067 w 105864"/>
                    <a:gd name="connsiteY2" fmla="*/ 100333 h 100332"/>
                  </a:gdLst>
                  <a:ahLst/>
                  <a:cxnLst>
                    <a:cxn ang="0">
                      <a:pos x="connsiteX0" y="connsiteY0"/>
                    </a:cxn>
                    <a:cxn ang="0">
                      <a:pos x="connsiteX1" y="connsiteY1"/>
                    </a:cxn>
                    <a:cxn ang="0">
                      <a:pos x="connsiteX2" y="connsiteY2"/>
                    </a:cxn>
                  </a:cxnLst>
                  <a:rect l="l" t="t" r="r" b="b"/>
                  <a:pathLst>
                    <a:path w="105864" h="100332">
                      <a:moveTo>
                        <a:pt x="105864" y="0"/>
                      </a:moveTo>
                      <a:lnTo>
                        <a:pt x="0" y="17516"/>
                      </a:lnTo>
                      <a:lnTo>
                        <a:pt x="68067" y="100333"/>
                      </a:lnTo>
                      <a:close/>
                    </a:path>
                  </a:pathLst>
                </a:custGeom>
                <a:solidFill>
                  <a:srgbClr val="F2D680"/>
                </a:solidFill>
                <a:ln w="15358" cap="flat">
                  <a:noFill/>
                  <a:prstDash val="solid"/>
                  <a:miter/>
                </a:ln>
              </p:spPr>
              <p:txBody>
                <a:bodyPr rtlCol="0" anchor="ctr"/>
                <a:lstStyle/>
                <a:p>
                  <a:endParaRPr lang="en-US"/>
                </a:p>
              </p:txBody>
            </p:sp>
          </p:grpSp>
          <p:grpSp>
            <p:nvGrpSpPr>
              <p:cNvPr id="443" name="Graphic 610">
                <a:extLst>
                  <a:ext uri="{FF2B5EF4-FFF2-40B4-BE49-F238E27FC236}">
                    <a16:creationId xmlns:a16="http://schemas.microsoft.com/office/drawing/2014/main" id="{13DDF8D0-738B-F2A3-29A0-AC0EC2EE0D43}"/>
                  </a:ext>
                </a:extLst>
              </p:cNvPr>
              <p:cNvGrpSpPr/>
              <p:nvPr/>
            </p:nvGrpSpPr>
            <p:grpSpPr>
              <a:xfrm>
                <a:off x="1889360" y="4921135"/>
                <a:ext cx="646179" cy="153663"/>
                <a:chOff x="4325997" y="3323084"/>
                <a:chExt cx="450345" cy="107093"/>
              </a:xfrm>
              <a:solidFill>
                <a:srgbClr val="F2D680"/>
              </a:solidFill>
            </p:grpSpPr>
            <p:sp>
              <p:nvSpPr>
                <p:cNvPr id="444" name="Freeform: Shape 443">
                  <a:extLst>
                    <a:ext uri="{FF2B5EF4-FFF2-40B4-BE49-F238E27FC236}">
                      <a16:creationId xmlns:a16="http://schemas.microsoft.com/office/drawing/2014/main" id="{DBD33A71-95B2-B011-332C-2206DDAA3E36}"/>
                    </a:ext>
                  </a:extLst>
                </p:cNvPr>
                <p:cNvSpPr/>
                <p:nvPr/>
              </p:nvSpPr>
              <p:spPr>
                <a:xfrm>
                  <a:off x="4325997" y="3351202"/>
                  <a:ext cx="373367" cy="26581"/>
                </a:xfrm>
                <a:custGeom>
                  <a:avLst/>
                  <a:gdLst>
                    <a:gd name="connsiteX0" fmla="*/ 0 w 373367"/>
                    <a:gd name="connsiteY0" fmla="*/ 0 h 26581"/>
                    <a:gd name="connsiteX1" fmla="*/ 373367 w 373367"/>
                    <a:gd name="connsiteY1" fmla="*/ 26581 h 26581"/>
                  </a:gdLst>
                  <a:ahLst/>
                  <a:cxnLst>
                    <a:cxn ang="0">
                      <a:pos x="connsiteX0" y="connsiteY0"/>
                    </a:cxn>
                    <a:cxn ang="0">
                      <a:pos x="connsiteX1" y="connsiteY1"/>
                    </a:cxn>
                  </a:cxnLst>
                  <a:rect l="l" t="t" r="r" b="b"/>
                  <a:pathLst>
                    <a:path w="373367" h="26581">
                      <a:moveTo>
                        <a:pt x="0" y="0"/>
                      </a:moveTo>
                      <a:lnTo>
                        <a:pt x="373367" y="26581"/>
                      </a:lnTo>
                    </a:path>
                  </a:pathLst>
                </a:custGeom>
                <a:ln w="30716" cap="rnd">
                  <a:solidFill>
                    <a:srgbClr val="F2D680"/>
                  </a:solid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A3612CCA-5584-E238-578A-1290A112B570}"/>
                    </a:ext>
                  </a:extLst>
                </p:cNvPr>
                <p:cNvSpPr/>
                <p:nvPr/>
              </p:nvSpPr>
              <p:spPr>
                <a:xfrm>
                  <a:off x="4679851" y="3323084"/>
                  <a:ext cx="96491" cy="107093"/>
                </a:xfrm>
                <a:custGeom>
                  <a:avLst/>
                  <a:gdLst>
                    <a:gd name="connsiteX0" fmla="*/ 0 w 96491"/>
                    <a:gd name="connsiteY0" fmla="*/ 107093 h 107093"/>
                    <a:gd name="connsiteX1" fmla="*/ 96492 w 96491"/>
                    <a:gd name="connsiteY1" fmla="*/ 60230 h 107093"/>
                    <a:gd name="connsiteX2" fmla="*/ 7682 w 96491"/>
                    <a:gd name="connsiteY2" fmla="*/ 0 h 107093"/>
                  </a:gdLst>
                  <a:ahLst/>
                  <a:cxnLst>
                    <a:cxn ang="0">
                      <a:pos x="connsiteX0" y="connsiteY0"/>
                    </a:cxn>
                    <a:cxn ang="0">
                      <a:pos x="connsiteX1" y="connsiteY1"/>
                    </a:cxn>
                    <a:cxn ang="0">
                      <a:pos x="connsiteX2" y="connsiteY2"/>
                    </a:cxn>
                  </a:cxnLst>
                  <a:rect l="l" t="t" r="r" b="b"/>
                  <a:pathLst>
                    <a:path w="96491" h="107093">
                      <a:moveTo>
                        <a:pt x="0" y="107093"/>
                      </a:moveTo>
                      <a:lnTo>
                        <a:pt x="96492" y="60230"/>
                      </a:lnTo>
                      <a:lnTo>
                        <a:pt x="7682" y="0"/>
                      </a:lnTo>
                      <a:close/>
                    </a:path>
                  </a:pathLst>
                </a:custGeom>
                <a:solidFill>
                  <a:srgbClr val="F2D680"/>
                </a:solidFill>
                <a:ln w="15358" cap="flat">
                  <a:noFill/>
                  <a:prstDash val="solid"/>
                  <a:miter/>
                </a:ln>
              </p:spPr>
              <p:txBody>
                <a:bodyPr rtlCol="0" anchor="ctr"/>
                <a:lstStyle/>
                <a:p>
                  <a:endParaRPr lang="en-US"/>
                </a:p>
              </p:txBody>
            </p:sp>
          </p:grpSp>
        </p:grpSp>
        <p:sp>
          <p:nvSpPr>
            <p:cNvPr id="434" name="TextBox 433">
              <a:extLst>
                <a:ext uri="{FF2B5EF4-FFF2-40B4-BE49-F238E27FC236}">
                  <a16:creationId xmlns:a16="http://schemas.microsoft.com/office/drawing/2014/main" id="{45C18E29-3FA7-644C-DBAD-4584CB6C7256}"/>
                </a:ext>
              </a:extLst>
            </p:cNvPr>
            <p:cNvSpPr txBox="1"/>
            <p:nvPr/>
          </p:nvSpPr>
          <p:spPr>
            <a:xfrm>
              <a:off x="542787" y="5129604"/>
              <a:ext cx="2691911" cy="477103"/>
            </a:xfrm>
            <a:prstGeom prst="rect">
              <a:avLst/>
            </a:prstGeom>
            <a:noFill/>
          </p:spPr>
          <p:txBody>
            <a:bodyPr wrap="square" rtlCol="0">
              <a:spAutoFit/>
            </a:bodyPr>
            <a:lstStyle/>
            <a:p>
              <a:pPr algn="ctr"/>
              <a:r>
                <a:rPr lang="en-US" altLang="zh-CN" dirty="0"/>
                <a:t>Candidate directions</a:t>
              </a:r>
              <a:endParaRPr lang="en-US" dirty="0"/>
            </a:p>
          </p:txBody>
        </p:sp>
      </p:grpSp>
      <p:grpSp>
        <p:nvGrpSpPr>
          <p:cNvPr id="508" name="Group 507">
            <a:extLst>
              <a:ext uri="{FF2B5EF4-FFF2-40B4-BE49-F238E27FC236}">
                <a16:creationId xmlns:a16="http://schemas.microsoft.com/office/drawing/2014/main" id="{5B591FF1-A511-2AAA-4328-2896B51C6896}"/>
              </a:ext>
            </a:extLst>
          </p:cNvPr>
          <p:cNvGrpSpPr/>
          <p:nvPr/>
        </p:nvGrpSpPr>
        <p:grpSpPr>
          <a:xfrm>
            <a:off x="6976288" y="1822965"/>
            <a:ext cx="1820753" cy="984275"/>
            <a:chOff x="6976288" y="1822965"/>
            <a:chExt cx="1820753" cy="984275"/>
          </a:xfrm>
        </p:grpSpPr>
        <p:grpSp>
          <p:nvGrpSpPr>
            <p:cNvPr id="391" name="Group 390">
              <a:extLst>
                <a:ext uri="{FF2B5EF4-FFF2-40B4-BE49-F238E27FC236}">
                  <a16:creationId xmlns:a16="http://schemas.microsoft.com/office/drawing/2014/main" id="{05F28B85-8430-922C-01A6-7AF39889D56C}"/>
                </a:ext>
              </a:extLst>
            </p:cNvPr>
            <p:cNvGrpSpPr/>
            <p:nvPr/>
          </p:nvGrpSpPr>
          <p:grpSpPr>
            <a:xfrm>
              <a:off x="7812766" y="1822965"/>
              <a:ext cx="984275" cy="984275"/>
              <a:chOff x="3825716" y="1164469"/>
              <a:chExt cx="984275" cy="984275"/>
            </a:xfrm>
          </p:grpSpPr>
          <p:grpSp>
            <p:nvGrpSpPr>
              <p:cNvPr id="392" name="Graphic 610">
                <a:extLst>
                  <a:ext uri="{FF2B5EF4-FFF2-40B4-BE49-F238E27FC236}">
                    <a16:creationId xmlns:a16="http://schemas.microsoft.com/office/drawing/2014/main" id="{58EED846-FFD7-1CDA-F68A-F3AFD81A7E94}"/>
                  </a:ext>
                </a:extLst>
              </p:cNvPr>
              <p:cNvGrpSpPr/>
              <p:nvPr/>
            </p:nvGrpSpPr>
            <p:grpSpPr>
              <a:xfrm>
                <a:off x="3825716" y="1164469"/>
                <a:ext cx="984275" cy="984275"/>
                <a:chOff x="3825716" y="1164469"/>
                <a:chExt cx="984275" cy="984275"/>
              </a:xfrm>
              <a:noFill/>
            </p:grpSpPr>
            <p:grpSp>
              <p:nvGrpSpPr>
                <p:cNvPr id="402" name="Graphic 610">
                  <a:extLst>
                    <a:ext uri="{FF2B5EF4-FFF2-40B4-BE49-F238E27FC236}">
                      <a16:creationId xmlns:a16="http://schemas.microsoft.com/office/drawing/2014/main" id="{C7AF9718-96B0-E8A9-B5B0-04D90AC9F393}"/>
                    </a:ext>
                  </a:extLst>
                </p:cNvPr>
                <p:cNvGrpSpPr/>
                <p:nvPr/>
              </p:nvGrpSpPr>
              <p:grpSpPr>
                <a:xfrm>
                  <a:off x="3825716" y="1164469"/>
                  <a:ext cx="984275" cy="984275"/>
                  <a:chOff x="3825716" y="1164469"/>
                  <a:chExt cx="984275" cy="984275"/>
                </a:xfrm>
                <a:noFill/>
              </p:grpSpPr>
              <p:grpSp>
                <p:nvGrpSpPr>
                  <p:cNvPr id="404" name="Graphic 610">
                    <a:extLst>
                      <a:ext uri="{FF2B5EF4-FFF2-40B4-BE49-F238E27FC236}">
                        <a16:creationId xmlns:a16="http://schemas.microsoft.com/office/drawing/2014/main" id="{5A68CBA2-F398-7D4B-84FE-A68C28E3B9E1}"/>
                      </a:ext>
                    </a:extLst>
                  </p:cNvPr>
                  <p:cNvGrpSpPr/>
                  <p:nvPr/>
                </p:nvGrpSpPr>
                <p:grpSpPr>
                  <a:xfrm>
                    <a:off x="3825716" y="1164469"/>
                    <a:ext cx="984275" cy="984275"/>
                    <a:chOff x="3825716" y="1164469"/>
                    <a:chExt cx="984275" cy="984275"/>
                  </a:xfrm>
                  <a:noFill/>
                </p:grpSpPr>
                <p:sp>
                  <p:nvSpPr>
                    <p:cNvPr id="421" name="Freeform: Shape 420">
                      <a:extLst>
                        <a:ext uri="{FF2B5EF4-FFF2-40B4-BE49-F238E27FC236}">
                          <a16:creationId xmlns:a16="http://schemas.microsoft.com/office/drawing/2014/main" id="{64F0149C-2D4D-15F2-3462-47AA38BB2690}"/>
                        </a:ext>
                      </a:extLst>
                    </p:cNvPr>
                    <p:cNvSpPr/>
                    <p:nvPr/>
                  </p:nvSpPr>
                  <p:spPr>
                    <a:xfrm>
                      <a:off x="3825716" y="1164469"/>
                      <a:ext cx="23047" cy="23047"/>
                    </a:xfrm>
                    <a:custGeom>
                      <a:avLst/>
                      <a:gdLst>
                        <a:gd name="connsiteX0" fmla="*/ 0 w 23047"/>
                        <a:gd name="connsiteY0" fmla="*/ 23047 h 23047"/>
                        <a:gd name="connsiteX1" fmla="*/ 0 w 23047"/>
                        <a:gd name="connsiteY1" fmla="*/ 0 h 23047"/>
                        <a:gd name="connsiteX2" fmla="*/ 23047 w 23047"/>
                        <a:gd name="connsiteY2" fmla="*/ 0 h 23047"/>
                      </a:gdLst>
                      <a:ahLst/>
                      <a:cxnLst>
                        <a:cxn ang="0">
                          <a:pos x="connsiteX0" y="connsiteY0"/>
                        </a:cxn>
                        <a:cxn ang="0">
                          <a:pos x="connsiteX1" y="connsiteY1"/>
                        </a:cxn>
                        <a:cxn ang="0">
                          <a:pos x="connsiteX2" y="connsiteY2"/>
                        </a:cxn>
                      </a:cxnLst>
                      <a:rect l="l" t="t" r="r" b="b"/>
                      <a:pathLst>
                        <a:path w="23047" h="23047">
                          <a:moveTo>
                            <a:pt x="0" y="23047"/>
                          </a:moveTo>
                          <a:lnTo>
                            <a:pt x="0" y="0"/>
                          </a:lnTo>
                          <a:lnTo>
                            <a:pt x="23047" y="0"/>
                          </a:lnTo>
                        </a:path>
                      </a:pathLst>
                    </a:custGeom>
                    <a:noFill/>
                    <a:ln w="15358" cap="rnd">
                      <a:solidFill>
                        <a:srgbClr val="B3B3B3"/>
                      </a:solid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078FAD47-949D-A2B6-92CC-A09380938B4E}"/>
                        </a:ext>
                      </a:extLst>
                    </p:cNvPr>
                    <p:cNvSpPr/>
                    <p:nvPr/>
                  </p:nvSpPr>
                  <p:spPr>
                    <a:xfrm>
                      <a:off x="3893322" y="1164469"/>
                      <a:ext cx="871189" cy="15364"/>
                    </a:xfrm>
                    <a:custGeom>
                      <a:avLst/>
                      <a:gdLst>
                        <a:gd name="connsiteX0" fmla="*/ 0 w 871189"/>
                        <a:gd name="connsiteY0" fmla="*/ 0 h 15364"/>
                        <a:gd name="connsiteX1" fmla="*/ 871190 w 871189"/>
                        <a:gd name="connsiteY1" fmla="*/ 0 h 15364"/>
                      </a:gdLst>
                      <a:ahLst/>
                      <a:cxnLst>
                        <a:cxn ang="0">
                          <a:pos x="connsiteX0" y="connsiteY0"/>
                        </a:cxn>
                        <a:cxn ang="0">
                          <a:pos x="connsiteX1" y="connsiteY1"/>
                        </a:cxn>
                      </a:cxnLst>
                      <a:rect l="l" t="t" r="r" b="b"/>
                      <a:pathLst>
                        <a:path w="871189" h="15364">
                          <a:moveTo>
                            <a:pt x="0" y="0"/>
                          </a:moveTo>
                          <a:lnTo>
                            <a:pt x="871190" y="0"/>
                          </a:lnTo>
                        </a:path>
                      </a:pathLst>
                    </a:custGeom>
                    <a:ln w="15358" cap="rnd">
                      <a:solidFill>
                        <a:srgbClr val="B3B3B3"/>
                      </a:solidFill>
                      <a:custDash>
                        <a:ds d="218070" sp="218070"/>
                      </a:custDash>
                      <a:miter/>
                    </a:ln>
                  </p:spPr>
                  <p:txBody>
                    <a:bodyPr rtlCol="0" anchor="ctr"/>
                    <a:lstStyle/>
                    <a:p>
                      <a:endParaRPr lang="en-US"/>
                    </a:p>
                  </p:txBody>
                </p:sp>
                <p:sp>
                  <p:nvSpPr>
                    <p:cNvPr id="423" name="Freeform: Shape 422">
                      <a:extLst>
                        <a:ext uri="{FF2B5EF4-FFF2-40B4-BE49-F238E27FC236}">
                          <a16:creationId xmlns:a16="http://schemas.microsoft.com/office/drawing/2014/main" id="{45A20B91-2ACB-3C8F-7423-12DEDEB4635F}"/>
                        </a:ext>
                      </a:extLst>
                    </p:cNvPr>
                    <p:cNvSpPr/>
                    <p:nvPr/>
                  </p:nvSpPr>
                  <p:spPr>
                    <a:xfrm>
                      <a:off x="4786944" y="1164469"/>
                      <a:ext cx="23047" cy="23047"/>
                    </a:xfrm>
                    <a:custGeom>
                      <a:avLst/>
                      <a:gdLst>
                        <a:gd name="connsiteX0" fmla="*/ 0 w 23047"/>
                        <a:gd name="connsiteY0" fmla="*/ 0 h 23047"/>
                        <a:gd name="connsiteX1" fmla="*/ 23047 w 23047"/>
                        <a:gd name="connsiteY1" fmla="*/ 0 h 23047"/>
                        <a:gd name="connsiteX2" fmla="*/ 23047 w 23047"/>
                        <a:gd name="connsiteY2" fmla="*/ 23047 h 23047"/>
                      </a:gdLst>
                      <a:ahLst/>
                      <a:cxnLst>
                        <a:cxn ang="0">
                          <a:pos x="connsiteX0" y="connsiteY0"/>
                        </a:cxn>
                        <a:cxn ang="0">
                          <a:pos x="connsiteX1" y="connsiteY1"/>
                        </a:cxn>
                        <a:cxn ang="0">
                          <a:pos x="connsiteX2" y="connsiteY2"/>
                        </a:cxn>
                      </a:cxnLst>
                      <a:rect l="l" t="t" r="r" b="b"/>
                      <a:pathLst>
                        <a:path w="23047" h="23047">
                          <a:moveTo>
                            <a:pt x="0" y="0"/>
                          </a:moveTo>
                          <a:lnTo>
                            <a:pt x="23047" y="0"/>
                          </a:lnTo>
                          <a:lnTo>
                            <a:pt x="23047" y="23047"/>
                          </a:lnTo>
                        </a:path>
                      </a:pathLst>
                    </a:custGeom>
                    <a:noFill/>
                    <a:ln w="15358" cap="rnd">
                      <a:solidFill>
                        <a:srgbClr val="B3B3B3"/>
                      </a:solid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5F78B23B-74BC-2F06-2688-5F9583896479}"/>
                        </a:ext>
                      </a:extLst>
                    </p:cNvPr>
                    <p:cNvSpPr/>
                    <p:nvPr/>
                  </p:nvSpPr>
                  <p:spPr>
                    <a:xfrm>
                      <a:off x="4809992" y="1232228"/>
                      <a:ext cx="15364" cy="871189"/>
                    </a:xfrm>
                    <a:custGeom>
                      <a:avLst/>
                      <a:gdLst>
                        <a:gd name="connsiteX0" fmla="*/ 0 w 15364"/>
                        <a:gd name="connsiteY0" fmla="*/ 0 h 871189"/>
                        <a:gd name="connsiteX1" fmla="*/ 0 w 15364"/>
                        <a:gd name="connsiteY1" fmla="*/ 871190 h 871189"/>
                      </a:gdLst>
                      <a:ahLst/>
                      <a:cxnLst>
                        <a:cxn ang="0">
                          <a:pos x="connsiteX0" y="connsiteY0"/>
                        </a:cxn>
                        <a:cxn ang="0">
                          <a:pos x="connsiteX1" y="connsiteY1"/>
                        </a:cxn>
                      </a:cxnLst>
                      <a:rect l="l" t="t" r="r" b="b"/>
                      <a:pathLst>
                        <a:path w="15364" h="871189">
                          <a:moveTo>
                            <a:pt x="0" y="0"/>
                          </a:moveTo>
                          <a:lnTo>
                            <a:pt x="0" y="871190"/>
                          </a:lnTo>
                        </a:path>
                      </a:pathLst>
                    </a:custGeom>
                    <a:ln w="15358" cap="rnd">
                      <a:solidFill>
                        <a:srgbClr val="B3B3B3"/>
                      </a:solidFill>
                      <a:custDash>
                        <a:ds d="218070" sp="218070"/>
                      </a:custDash>
                      <a:miter/>
                    </a:ln>
                  </p:spPr>
                  <p:txBody>
                    <a:bodyPr rtlCol="0" anchor="ctr"/>
                    <a:lstStyle/>
                    <a:p>
                      <a:endParaRPr lang="en-US"/>
                    </a:p>
                  </p:txBody>
                </p:sp>
                <p:sp>
                  <p:nvSpPr>
                    <p:cNvPr id="425" name="Freeform: Shape 424">
                      <a:extLst>
                        <a:ext uri="{FF2B5EF4-FFF2-40B4-BE49-F238E27FC236}">
                          <a16:creationId xmlns:a16="http://schemas.microsoft.com/office/drawing/2014/main" id="{D14D3281-7A35-54A4-712B-97368158FFFD}"/>
                        </a:ext>
                      </a:extLst>
                    </p:cNvPr>
                    <p:cNvSpPr/>
                    <p:nvPr/>
                  </p:nvSpPr>
                  <p:spPr>
                    <a:xfrm>
                      <a:off x="4786944" y="2125697"/>
                      <a:ext cx="23047" cy="23047"/>
                    </a:xfrm>
                    <a:custGeom>
                      <a:avLst/>
                      <a:gdLst>
                        <a:gd name="connsiteX0" fmla="*/ 23047 w 23047"/>
                        <a:gd name="connsiteY0" fmla="*/ 0 h 23047"/>
                        <a:gd name="connsiteX1" fmla="*/ 23047 w 23047"/>
                        <a:gd name="connsiteY1" fmla="*/ 23047 h 23047"/>
                        <a:gd name="connsiteX2" fmla="*/ 0 w 23047"/>
                        <a:gd name="connsiteY2" fmla="*/ 23047 h 23047"/>
                      </a:gdLst>
                      <a:ahLst/>
                      <a:cxnLst>
                        <a:cxn ang="0">
                          <a:pos x="connsiteX0" y="connsiteY0"/>
                        </a:cxn>
                        <a:cxn ang="0">
                          <a:pos x="connsiteX1" y="connsiteY1"/>
                        </a:cxn>
                        <a:cxn ang="0">
                          <a:pos x="connsiteX2" y="connsiteY2"/>
                        </a:cxn>
                      </a:cxnLst>
                      <a:rect l="l" t="t" r="r" b="b"/>
                      <a:pathLst>
                        <a:path w="23047" h="23047">
                          <a:moveTo>
                            <a:pt x="23047" y="0"/>
                          </a:moveTo>
                          <a:lnTo>
                            <a:pt x="23047" y="23047"/>
                          </a:lnTo>
                          <a:lnTo>
                            <a:pt x="0" y="23047"/>
                          </a:lnTo>
                        </a:path>
                      </a:pathLst>
                    </a:custGeom>
                    <a:noFill/>
                    <a:ln w="15358" cap="rnd">
                      <a:solidFill>
                        <a:srgbClr val="B3B3B3"/>
                      </a:solid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51099984-F6BF-6E9D-27C6-75E6AAD53AA7}"/>
                        </a:ext>
                      </a:extLst>
                    </p:cNvPr>
                    <p:cNvSpPr/>
                    <p:nvPr/>
                  </p:nvSpPr>
                  <p:spPr>
                    <a:xfrm>
                      <a:off x="3871042" y="2148745"/>
                      <a:ext cx="871189" cy="15364"/>
                    </a:xfrm>
                    <a:custGeom>
                      <a:avLst/>
                      <a:gdLst>
                        <a:gd name="connsiteX0" fmla="*/ 871190 w 871189"/>
                        <a:gd name="connsiteY0" fmla="*/ 0 h 15364"/>
                        <a:gd name="connsiteX1" fmla="*/ 0 w 871189"/>
                        <a:gd name="connsiteY1" fmla="*/ 0 h 15364"/>
                      </a:gdLst>
                      <a:ahLst/>
                      <a:cxnLst>
                        <a:cxn ang="0">
                          <a:pos x="connsiteX0" y="connsiteY0"/>
                        </a:cxn>
                        <a:cxn ang="0">
                          <a:pos x="connsiteX1" y="connsiteY1"/>
                        </a:cxn>
                      </a:cxnLst>
                      <a:rect l="l" t="t" r="r" b="b"/>
                      <a:pathLst>
                        <a:path w="871189" h="15364">
                          <a:moveTo>
                            <a:pt x="871190" y="0"/>
                          </a:moveTo>
                          <a:lnTo>
                            <a:pt x="0" y="0"/>
                          </a:lnTo>
                        </a:path>
                      </a:pathLst>
                    </a:custGeom>
                    <a:ln w="15358" cap="rnd">
                      <a:solidFill>
                        <a:srgbClr val="B3B3B3"/>
                      </a:solidFill>
                      <a:custDash>
                        <a:ds d="218070" sp="218070"/>
                      </a:custDash>
                      <a:miter/>
                    </a:ln>
                  </p:spPr>
                  <p:txBody>
                    <a:bodyPr rtlCol="0" anchor="ctr"/>
                    <a:lstStyle/>
                    <a:p>
                      <a:endParaRPr lang="en-US"/>
                    </a:p>
                  </p:txBody>
                </p:sp>
                <p:sp>
                  <p:nvSpPr>
                    <p:cNvPr id="427" name="Freeform: Shape 426">
                      <a:extLst>
                        <a:ext uri="{FF2B5EF4-FFF2-40B4-BE49-F238E27FC236}">
                          <a16:creationId xmlns:a16="http://schemas.microsoft.com/office/drawing/2014/main" id="{94E72277-4087-2B5C-637A-74C8AB4F53A2}"/>
                        </a:ext>
                      </a:extLst>
                    </p:cNvPr>
                    <p:cNvSpPr/>
                    <p:nvPr/>
                  </p:nvSpPr>
                  <p:spPr>
                    <a:xfrm>
                      <a:off x="3825716" y="2125697"/>
                      <a:ext cx="23047" cy="23047"/>
                    </a:xfrm>
                    <a:custGeom>
                      <a:avLst/>
                      <a:gdLst>
                        <a:gd name="connsiteX0" fmla="*/ 23047 w 23047"/>
                        <a:gd name="connsiteY0" fmla="*/ 23047 h 23047"/>
                        <a:gd name="connsiteX1" fmla="*/ 0 w 23047"/>
                        <a:gd name="connsiteY1" fmla="*/ 23047 h 23047"/>
                        <a:gd name="connsiteX2" fmla="*/ 0 w 23047"/>
                        <a:gd name="connsiteY2" fmla="*/ 0 h 23047"/>
                      </a:gdLst>
                      <a:ahLst/>
                      <a:cxnLst>
                        <a:cxn ang="0">
                          <a:pos x="connsiteX0" y="connsiteY0"/>
                        </a:cxn>
                        <a:cxn ang="0">
                          <a:pos x="connsiteX1" y="connsiteY1"/>
                        </a:cxn>
                        <a:cxn ang="0">
                          <a:pos x="connsiteX2" y="connsiteY2"/>
                        </a:cxn>
                      </a:cxnLst>
                      <a:rect l="l" t="t" r="r" b="b"/>
                      <a:pathLst>
                        <a:path w="23047" h="23047">
                          <a:moveTo>
                            <a:pt x="23047" y="23047"/>
                          </a:moveTo>
                          <a:lnTo>
                            <a:pt x="0" y="23047"/>
                          </a:lnTo>
                          <a:lnTo>
                            <a:pt x="0" y="0"/>
                          </a:lnTo>
                        </a:path>
                      </a:pathLst>
                    </a:custGeom>
                    <a:noFill/>
                    <a:ln w="15358" cap="rnd">
                      <a:solidFill>
                        <a:srgbClr val="B3B3B3"/>
                      </a:solid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3326B69B-32A4-0126-082F-ED640E9E5B3B}"/>
                        </a:ext>
                      </a:extLst>
                    </p:cNvPr>
                    <p:cNvSpPr/>
                    <p:nvPr/>
                  </p:nvSpPr>
                  <p:spPr>
                    <a:xfrm>
                      <a:off x="3825716" y="1209949"/>
                      <a:ext cx="15364" cy="871189"/>
                    </a:xfrm>
                    <a:custGeom>
                      <a:avLst/>
                      <a:gdLst>
                        <a:gd name="connsiteX0" fmla="*/ 0 w 15364"/>
                        <a:gd name="connsiteY0" fmla="*/ 871190 h 871189"/>
                        <a:gd name="connsiteX1" fmla="*/ 0 w 15364"/>
                        <a:gd name="connsiteY1" fmla="*/ 0 h 871189"/>
                      </a:gdLst>
                      <a:ahLst/>
                      <a:cxnLst>
                        <a:cxn ang="0">
                          <a:pos x="connsiteX0" y="connsiteY0"/>
                        </a:cxn>
                        <a:cxn ang="0">
                          <a:pos x="connsiteX1" y="connsiteY1"/>
                        </a:cxn>
                      </a:cxnLst>
                      <a:rect l="l" t="t" r="r" b="b"/>
                      <a:pathLst>
                        <a:path w="15364" h="871189">
                          <a:moveTo>
                            <a:pt x="0" y="871190"/>
                          </a:moveTo>
                          <a:lnTo>
                            <a:pt x="0" y="0"/>
                          </a:lnTo>
                        </a:path>
                      </a:pathLst>
                    </a:custGeom>
                    <a:ln w="15358" cap="rnd">
                      <a:solidFill>
                        <a:srgbClr val="B3B3B3"/>
                      </a:solidFill>
                      <a:custDash>
                        <a:ds d="218070" sp="218070"/>
                      </a:custDash>
                      <a:miter/>
                    </a:ln>
                  </p:spPr>
                  <p:txBody>
                    <a:bodyPr rtlCol="0" anchor="ctr"/>
                    <a:lstStyle/>
                    <a:p>
                      <a:endParaRPr lang="en-US"/>
                    </a:p>
                  </p:txBody>
                </p:sp>
              </p:grpSp>
              <p:grpSp>
                <p:nvGrpSpPr>
                  <p:cNvPr id="405" name="Graphic 610">
                    <a:extLst>
                      <a:ext uri="{FF2B5EF4-FFF2-40B4-BE49-F238E27FC236}">
                        <a16:creationId xmlns:a16="http://schemas.microsoft.com/office/drawing/2014/main" id="{B1B2289D-6D4F-A8FD-3ADC-FB1FABDE3F5D}"/>
                      </a:ext>
                    </a:extLst>
                  </p:cNvPr>
                  <p:cNvGrpSpPr/>
                  <p:nvPr/>
                </p:nvGrpSpPr>
                <p:grpSpPr>
                  <a:xfrm>
                    <a:off x="3825716" y="1820704"/>
                    <a:ext cx="984275" cy="15364"/>
                    <a:chOff x="3825716" y="1820704"/>
                    <a:chExt cx="984275" cy="15364"/>
                  </a:xfrm>
                </p:grpSpPr>
                <p:sp>
                  <p:nvSpPr>
                    <p:cNvPr id="418" name="Freeform: Shape 417">
                      <a:extLst>
                        <a:ext uri="{FF2B5EF4-FFF2-40B4-BE49-F238E27FC236}">
                          <a16:creationId xmlns:a16="http://schemas.microsoft.com/office/drawing/2014/main" id="{8B93C4A0-AA68-0F40-88F4-A55271312900}"/>
                        </a:ext>
                      </a:extLst>
                    </p:cNvPr>
                    <p:cNvSpPr/>
                    <p:nvPr/>
                  </p:nvSpPr>
                  <p:spPr>
                    <a:xfrm>
                      <a:off x="3825716" y="1820704"/>
                      <a:ext cx="23047" cy="15364"/>
                    </a:xfrm>
                    <a:custGeom>
                      <a:avLst/>
                      <a:gdLst>
                        <a:gd name="connsiteX0" fmla="*/ 0 w 23047"/>
                        <a:gd name="connsiteY0" fmla="*/ 0 h 15364"/>
                        <a:gd name="connsiteX1" fmla="*/ 23047 w 23047"/>
                        <a:gd name="connsiteY1" fmla="*/ 0 h 15364"/>
                      </a:gdLst>
                      <a:ahLst/>
                      <a:cxnLst>
                        <a:cxn ang="0">
                          <a:pos x="connsiteX0" y="connsiteY0"/>
                        </a:cxn>
                        <a:cxn ang="0">
                          <a:pos x="connsiteX1" y="connsiteY1"/>
                        </a:cxn>
                      </a:cxnLst>
                      <a:rect l="l" t="t" r="r" b="b"/>
                      <a:pathLst>
                        <a:path w="23047" h="15364">
                          <a:moveTo>
                            <a:pt x="0" y="0"/>
                          </a:moveTo>
                          <a:lnTo>
                            <a:pt x="23047" y="0"/>
                          </a:lnTo>
                        </a:path>
                      </a:pathLst>
                    </a:custGeom>
                    <a:ln w="15358" cap="rnd">
                      <a:solidFill>
                        <a:srgbClr val="B3B3B3"/>
                      </a:solid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E3F14A07-EACC-9495-A4F6-3BB9D70D5F09}"/>
                        </a:ext>
                      </a:extLst>
                    </p:cNvPr>
                    <p:cNvSpPr/>
                    <p:nvPr/>
                  </p:nvSpPr>
                  <p:spPr>
                    <a:xfrm>
                      <a:off x="3893322" y="1820704"/>
                      <a:ext cx="871189" cy="15364"/>
                    </a:xfrm>
                    <a:custGeom>
                      <a:avLst/>
                      <a:gdLst>
                        <a:gd name="connsiteX0" fmla="*/ 0 w 871189"/>
                        <a:gd name="connsiteY0" fmla="*/ 0 h 15364"/>
                        <a:gd name="connsiteX1" fmla="*/ 871190 w 871189"/>
                        <a:gd name="connsiteY1" fmla="*/ 0 h 15364"/>
                      </a:gdLst>
                      <a:ahLst/>
                      <a:cxnLst>
                        <a:cxn ang="0">
                          <a:pos x="connsiteX0" y="connsiteY0"/>
                        </a:cxn>
                        <a:cxn ang="0">
                          <a:pos x="connsiteX1" y="connsiteY1"/>
                        </a:cxn>
                      </a:cxnLst>
                      <a:rect l="l" t="t" r="r" b="b"/>
                      <a:pathLst>
                        <a:path w="871189" h="15364">
                          <a:moveTo>
                            <a:pt x="0" y="0"/>
                          </a:moveTo>
                          <a:lnTo>
                            <a:pt x="871190" y="0"/>
                          </a:lnTo>
                        </a:path>
                      </a:pathLst>
                    </a:custGeom>
                    <a:ln w="15358" cap="rnd">
                      <a:solidFill>
                        <a:srgbClr val="B3B3B3"/>
                      </a:solidFill>
                      <a:custDash>
                        <a:ds d="218070" sp="218070"/>
                      </a:custDash>
                      <a:miter/>
                    </a:ln>
                  </p:spPr>
                  <p:txBody>
                    <a:bodyPr rtlCol="0" anchor="ctr"/>
                    <a:lstStyle/>
                    <a:p>
                      <a:endParaRPr lang="en-US"/>
                    </a:p>
                  </p:txBody>
                </p:sp>
                <p:sp>
                  <p:nvSpPr>
                    <p:cNvPr id="420" name="Freeform: Shape 419">
                      <a:extLst>
                        <a:ext uri="{FF2B5EF4-FFF2-40B4-BE49-F238E27FC236}">
                          <a16:creationId xmlns:a16="http://schemas.microsoft.com/office/drawing/2014/main" id="{BBC3D8D0-D125-0E6D-9955-7673C876D232}"/>
                        </a:ext>
                      </a:extLst>
                    </p:cNvPr>
                    <p:cNvSpPr/>
                    <p:nvPr/>
                  </p:nvSpPr>
                  <p:spPr>
                    <a:xfrm>
                      <a:off x="4786944" y="1820704"/>
                      <a:ext cx="23047" cy="15364"/>
                    </a:xfrm>
                    <a:custGeom>
                      <a:avLst/>
                      <a:gdLst>
                        <a:gd name="connsiteX0" fmla="*/ 0 w 23047"/>
                        <a:gd name="connsiteY0" fmla="*/ 0 h 15364"/>
                        <a:gd name="connsiteX1" fmla="*/ 23047 w 23047"/>
                        <a:gd name="connsiteY1" fmla="*/ 0 h 15364"/>
                      </a:gdLst>
                      <a:ahLst/>
                      <a:cxnLst>
                        <a:cxn ang="0">
                          <a:pos x="connsiteX0" y="connsiteY0"/>
                        </a:cxn>
                        <a:cxn ang="0">
                          <a:pos x="connsiteX1" y="connsiteY1"/>
                        </a:cxn>
                      </a:cxnLst>
                      <a:rect l="l" t="t" r="r" b="b"/>
                      <a:pathLst>
                        <a:path w="23047" h="15364">
                          <a:moveTo>
                            <a:pt x="0" y="0"/>
                          </a:moveTo>
                          <a:lnTo>
                            <a:pt x="23047" y="0"/>
                          </a:lnTo>
                        </a:path>
                      </a:pathLst>
                    </a:custGeom>
                    <a:ln w="15358" cap="rnd">
                      <a:solidFill>
                        <a:srgbClr val="B3B3B3"/>
                      </a:solidFill>
                      <a:prstDash val="solid"/>
                      <a:miter/>
                    </a:ln>
                  </p:spPr>
                  <p:txBody>
                    <a:bodyPr rtlCol="0" anchor="ctr"/>
                    <a:lstStyle/>
                    <a:p>
                      <a:endParaRPr lang="en-US"/>
                    </a:p>
                  </p:txBody>
                </p:sp>
              </p:grpSp>
              <p:grpSp>
                <p:nvGrpSpPr>
                  <p:cNvPr id="406" name="Graphic 610">
                    <a:extLst>
                      <a:ext uri="{FF2B5EF4-FFF2-40B4-BE49-F238E27FC236}">
                        <a16:creationId xmlns:a16="http://schemas.microsoft.com/office/drawing/2014/main" id="{B6382EBE-8535-DFBA-E15A-8B0113D368C3}"/>
                      </a:ext>
                    </a:extLst>
                  </p:cNvPr>
                  <p:cNvGrpSpPr/>
                  <p:nvPr/>
                </p:nvGrpSpPr>
                <p:grpSpPr>
                  <a:xfrm>
                    <a:off x="3825716" y="1492664"/>
                    <a:ext cx="984275" cy="15364"/>
                    <a:chOff x="3825716" y="1492664"/>
                    <a:chExt cx="984275" cy="15364"/>
                  </a:xfrm>
                </p:grpSpPr>
                <p:sp>
                  <p:nvSpPr>
                    <p:cNvPr id="415" name="Freeform: Shape 414">
                      <a:extLst>
                        <a:ext uri="{FF2B5EF4-FFF2-40B4-BE49-F238E27FC236}">
                          <a16:creationId xmlns:a16="http://schemas.microsoft.com/office/drawing/2014/main" id="{E9FBD59E-52AC-2DC4-3464-895EF89FA738}"/>
                        </a:ext>
                      </a:extLst>
                    </p:cNvPr>
                    <p:cNvSpPr/>
                    <p:nvPr/>
                  </p:nvSpPr>
                  <p:spPr>
                    <a:xfrm>
                      <a:off x="3825716" y="1492664"/>
                      <a:ext cx="23047" cy="15364"/>
                    </a:xfrm>
                    <a:custGeom>
                      <a:avLst/>
                      <a:gdLst>
                        <a:gd name="connsiteX0" fmla="*/ 0 w 23047"/>
                        <a:gd name="connsiteY0" fmla="*/ 0 h 15364"/>
                        <a:gd name="connsiteX1" fmla="*/ 23047 w 23047"/>
                        <a:gd name="connsiteY1" fmla="*/ 0 h 15364"/>
                      </a:gdLst>
                      <a:ahLst/>
                      <a:cxnLst>
                        <a:cxn ang="0">
                          <a:pos x="connsiteX0" y="connsiteY0"/>
                        </a:cxn>
                        <a:cxn ang="0">
                          <a:pos x="connsiteX1" y="connsiteY1"/>
                        </a:cxn>
                      </a:cxnLst>
                      <a:rect l="l" t="t" r="r" b="b"/>
                      <a:pathLst>
                        <a:path w="23047" h="15364">
                          <a:moveTo>
                            <a:pt x="0" y="0"/>
                          </a:moveTo>
                          <a:lnTo>
                            <a:pt x="23047" y="0"/>
                          </a:lnTo>
                        </a:path>
                      </a:pathLst>
                    </a:custGeom>
                    <a:ln w="15358" cap="rnd">
                      <a:solidFill>
                        <a:srgbClr val="B3B3B3"/>
                      </a:solid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956261C9-FD50-845D-46BF-1DACEFED9522}"/>
                        </a:ext>
                      </a:extLst>
                    </p:cNvPr>
                    <p:cNvSpPr/>
                    <p:nvPr/>
                  </p:nvSpPr>
                  <p:spPr>
                    <a:xfrm>
                      <a:off x="3893322" y="1492664"/>
                      <a:ext cx="871189" cy="15364"/>
                    </a:xfrm>
                    <a:custGeom>
                      <a:avLst/>
                      <a:gdLst>
                        <a:gd name="connsiteX0" fmla="*/ 0 w 871189"/>
                        <a:gd name="connsiteY0" fmla="*/ 0 h 15364"/>
                        <a:gd name="connsiteX1" fmla="*/ 871190 w 871189"/>
                        <a:gd name="connsiteY1" fmla="*/ 0 h 15364"/>
                      </a:gdLst>
                      <a:ahLst/>
                      <a:cxnLst>
                        <a:cxn ang="0">
                          <a:pos x="connsiteX0" y="connsiteY0"/>
                        </a:cxn>
                        <a:cxn ang="0">
                          <a:pos x="connsiteX1" y="connsiteY1"/>
                        </a:cxn>
                      </a:cxnLst>
                      <a:rect l="l" t="t" r="r" b="b"/>
                      <a:pathLst>
                        <a:path w="871189" h="15364">
                          <a:moveTo>
                            <a:pt x="0" y="0"/>
                          </a:moveTo>
                          <a:lnTo>
                            <a:pt x="871190" y="0"/>
                          </a:lnTo>
                        </a:path>
                      </a:pathLst>
                    </a:custGeom>
                    <a:ln w="15358" cap="rnd">
                      <a:solidFill>
                        <a:srgbClr val="B3B3B3"/>
                      </a:solidFill>
                      <a:custDash>
                        <a:ds d="218070" sp="218070"/>
                      </a:custDash>
                      <a:miter/>
                    </a:ln>
                  </p:spPr>
                  <p:txBody>
                    <a:bodyPr rtlCol="0" anchor="ctr"/>
                    <a:lstStyle/>
                    <a:p>
                      <a:endParaRPr lang="en-US"/>
                    </a:p>
                  </p:txBody>
                </p:sp>
                <p:sp>
                  <p:nvSpPr>
                    <p:cNvPr id="417" name="Freeform: Shape 416">
                      <a:extLst>
                        <a:ext uri="{FF2B5EF4-FFF2-40B4-BE49-F238E27FC236}">
                          <a16:creationId xmlns:a16="http://schemas.microsoft.com/office/drawing/2014/main" id="{EDBC6798-B1E9-10D6-B1A1-8381E206B6C5}"/>
                        </a:ext>
                      </a:extLst>
                    </p:cNvPr>
                    <p:cNvSpPr/>
                    <p:nvPr/>
                  </p:nvSpPr>
                  <p:spPr>
                    <a:xfrm>
                      <a:off x="4786944" y="1492664"/>
                      <a:ext cx="23047" cy="15364"/>
                    </a:xfrm>
                    <a:custGeom>
                      <a:avLst/>
                      <a:gdLst>
                        <a:gd name="connsiteX0" fmla="*/ 0 w 23047"/>
                        <a:gd name="connsiteY0" fmla="*/ 0 h 15364"/>
                        <a:gd name="connsiteX1" fmla="*/ 23047 w 23047"/>
                        <a:gd name="connsiteY1" fmla="*/ 0 h 15364"/>
                      </a:gdLst>
                      <a:ahLst/>
                      <a:cxnLst>
                        <a:cxn ang="0">
                          <a:pos x="connsiteX0" y="connsiteY0"/>
                        </a:cxn>
                        <a:cxn ang="0">
                          <a:pos x="connsiteX1" y="connsiteY1"/>
                        </a:cxn>
                      </a:cxnLst>
                      <a:rect l="l" t="t" r="r" b="b"/>
                      <a:pathLst>
                        <a:path w="23047" h="15364">
                          <a:moveTo>
                            <a:pt x="0" y="0"/>
                          </a:moveTo>
                          <a:lnTo>
                            <a:pt x="23047" y="0"/>
                          </a:lnTo>
                        </a:path>
                      </a:pathLst>
                    </a:custGeom>
                    <a:ln w="15358" cap="rnd">
                      <a:solidFill>
                        <a:srgbClr val="B3B3B3"/>
                      </a:solidFill>
                      <a:prstDash val="solid"/>
                      <a:miter/>
                    </a:ln>
                  </p:spPr>
                  <p:txBody>
                    <a:bodyPr rtlCol="0" anchor="ctr"/>
                    <a:lstStyle/>
                    <a:p>
                      <a:endParaRPr lang="en-US"/>
                    </a:p>
                  </p:txBody>
                </p:sp>
              </p:grpSp>
              <p:grpSp>
                <p:nvGrpSpPr>
                  <p:cNvPr id="407" name="Graphic 610">
                    <a:extLst>
                      <a:ext uri="{FF2B5EF4-FFF2-40B4-BE49-F238E27FC236}">
                        <a16:creationId xmlns:a16="http://schemas.microsoft.com/office/drawing/2014/main" id="{11DDA40C-DAC6-C4AD-58D7-6C4414C50E48}"/>
                      </a:ext>
                    </a:extLst>
                  </p:cNvPr>
                  <p:cNvGrpSpPr/>
                  <p:nvPr/>
                </p:nvGrpSpPr>
                <p:grpSpPr>
                  <a:xfrm>
                    <a:off x="4481797" y="1164469"/>
                    <a:ext cx="15364" cy="984275"/>
                    <a:chOff x="4481797" y="1164469"/>
                    <a:chExt cx="15364" cy="984275"/>
                  </a:xfrm>
                </p:grpSpPr>
                <p:sp>
                  <p:nvSpPr>
                    <p:cNvPr id="412" name="Freeform: Shape 411">
                      <a:extLst>
                        <a:ext uri="{FF2B5EF4-FFF2-40B4-BE49-F238E27FC236}">
                          <a16:creationId xmlns:a16="http://schemas.microsoft.com/office/drawing/2014/main" id="{5C600D0F-B115-E4F8-BEA4-1B1A812B555E}"/>
                        </a:ext>
                      </a:extLst>
                    </p:cNvPr>
                    <p:cNvSpPr/>
                    <p:nvPr/>
                  </p:nvSpPr>
                  <p:spPr>
                    <a:xfrm>
                      <a:off x="4481797" y="1164469"/>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5B681DE8-F606-B4E5-F32E-A274EB4DDFE0}"/>
                        </a:ext>
                      </a:extLst>
                    </p:cNvPr>
                    <p:cNvSpPr/>
                    <p:nvPr/>
                  </p:nvSpPr>
                  <p:spPr>
                    <a:xfrm>
                      <a:off x="4481797" y="1232228"/>
                      <a:ext cx="15364" cy="871189"/>
                    </a:xfrm>
                    <a:custGeom>
                      <a:avLst/>
                      <a:gdLst>
                        <a:gd name="connsiteX0" fmla="*/ 0 w 15364"/>
                        <a:gd name="connsiteY0" fmla="*/ 0 h 871189"/>
                        <a:gd name="connsiteX1" fmla="*/ 0 w 15364"/>
                        <a:gd name="connsiteY1" fmla="*/ 871190 h 871189"/>
                      </a:gdLst>
                      <a:ahLst/>
                      <a:cxnLst>
                        <a:cxn ang="0">
                          <a:pos x="connsiteX0" y="connsiteY0"/>
                        </a:cxn>
                        <a:cxn ang="0">
                          <a:pos x="connsiteX1" y="connsiteY1"/>
                        </a:cxn>
                      </a:cxnLst>
                      <a:rect l="l" t="t" r="r" b="b"/>
                      <a:pathLst>
                        <a:path w="15364" h="871189">
                          <a:moveTo>
                            <a:pt x="0" y="0"/>
                          </a:moveTo>
                          <a:lnTo>
                            <a:pt x="0" y="871190"/>
                          </a:lnTo>
                        </a:path>
                      </a:pathLst>
                    </a:custGeom>
                    <a:ln w="15358" cap="rnd">
                      <a:solidFill>
                        <a:srgbClr val="B3B3B3"/>
                      </a:solidFill>
                      <a:custDash>
                        <a:ds d="218070" sp="218070"/>
                      </a:custDash>
                      <a:miter/>
                    </a:ln>
                  </p:spPr>
                  <p:txBody>
                    <a:bodyPr rtlCol="0" anchor="ctr"/>
                    <a:lstStyle/>
                    <a:p>
                      <a:endParaRPr lang="en-US"/>
                    </a:p>
                  </p:txBody>
                </p:sp>
                <p:sp>
                  <p:nvSpPr>
                    <p:cNvPr id="414" name="Freeform: Shape 413">
                      <a:extLst>
                        <a:ext uri="{FF2B5EF4-FFF2-40B4-BE49-F238E27FC236}">
                          <a16:creationId xmlns:a16="http://schemas.microsoft.com/office/drawing/2014/main" id="{73EB149B-FFC5-55EC-EDFC-FFD12462210A}"/>
                        </a:ext>
                      </a:extLst>
                    </p:cNvPr>
                    <p:cNvSpPr/>
                    <p:nvPr/>
                  </p:nvSpPr>
                  <p:spPr>
                    <a:xfrm>
                      <a:off x="4481797" y="2125697"/>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grpSp>
              <p:grpSp>
                <p:nvGrpSpPr>
                  <p:cNvPr id="408" name="Graphic 610">
                    <a:extLst>
                      <a:ext uri="{FF2B5EF4-FFF2-40B4-BE49-F238E27FC236}">
                        <a16:creationId xmlns:a16="http://schemas.microsoft.com/office/drawing/2014/main" id="{7680A971-EAFC-2B60-F10C-17A9854DEF6B}"/>
                      </a:ext>
                    </a:extLst>
                  </p:cNvPr>
                  <p:cNvGrpSpPr/>
                  <p:nvPr/>
                </p:nvGrpSpPr>
                <p:grpSpPr>
                  <a:xfrm>
                    <a:off x="4153757" y="1164469"/>
                    <a:ext cx="15364" cy="984275"/>
                    <a:chOff x="4153757" y="1164469"/>
                    <a:chExt cx="15364" cy="984275"/>
                  </a:xfrm>
                </p:grpSpPr>
                <p:sp>
                  <p:nvSpPr>
                    <p:cNvPr id="409" name="Freeform: Shape 408">
                      <a:extLst>
                        <a:ext uri="{FF2B5EF4-FFF2-40B4-BE49-F238E27FC236}">
                          <a16:creationId xmlns:a16="http://schemas.microsoft.com/office/drawing/2014/main" id="{AFCCBBD6-A9B6-E75B-66F8-843DC916980A}"/>
                        </a:ext>
                      </a:extLst>
                    </p:cNvPr>
                    <p:cNvSpPr/>
                    <p:nvPr/>
                  </p:nvSpPr>
                  <p:spPr>
                    <a:xfrm>
                      <a:off x="4153757" y="1164469"/>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4D6D939F-67C7-D57E-C8B0-A69CE3C3C6F5}"/>
                        </a:ext>
                      </a:extLst>
                    </p:cNvPr>
                    <p:cNvSpPr/>
                    <p:nvPr/>
                  </p:nvSpPr>
                  <p:spPr>
                    <a:xfrm>
                      <a:off x="4153757" y="1232228"/>
                      <a:ext cx="15364" cy="871189"/>
                    </a:xfrm>
                    <a:custGeom>
                      <a:avLst/>
                      <a:gdLst>
                        <a:gd name="connsiteX0" fmla="*/ 0 w 15364"/>
                        <a:gd name="connsiteY0" fmla="*/ 0 h 871189"/>
                        <a:gd name="connsiteX1" fmla="*/ 0 w 15364"/>
                        <a:gd name="connsiteY1" fmla="*/ 871190 h 871189"/>
                      </a:gdLst>
                      <a:ahLst/>
                      <a:cxnLst>
                        <a:cxn ang="0">
                          <a:pos x="connsiteX0" y="connsiteY0"/>
                        </a:cxn>
                        <a:cxn ang="0">
                          <a:pos x="connsiteX1" y="connsiteY1"/>
                        </a:cxn>
                      </a:cxnLst>
                      <a:rect l="l" t="t" r="r" b="b"/>
                      <a:pathLst>
                        <a:path w="15364" h="871189">
                          <a:moveTo>
                            <a:pt x="0" y="0"/>
                          </a:moveTo>
                          <a:lnTo>
                            <a:pt x="0" y="871190"/>
                          </a:lnTo>
                        </a:path>
                      </a:pathLst>
                    </a:custGeom>
                    <a:ln w="15358" cap="rnd">
                      <a:solidFill>
                        <a:srgbClr val="B3B3B3"/>
                      </a:solidFill>
                      <a:custDash>
                        <a:ds d="218070" sp="218070"/>
                      </a:custDash>
                      <a:miter/>
                    </a:ln>
                  </p:spPr>
                  <p:txBody>
                    <a:bodyPr rtlCol="0" anchor="ctr"/>
                    <a:lstStyle/>
                    <a:p>
                      <a:endParaRPr lang="en-US"/>
                    </a:p>
                  </p:txBody>
                </p:sp>
                <p:sp>
                  <p:nvSpPr>
                    <p:cNvPr id="411" name="Freeform: Shape 410">
                      <a:extLst>
                        <a:ext uri="{FF2B5EF4-FFF2-40B4-BE49-F238E27FC236}">
                          <a16:creationId xmlns:a16="http://schemas.microsoft.com/office/drawing/2014/main" id="{DA27F7FE-61E7-EE26-FB4C-2FDC7FF35125}"/>
                        </a:ext>
                      </a:extLst>
                    </p:cNvPr>
                    <p:cNvSpPr/>
                    <p:nvPr/>
                  </p:nvSpPr>
                  <p:spPr>
                    <a:xfrm>
                      <a:off x="4153757" y="2125697"/>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grpSp>
            </p:grpSp>
            <p:sp>
              <p:nvSpPr>
                <p:cNvPr id="403" name="Freeform: Shape 402">
                  <a:extLst>
                    <a:ext uri="{FF2B5EF4-FFF2-40B4-BE49-F238E27FC236}">
                      <a16:creationId xmlns:a16="http://schemas.microsoft.com/office/drawing/2014/main" id="{BB8FE4B7-7A61-1830-DA2D-24E5FA8EC4B9}"/>
                    </a:ext>
                  </a:extLst>
                </p:cNvPr>
                <p:cNvSpPr/>
                <p:nvPr/>
              </p:nvSpPr>
              <p:spPr>
                <a:xfrm>
                  <a:off x="3825716" y="1164469"/>
                  <a:ext cx="984275" cy="984275"/>
                </a:xfrm>
                <a:custGeom>
                  <a:avLst/>
                  <a:gdLst>
                    <a:gd name="connsiteX0" fmla="*/ 0 w 984275"/>
                    <a:gd name="connsiteY0" fmla="*/ 0 h 984275"/>
                    <a:gd name="connsiteX1" fmla="*/ 984275 w 984275"/>
                    <a:gd name="connsiteY1" fmla="*/ 0 h 984275"/>
                    <a:gd name="connsiteX2" fmla="*/ 984275 w 984275"/>
                    <a:gd name="connsiteY2" fmla="*/ 984276 h 984275"/>
                    <a:gd name="connsiteX3" fmla="*/ 0 w 984275"/>
                    <a:gd name="connsiteY3" fmla="*/ 984276 h 984275"/>
                  </a:gdLst>
                  <a:ahLst/>
                  <a:cxnLst>
                    <a:cxn ang="0">
                      <a:pos x="connsiteX0" y="connsiteY0"/>
                    </a:cxn>
                    <a:cxn ang="0">
                      <a:pos x="connsiteX1" y="connsiteY1"/>
                    </a:cxn>
                    <a:cxn ang="0">
                      <a:pos x="connsiteX2" y="connsiteY2"/>
                    </a:cxn>
                    <a:cxn ang="0">
                      <a:pos x="connsiteX3" y="connsiteY3"/>
                    </a:cxn>
                  </a:cxnLst>
                  <a:rect l="l" t="t" r="r" b="b"/>
                  <a:pathLst>
                    <a:path w="984275" h="984275">
                      <a:moveTo>
                        <a:pt x="0" y="0"/>
                      </a:moveTo>
                      <a:lnTo>
                        <a:pt x="984275" y="0"/>
                      </a:lnTo>
                      <a:lnTo>
                        <a:pt x="984275" y="984276"/>
                      </a:lnTo>
                      <a:lnTo>
                        <a:pt x="0" y="984276"/>
                      </a:lnTo>
                      <a:close/>
                    </a:path>
                  </a:pathLst>
                </a:custGeom>
                <a:noFill/>
                <a:ln w="15358" cap="flat">
                  <a:solidFill>
                    <a:srgbClr val="808080"/>
                  </a:solidFill>
                  <a:prstDash val="solid"/>
                  <a:miter/>
                </a:ln>
              </p:spPr>
              <p:txBody>
                <a:bodyPr rtlCol="0" anchor="ctr"/>
                <a:lstStyle/>
                <a:p>
                  <a:endParaRPr lang="en-US"/>
                </a:p>
              </p:txBody>
            </p:sp>
          </p:grpSp>
          <p:sp>
            <p:nvSpPr>
              <p:cNvPr id="393" name="Freeform: Shape 392">
                <a:extLst>
                  <a:ext uri="{FF2B5EF4-FFF2-40B4-BE49-F238E27FC236}">
                    <a16:creationId xmlns:a16="http://schemas.microsoft.com/office/drawing/2014/main" id="{A9D8A3DE-FA94-92F1-5027-EDD1F39D4853}"/>
                  </a:ext>
                </a:extLst>
              </p:cNvPr>
              <p:cNvSpPr/>
              <p:nvPr/>
            </p:nvSpPr>
            <p:spPr>
              <a:xfrm>
                <a:off x="3935421" y="1275097"/>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2" y="104481"/>
                      <a:pt x="52241" y="104481"/>
                    </a:cubicBezTo>
                    <a:cubicBezTo>
                      <a:pt x="23389" y="104481"/>
                      <a:pt x="0" y="81092"/>
                      <a:pt x="0" y="52241"/>
                    </a:cubicBezTo>
                    <a:cubicBezTo>
                      <a:pt x="0" y="23389"/>
                      <a:pt x="23389" y="0"/>
                      <a:pt x="52241" y="0"/>
                    </a:cubicBezTo>
                    <a:cubicBezTo>
                      <a:pt x="81092"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9EB4A423-1B44-914B-C57F-EDEA252A9A7C}"/>
                  </a:ext>
                </a:extLst>
              </p:cNvPr>
              <p:cNvSpPr/>
              <p:nvPr/>
            </p:nvSpPr>
            <p:spPr>
              <a:xfrm>
                <a:off x="4331221" y="1318272"/>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3" y="104481"/>
                      <a:pt x="52241" y="104481"/>
                    </a:cubicBezTo>
                    <a:cubicBezTo>
                      <a:pt x="23389" y="104481"/>
                      <a:pt x="0" y="81092"/>
                      <a:pt x="0" y="52241"/>
                    </a:cubicBezTo>
                    <a:cubicBezTo>
                      <a:pt x="0" y="23389"/>
                      <a:pt x="23389" y="0"/>
                      <a:pt x="52241" y="0"/>
                    </a:cubicBezTo>
                    <a:cubicBezTo>
                      <a:pt x="81093"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89B0EF29-3B02-488E-9D37-A6C63FE6A034}"/>
                  </a:ext>
                </a:extLst>
              </p:cNvPr>
              <p:cNvSpPr/>
              <p:nvPr/>
            </p:nvSpPr>
            <p:spPr>
              <a:xfrm>
                <a:off x="4563385" y="1222856"/>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3" y="104481"/>
                      <a:pt x="52241" y="104481"/>
                    </a:cubicBezTo>
                    <a:cubicBezTo>
                      <a:pt x="23389" y="104481"/>
                      <a:pt x="0" y="81092"/>
                      <a:pt x="0" y="52241"/>
                    </a:cubicBezTo>
                    <a:cubicBezTo>
                      <a:pt x="0" y="23389"/>
                      <a:pt x="23389" y="0"/>
                      <a:pt x="52241" y="0"/>
                    </a:cubicBezTo>
                    <a:cubicBezTo>
                      <a:pt x="81093"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B52E486B-5C7B-B6C5-4467-B425FA45D9F8}"/>
                  </a:ext>
                </a:extLst>
              </p:cNvPr>
              <p:cNvSpPr/>
              <p:nvPr/>
            </p:nvSpPr>
            <p:spPr>
              <a:xfrm>
                <a:off x="4645587" y="1657990"/>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3" y="104481"/>
                      <a:pt x="52241" y="104481"/>
                    </a:cubicBezTo>
                    <a:cubicBezTo>
                      <a:pt x="23389" y="104481"/>
                      <a:pt x="0" y="81092"/>
                      <a:pt x="0" y="52241"/>
                    </a:cubicBezTo>
                    <a:cubicBezTo>
                      <a:pt x="0" y="23389"/>
                      <a:pt x="23389" y="0"/>
                      <a:pt x="52241" y="0"/>
                    </a:cubicBezTo>
                    <a:cubicBezTo>
                      <a:pt x="81093"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B0755882-94AA-095F-E073-F4AB837B9FA1}"/>
                  </a:ext>
                </a:extLst>
              </p:cNvPr>
              <p:cNvSpPr/>
              <p:nvPr/>
            </p:nvSpPr>
            <p:spPr>
              <a:xfrm>
                <a:off x="4317854" y="1563035"/>
                <a:ext cx="104481" cy="104481"/>
              </a:xfrm>
              <a:custGeom>
                <a:avLst/>
                <a:gdLst>
                  <a:gd name="connsiteX0" fmla="*/ 104482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2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2" y="52241"/>
                    </a:moveTo>
                    <a:cubicBezTo>
                      <a:pt x="104482" y="81092"/>
                      <a:pt x="81093" y="104481"/>
                      <a:pt x="52241" y="104481"/>
                    </a:cubicBezTo>
                    <a:cubicBezTo>
                      <a:pt x="23389" y="104481"/>
                      <a:pt x="0" y="81092"/>
                      <a:pt x="0" y="52241"/>
                    </a:cubicBezTo>
                    <a:cubicBezTo>
                      <a:pt x="0" y="23389"/>
                      <a:pt x="23389" y="0"/>
                      <a:pt x="52241" y="0"/>
                    </a:cubicBezTo>
                    <a:cubicBezTo>
                      <a:pt x="81093" y="0"/>
                      <a:pt x="104482" y="23389"/>
                      <a:pt x="104482" y="52241"/>
                    </a:cubicBezTo>
                    <a:close/>
                  </a:path>
                </a:pathLst>
              </a:custGeom>
              <a:solidFill>
                <a:srgbClr val="F2D680"/>
              </a:solidFill>
              <a:ln w="15358"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6A93B2DB-39A4-F911-4933-FFFF8A281F40}"/>
                  </a:ext>
                </a:extLst>
              </p:cNvPr>
              <p:cNvSpPr/>
              <p:nvPr/>
            </p:nvSpPr>
            <p:spPr>
              <a:xfrm>
                <a:off x="3891939" y="1657990"/>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2" y="104481"/>
                      <a:pt x="52241" y="104481"/>
                    </a:cubicBezTo>
                    <a:cubicBezTo>
                      <a:pt x="23389" y="104481"/>
                      <a:pt x="0" y="81092"/>
                      <a:pt x="0" y="52241"/>
                    </a:cubicBezTo>
                    <a:cubicBezTo>
                      <a:pt x="0" y="23389"/>
                      <a:pt x="23389" y="0"/>
                      <a:pt x="52241" y="0"/>
                    </a:cubicBezTo>
                    <a:cubicBezTo>
                      <a:pt x="81092"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428B4C6B-FC78-98D7-AD3E-22547086E8D1}"/>
                  </a:ext>
                </a:extLst>
              </p:cNvPr>
              <p:cNvSpPr/>
              <p:nvPr/>
            </p:nvSpPr>
            <p:spPr>
              <a:xfrm>
                <a:off x="3963693" y="1896760"/>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2" y="104481"/>
                      <a:pt x="52241" y="104481"/>
                    </a:cubicBezTo>
                    <a:cubicBezTo>
                      <a:pt x="23389" y="104481"/>
                      <a:pt x="0" y="81092"/>
                      <a:pt x="0" y="52241"/>
                    </a:cubicBezTo>
                    <a:cubicBezTo>
                      <a:pt x="0" y="23389"/>
                      <a:pt x="23389" y="0"/>
                      <a:pt x="52241" y="0"/>
                    </a:cubicBezTo>
                    <a:cubicBezTo>
                      <a:pt x="81092"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0BB28BD7-5114-D9C1-101E-CCCB70D9DFED}"/>
                  </a:ext>
                </a:extLst>
              </p:cNvPr>
              <p:cNvSpPr/>
              <p:nvPr/>
            </p:nvSpPr>
            <p:spPr>
              <a:xfrm>
                <a:off x="4229506" y="1973431"/>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2" y="104481"/>
                      <a:pt x="52241" y="104481"/>
                    </a:cubicBezTo>
                    <a:cubicBezTo>
                      <a:pt x="23389" y="104481"/>
                      <a:pt x="0" y="81092"/>
                      <a:pt x="0" y="52241"/>
                    </a:cubicBezTo>
                    <a:cubicBezTo>
                      <a:pt x="0" y="23389"/>
                      <a:pt x="23389" y="0"/>
                      <a:pt x="52241" y="0"/>
                    </a:cubicBezTo>
                    <a:cubicBezTo>
                      <a:pt x="81092"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ADA2F731-88DD-7EAF-D42E-AEF44DB63607}"/>
                  </a:ext>
                </a:extLst>
              </p:cNvPr>
              <p:cNvSpPr/>
              <p:nvPr/>
            </p:nvSpPr>
            <p:spPr>
              <a:xfrm>
                <a:off x="4544486" y="1896760"/>
                <a:ext cx="104481" cy="104481"/>
              </a:xfrm>
              <a:custGeom>
                <a:avLst/>
                <a:gdLst>
                  <a:gd name="connsiteX0" fmla="*/ 104482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2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2" y="52241"/>
                    </a:moveTo>
                    <a:cubicBezTo>
                      <a:pt x="104482" y="81092"/>
                      <a:pt x="81093" y="104481"/>
                      <a:pt x="52241" y="104481"/>
                    </a:cubicBezTo>
                    <a:cubicBezTo>
                      <a:pt x="23389" y="104481"/>
                      <a:pt x="0" y="81092"/>
                      <a:pt x="0" y="52241"/>
                    </a:cubicBezTo>
                    <a:cubicBezTo>
                      <a:pt x="0" y="23389"/>
                      <a:pt x="23389" y="0"/>
                      <a:pt x="52241" y="0"/>
                    </a:cubicBezTo>
                    <a:cubicBezTo>
                      <a:pt x="81093" y="0"/>
                      <a:pt x="104482" y="23389"/>
                      <a:pt x="104482" y="52241"/>
                    </a:cubicBezTo>
                    <a:close/>
                  </a:path>
                </a:pathLst>
              </a:custGeom>
              <a:solidFill>
                <a:srgbClr val="F2D680"/>
              </a:solidFill>
              <a:ln w="15358" cap="flat">
                <a:noFill/>
                <a:prstDash val="solid"/>
                <a:miter/>
              </a:ln>
            </p:spPr>
            <p:txBody>
              <a:bodyPr rtlCol="0" anchor="ctr"/>
              <a:lstStyle/>
              <a:p>
                <a:endParaRPr lang="en-US"/>
              </a:p>
            </p:txBody>
          </p:sp>
        </p:grpSp>
        <p:sp>
          <p:nvSpPr>
            <p:cNvPr id="467" name="Arrow: Right 172">
              <a:extLst>
                <a:ext uri="{FF2B5EF4-FFF2-40B4-BE49-F238E27FC236}">
                  <a16:creationId xmlns:a16="http://schemas.microsoft.com/office/drawing/2014/main" id="{EC90A901-5D21-FD6C-319F-A8101EC25E61}"/>
                </a:ext>
              </a:extLst>
            </p:cNvPr>
            <p:cNvSpPr/>
            <p:nvPr/>
          </p:nvSpPr>
          <p:spPr>
            <a:xfrm rot="10800000">
              <a:off x="6976288" y="2163992"/>
              <a:ext cx="729413"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9" name="Group 508">
            <a:extLst>
              <a:ext uri="{FF2B5EF4-FFF2-40B4-BE49-F238E27FC236}">
                <a16:creationId xmlns:a16="http://schemas.microsoft.com/office/drawing/2014/main" id="{D43593ED-FC2C-DDA0-24CD-D18456B534A5}"/>
              </a:ext>
            </a:extLst>
          </p:cNvPr>
          <p:cNvGrpSpPr/>
          <p:nvPr/>
        </p:nvGrpSpPr>
        <p:grpSpPr>
          <a:xfrm>
            <a:off x="6976288" y="4284632"/>
            <a:ext cx="1820753" cy="984275"/>
            <a:chOff x="6976288" y="4284632"/>
            <a:chExt cx="1820753" cy="984275"/>
          </a:xfrm>
        </p:grpSpPr>
        <p:grpSp>
          <p:nvGrpSpPr>
            <p:cNvPr id="468" name="Group 467">
              <a:extLst>
                <a:ext uri="{FF2B5EF4-FFF2-40B4-BE49-F238E27FC236}">
                  <a16:creationId xmlns:a16="http://schemas.microsoft.com/office/drawing/2014/main" id="{5BB9965D-2555-7AA4-1ADE-F0DF82F7AEAE}"/>
                </a:ext>
              </a:extLst>
            </p:cNvPr>
            <p:cNvGrpSpPr/>
            <p:nvPr/>
          </p:nvGrpSpPr>
          <p:grpSpPr>
            <a:xfrm>
              <a:off x="7812766" y="4284632"/>
              <a:ext cx="984275" cy="984275"/>
              <a:chOff x="3825716" y="1164469"/>
              <a:chExt cx="984275" cy="984275"/>
            </a:xfrm>
          </p:grpSpPr>
          <p:grpSp>
            <p:nvGrpSpPr>
              <p:cNvPr id="469" name="Graphic 610">
                <a:extLst>
                  <a:ext uri="{FF2B5EF4-FFF2-40B4-BE49-F238E27FC236}">
                    <a16:creationId xmlns:a16="http://schemas.microsoft.com/office/drawing/2014/main" id="{BC8656F5-1D92-0959-09F5-B78CC29F4C85}"/>
                  </a:ext>
                </a:extLst>
              </p:cNvPr>
              <p:cNvGrpSpPr/>
              <p:nvPr/>
            </p:nvGrpSpPr>
            <p:grpSpPr>
              <a:xfrm>
                <a:off x="3825716" y="1164469"/>
                <a:ext cx="984275" cy="984275"/>
                <a:chOff x="3825716" y="1164469"/>
                <a:chExt cx="984275" cy="984275"/>
              </a:xfrm>
              <a:noFill/>
            </p:grpSpPr>
            <p:grpSp>
              <p:nvGrpSpPr>
                <p:cNvPr id="479" name="Graphic 610">
                  <a:extLst>
                    <a:ext uri="{FF2B5EF4-FFF2-40B4-BE49-F238E27FC236}">
                      <a16:creationId xmlns:a16="http://schemas.microsoft.com/office/drawing/2014/main" id="{CAE996DF-C437-2B05-CDE4-5A425AEC47EF}"/>
                    </a:ext>
                  </a:extLst>
                </p:cNvPr>
                <p:cNvGrpSpPr/>
                <p:nvPr/>
              </p:nvGrpSpPr>
              <p:grpSpPr>
                <a:xfrm>
                  <a:off x="3825716" y="1164469"/>
                  <a:ext cx="984275" cy="984275"/>
                  <a:chOff x="3825716" y="1164469"/>
                  <a:chExt cx="984275" cy="984275"/>
                </a:xfrm>
                <a:noFill/>
              </p:grpSpPr>
              <p:grpSp>
                <p:nvGrpSpPr>
                  <p:cNvPr id="481" name="Graphic 610">
                    <a:extLst>
                      <a:ext uri="{FF2B5EF4-FFF2-40B4-BE49-F238E27FC236}">
                        <a16:creationId xmlns:a16="http://schemas.microsoft.com/office/drawing/2014/main" id="{939DC137-28A5-B79B-BF17-A5F30AF1DF91}"/>
                      </a:ext>
                    </a:extLst>
                  </p:cNvPr>
                  <p:cNvGrpSpPr/>
                  <p:nvPr/>
                </p:nvGrpSpPr>
                <p:grpSpPr>
                  <a:xfrm>
                    <a:off x="3825716" y="1164469"/>
                    <a:ext cx="984275" cy="984275"/>
                    <a:chOff x="3825716" y="1164469"/>
                    <a:chExt cx="984275" cy="984275"/>
                  </a:xfrm>
                  <a:noFill/>
                </p:grpSpPr>
                <p:sp>
                  <p:nvSpPr>
                    <p:cNvPr id="498" name="Freeform: Shape 497">
                      <a:extLst>
                        <a:ext uri="{FF2B5EF4-FFF2-40B4-BE49-F238E27FC236}">
                          <a16:creationId xmlns:a16="http://schemas.microsoft.com/office/drawing/2014/main" id="{FA4E1DB1-BF85-9F73-8614-76B8314DEDEB}"/>
                        </a:ext>
                      </a:extLst>
                    </p:cNvPr>
                    <p:cNvSpPr/>
                    <p:nvPr/>
                  </p:nvSpPr>
                  <p:spPr>
                    <a:xfrm>
                      <a:off x="3825716" y="1164469"/>
                      <a:ext cx="23047" cy="23047"/>
                    </a:xfrm>
                    <a:custGeom>
                      <a:avLst/>
                      <a:gdLst>
                        <a:gd name="connsiteX0" fmla="*/ 0 w 23047"/>
                        <a:gd name="connsiteY0" fmla="*/ 23047 h 23047"/>
                        <a:gd name="connsiteX1" fmla="*/ 0 w 23047"/>
                        <a:gd name="connsiteY1" fmla="*/ 0 h 23047"/>
                        <a:gd name="connsiteX2" fmla="*/ 23047 w 23047"/>
                        <a:gd name="connsiteY2" fmla="*/ 0 h 23047"/>
                      </a:gdLst>
                      <a:ahLst/>
                      <a:cxnLst>
                        <a:cxn ang="0">
                          <a:pos x="connsiteX0" y="connsiteY0"/>
                        </a:cxn>
                        <a:cxn ang="0">
                          <a:pos x="connsiteX1" y="connsiteY1"/>
                        </a:cxn>
                        <a:cxn ang="0">
                          <a:pos x="connsiteX2" y="connsiteY2"/>
                        </a:cxn>
                      </a:cxnLst>
                      <a:rect l="l" t="t" r="r" b="b"/>
                      <a:pathLst>
                        <a:path w="23047" h="23047">
                          <a:moveTo>
                            <a:pt x="0" y="23047"/>
                          </a:moveTo>
                          <a:lnTo>
                            <a:pt x="0" y="0"/>
                          </a:lnTo>
                          <a:lnTo>
                            <a:pt x="23047" y="0"/>
                          </a:lnTo>
                        </a:path>
                      </a:pathLst>
                    </a:custGeom>
                    <a:noFill/>
                    <a:ln w="15358" cap="rnd">
                      <a:solidFill>
                        <a:srgbClr val="B3B3B3"/>
                      </a:solid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EE8129F8-EE75-5CC5-329E-0A3067CCBEA1}"/>
                        </a:ext>
                      </a:extLst>
                    </p:cNvPr>
                    <p:cNvSpPr/>
                    <p:nvPr/>
                  </p:nvSpPr>
                  <p:spPr>
                    <a:xfrm>
                      <a:off x="3893322" y="1164469"/>
                      <a:ext cx="871189" cy="15364"/>
                    </a:xfrm>
                    <a:custGeom>
                      <a:avLst/>
                      <a:gdLst>
                        <a:gd name="connsiteX0" fmla="*/ 0 w 871189"/>
                        <a:gd name="connsiteY0" fmla="*/ 0 h 15364"/>
                        <a:gd name="connsiteX1" fmla="*/ 871190 w 871189"/>
                        <a:gd name="connsiteY1" fmla="*/ 0 h 15364"/>
                      </a:gdLst>
                      <a:ahLst/>
                      <a:cxnLst>
                        <a:cxn ang="0">
                          <a:pos x="connsiteX0" y="connsiteY0"/>
                        </a:cxn>
                        <a:cxn ang="0">
                          <a:pos x="connsiteX1" y="connsiteY1"/>
                        </a:cxn>
                      </a:cxnLst>
                      <a:rect l="l" t="t" r="r" b="b"/>
                      <a:pathLst>
                        <a:path w="871189" h="15364">
                          <a:moveTo>
                            <a:pt x="0" y="0"/>
                          </a:moveTo>
                          <a:lnTo>
                            <a:pt x="871190" y="0"/>
                          </a:lnTo>
                        </a:path>
                      </a:pathLst>
                    </a:custGeom>
                    <a:ln w="15358" cap="rnd">
                      <a:solidFill>
                        <a:srgbClr val="B3B3B3"/>
                      </a:solidFill>
                      <a:custDash>
                        <a:ds d="218070" sp="218070"/>
                      </a:custDash>
                      <a:miter/>
                    </a:ln>
                  </p:spPr>
                  <p:txBody>
                    <a:bodyPr rtlCol="0" anchor="ctr"/>
                    <a:lstStyle/>
                    <a:p>
                      <a:endParaRPr lang="en-US"/>
                    </a:p>
                  </p:txBody>
                </p:sp>
                <p:sp>
                  <p:nvSpPr>
                    <p:cNvPr id="500" name="Freeform: Shape 499">
                      <a:extLst>
                        <a:ext uri="{FF2B5EF4-FFF2-40B4-BE49-F238E27FC236}">
                          <a16:creationId xmlns:a16="http://schemas.microsoft.com/office/drawing/2014/main" id="{C8DEF744-AD17-5148-2213-F3390F97A355}"/>
                        </a:ext>
                      </a:extLst>
                    </p:cNvPr>
                    <p:cNvSpPr/>
                    <p:nvPr/>
                  </p:nvSpPr>
                  <p:spPr>
                    <a:xfrm>
                      <a:off x="4786944" y="1164469"/>
                      <a:ext cx="23047" cy="23047"/>
                    </a:xfrm>
                    <a:custGeom>
                      <a:avLst/>
                      <a:gdLst>
                        <a:gd name="connsiteX0" fmla="*/ 0 w 23047"/>
                        <a:gd name="connsiteY0" fmla="*/ 0 h 23047"/>
                        <a:gd name="connsiteX1" fmla="*/ 23047 w 23047"/>
                        <a:gd name="connsiteY1" fmla="*/ 0 h 23047"/>
                        <a:gd name="connsiteX2" fmla="*/ 23047 w 23047"/>
                        <a:gd name="connsiteY2" fmla="*/ 23047 h 23047"/>
                      </a:gdLst>
                      <a:ahLst/>
                      <a:cxnLst>
                        <a:cxn ang="0">
                          <a:pos x="connsiteX0" y="connsiteY0"/>
                        </a:cxn>
                        <a:cxn ang="0">
                          <a:pos x="connsiteX1" y="connsiteY1"/>
                        </a:cxn>
                        <a:cxn ang="0">
                          <a:pos x="connsiteX2" y="connsiteY2"/>
                        </a:cxn>
                      </a:cxnLst>
                      <a:rect l="l" t="t" r="r" b="b"/>
                      <a:pathLst>
                        <a:path w="23047" h="23047">
                          <a:moveTo>
                            <a:pt x="0" y="0"/>
                          </a:moveTo>
                          <a:lnTo>
                            <a:pt x="23047" y="0"/>
                          </a:lnTo>
                          <a:lnTo>
                            <a:pt x="23047" y="23047"/>
                          </a:lnTo>
                        </a:path>
                      </a:pathLst>
                    </a:custGeom>
                    <a:noFill/>
                    <a:ln w="15358" cap="rnd">
                      <a:solidFill>
                        <a:srgbClr val="B3B3B3"/>
                      </a:solid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7B5A5DD9-15D2-E038-DED0-29C5C6B43056}"/>
                        </a:ext>
                      </a:extLst>
                    </p:cNvPr>
                    <p:cNvSpPr/>
                    <p:nvPr/>
                  </p:nvSpPr>
                  <p:spPr>
                    <a:xfrm>
                      <a:off x="4809992" y="1232228"/>
                      <a:ext cx="15364" cy="871189"/>
                    </a:xfrm>
                    <a:custGeom>
                      <a:avLst/>
                      <a:gdLst>
                        <a:gd name="connsiteX0" fmla="*/ 0 w 15364"/>
                        <a:gd name="connsiteY0" fmla="*/ 0 h 871189"/>
                        <a:gd name="connsiteX1" fmla="*/ 0 w 15364"/>
                        <a:gd name="connsiteY1" fmla="*/ 871190 h 871189"/>
                      </a:gdLst>
                      <a:ahLst/>
                      <a:cxnLst>
                        <a:cxn ang="0">
                          <a:pos x="connsiteX0" y="connsiteY0"/>
                        </a:cxn>
                        <a:cxn ang="0">
                          <a:pos x="connsiteX1" y="connsiteY1"/>
                        </a:cxn>
                      </a:cxnLst>
                      <a:rect l="l" t="t" r="r" b="b"/>
                      <a:pathLst>
                        <a:path w="15364" h="871189">
                          <a:moveTo>
                            <a:pt x="0" y="0"/>
                          </a:moveTo>
                          <a:lnTo>
                            <a:pt x="0" y="871190"/>
                          </a:lnTo>
                        </a:path>
                      </a:pathLst>
                    </a:custGeom>
                    <a:ln w="15358" cap="rnd">
                      <a:solidFill>
                        <a:srgbClr val="B3B3B3"/>
                      </a:solidFill>
                      <a:custDash>
                        <a:ds d="218070" sp="218070"/>
                      </a:custDash>
                      <a:miter/>
                    </a:ln>
                  </p:spPr>
                  <p:txBody>
                    <a:bodyPr rtlCol="0" anchor="ctr"/>
                    <a:lstStyle/>
                    <a:p>
                      <a:endParaRPr lang="en-US"/>
                    </a:p>
                  </p:txBody>
                </p:sp>
                <p:sp>
                  <p:nvSpPr>
                    <p:cNvPr id="502" name="Freeform: Shape 501">
                      <a:extLst>
                        <a:ext uri="{FF2B5EF4-FFF2-40B4-BE49-F238E27FC236}">
                          <a16:creationId xmlns:a16="http://schemas.microsoft.com/office/drawing/2014/main" id="{7F5DAD46-F161-8E14-51DD-D6E292F5E659}"/>
                        </a:ext>
                      </a:extLst>
                    </p:cNvPr>
                    <p:cNvSpPr/>
                    <p:nvPr/>
                  </p:nvSpPr>
                  <p:spPr>
                    <a:xfrm>
                      <a:off x="4786944" y="2125697"/>
                      <a:ext cx="23047" cy="23047"/>
                    </a:xfrm>
                    <a:custGeom>
                      <a:avLst/>
                      <a:gdLst>
                        <a:gd name="connsiteX0" fmla="*/ 23047 w 23047"/>
                        <a:gd name="connsiteY0" fmla="*/ 0 h 23047"/>
                        <a:gd name="connsiteX1" fmla="*/ 23047 w 23047"/>
                        <a:gd name="connsiteY1" fmla="*/ 23047 h 23047"/>
                        <a:gd name="connsiteX2" fmla="*/ 0 w 23047"/>
                        <a:gd name="connsiteY2" fmla="*/ 23047 h 23047"/>
                      </a:gdLst>
                      <a:ahLst/>
                      <a:cxnLst>
                        <a:cxn ang="0">
                          <a:pos x="connsiteX0" y="connsiteY0"/>
                        </a:cxn>
                        <a:cxn ang="0">
                          <a:pos x="connsiteX1" y="connsiteY1"/>
                        </a:cxn>
                        <a:cxn ang="0">
                          <a:pos x="connsiteX2" y="connsiteY2"/>
                        </a:cxn>
                      </a:cxnLst>
                      <a:rect l="l" t="t" r="r" b="b"/>
                      <a:pathLst>
                        <a:path w="23047" h="23047">
                          <a:moveTo>
                            <a:pt x="23047" y="0"/>
                          </a:moveTo>
                          <a:lnTo>
                            <a:pt x="23047" y="23047"/>
                          </a:lnTo>
                          <a:lnTo>
                            <a:pt x="0" y="23047"/>
                          </a:lnTo>
                        </a:path>
                      </a:pathLst>
                    </a:custGeom>
                    <a:noFill/>
                    <a:ln w="15358" cap="rnd">
                      <a:solidFill>
                        <a:srgbClr val="B3B3B3"/>
                      </a:solid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C6428B2D-804F-AEBB-200B-ACEFD9795F21}"/>
                        </a:ext>
                      </a:extLst>
                    </p:cNvPr>
                    <p:cNvSpPr/>
                    <p:nvPr/>
                  </p:nvSpPr>
                  <p:spPr>
                    <a:xfrm>
                      <a:off x="3871042" y="2148745"/>
                      <a:ext cx="871189" cy="15364"/>
                    </a:xfrm>
                    <a:custGeom>
                      <a:avLst/>
                      <a:gdLst>
                        <a:gd name="connsiteX0" fmla="*/ 871190 w 871189"/>
                        <a:gd name="connsiteY0" fmla="*/ 0 h 15364"/>
                        <a:gd name="connsiteX1" fmla="*/ 0 w 871189"/>
                        <a:gd name="connsiteY1" fmla="*/ 0 h 15364"/>
                      </a:gdLst>
                      <a:ahLst/>
                      <a:cxnLst>
                        <a:cxn ang="0">
                          <a:pos x="connsiteX0" y="connsiteY0"/>
                        </a:cxn>
                        <a:cxn ang="0">
                          <a:pos x="connsiteX1" y="connsiteY1"/>
                        </a:cxn>
                      </a:cxnLst>
                      <a:rect l="l" t="t" r="r" b="b"/>
                      <a:pathLst>
                        <a:path w="871189" h="15364">
                          <a:moveTo>
                            <a:pt x="871190" y="0"/>
                          </a:moveTo>
                          <a:lnTo>
                            <a:pt x="0" y="0"/>
                          </a:lnTo>
                        </a:path>
                      </a:pathLst>
                    </a:custGeom>
                    <a:ln w="15358" cap="rnd">
                      <a:solidFill>
                        <a:srgbClr val="B3B3B3"/>
                      </a:solidFill>
                      <a:custDash>
                        <a:ds d="218070" sp="218070"/>
                      </a:custDash>
                      <a:miter/>
                    </a:ln>
                  </p:spPr>
                  <p:txBody>
                    <a:bodyPr rtlCol="0" anchor="ctr"/>
                    <a:lstStyle/>
                    <a:p>
                      <a:endParaRPr lang="en-US"/>
                    </a:p>
                  </p:txBody>
                </p:sp>
                <p:sp>
                  <p:nvSpPr>
                    <p:cNvPr id="504" name="Freeform: Shape 503">
                      <a:extLst>
                        <a:ext uri="{FF2B5EF4-FFF2-40B4-BE49-F238E27FC236}">
                          <a16:creationId xmlns:a16="http://schemas.microsoft.com/office/drawing/2014/main" id="{03DDDCEA-E73E-298D-A037-F8654E132993}"/>
                        </a:ext>
                      </a:extLst>
                    </p:cNvPr>
                    <p:cNvSpPr/>
                    <p:nvPr/>
                  </p:nvSpPr>
                  <p:spPr>
                    <a:xfrm>
                      <a:off x="3825716" y="2125697"/>
                      <a:ext cx="23047" cy="23047"/>
                    </a:xfrm>
                    <a:custGeom>
                      <a:avLst/>
                      <a:gdLst>
                        <a:gd name="connsiteX0" fmla="*/ 23047 w 23047"/>
                        <a:gd name="connsiteY0" fmla="*/ 23047 h 23047"/>
                        <a:gd name="connsiteX1" fmla="*/ 0 w 23047"/>
                        <a:gd name="connsiteY1" fmla="*/ 23047 h 23047"/>
                        <a:gd name="connsiteX2" fmla="*/ 0 w 23047"/>
                        <a:gd name="connsiteY2" fmla="*/ 0 h 23047"/>
                      </a:gdLst>
                      <a:ahLst/>
                      <a:cxnLst>
                        <a:cxn ang="0">
                          <a:pos x="connsiteX0" y="connsiteY0"/>
                        </a:cxn>
                        <a:cxn ang="0">
                          <a:pos x="connsiteX1" y="connsiteY1"/>
                        </a:cxn>
                        <a:cxn ang="0">
                          <a:pos x="connsiteX2" y="connsiteY2"/>
                        </a:cxn>
                      </a:cxnLst>
                      <a:rect l="l" t="t" r="r" b="b"/>
                      <a:pathLst>
                        <a:path w="23047" h="23047">
                          <a:moveTo>
                            <a:pt x="23047" y="23047"/>
                          </a:moveTo>
                          <a:lnTo>
                            <a:pt x="0" y="23047"/>
                          </a:lnTo>
                          <a:lnTo>
                            <a:pt x="0" y="0"/>
                          </a:lnTo>
                        </a:path>
                      </a:pathLst>
                    </a:custGeom>
                    <a:noFill/>
                    <a:ln w="15358" cap="rnd">
                      <a:solidFill>
                        <a:srgbClr val="B3B3B3"/>
                      </a:solid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34003024-9378-DACD-CBF5-C87500BB10FE}"/>
                        </a:ext>
                      </a:extLst>
                    </p:cNvPr>
                    <p:cNvSpPr/>
                    <p:nvPr/>
                  </p:nvSpPr>
                  <p:spPr>
                    <a:xfrm>
                      <a:off x="3825716" y="1209949"/>
                      <a:ext cx="15364" cy="871189"/>
                    </a:xfrm>
                    <a:custGeom>
                      <a:avLst/>
                      <a:gdLst>
                        <a:gd name="connsiteX0" fmla="*/ 0 w 15364"/>
                        <a:gd name="connsiteY0" fmla="*/ 871190 h 871189"/>
                        <a:gd name="connsiteX1" fmla="*/ 0 w 15364"/>
                        <a:gd name="connsiteY1" fmla="*/ 0 h 871189"/>
                      </a:gdLst>
                      <a:ahLst/>
                      <a:cxnLst>
                        <a:cxn ang="0">
                          <a:pos x="connsiteX0" y="connsiteY0"/>
                        </a:cxn>
                        <a:cxn ang="0">
                          <a:pos x="connsiteX1" y="connsiteY1"/>
                        </a:cxn>
                      </a:cxnLst>
                      <a:rect l="l" t="t" r="r" b="b"/>
                      <a:pathLst>
                        <a:path w="15364" h="871189">
                          <a:moveTo>
                            <a:pt x="0" y="871190"/>
                          </a:moveTo>
                          <a:lnTo>
                            <a:pt x="0" y="0"/>
                          </a:lnTo>
                        </a:path>
                      </a:pathLst>
                    </a:custGeom>
                    <a:ln w="15358" cap="rnd">
                      <a:solidFill>
                        <a:srgbClr val="B3B3B3"/>
                      </a:solidFill>
                      <a:custDash>
                        <a:ds d="218070" sp="218070"/>
                      </a:custDash>
                      <a:miter/>
                    </a:ln>
                  </p:spPr>
                  <p:txBody>
                    <a:bodyPr rtlCol="0" anchor="ctr"/>
                    <a:lstStyle/>
                    <a:p>
                      <a:endParaRPr lang="en-US"/>
                    </a:p>
                  </p:txBody>
                </p:sp>
              </p:grpSp>
              <p:grpSp>
                <p:nvGrpSpPr>
                  <p:cNvPr id="482" name="Graphic 610">
                    <a:extLst>
                      <a:ext uri="{FF2B5EF4-FFF2-40B4-BE49-F238E27FC236}">
                        <a16:creationId xmlns:a16="http://schemas.microsoft.com/office/drawing/2014/main" id="{0E59D298-2CAE-A2FA-C9BE-79BBDFECB9EF}"/>
                      </a:ext>
                    </a:extLst>
                  </p:cNvPr>
                  <p:cNvGrpSpPr/>
                  <p:nvPr/>
                </p:nvGrpSpPr>
                <p:grpSpPr>
                  <a:xfrm>
                    <a:off x="3825716" y="1820704"/>
                    <a:ext cx="984275" cy="15364"/>
                    <a:chOff x="3825716" y="1820704"/>
                    <a:chExt cx="984275" cy="15364"/>
                  </a:xfrm>
                </p:grpSpPr>
                <p:sp>
                  <p:nvSpPr>
                    <p:cNvPr id="495" name="Freeform: Shape 494">
                      <a:extLst>
                        <a:ext uri="{FF2B5EF4-FFF2-40B4-BE49-F238E27FC236}">
                          <a16:creationId xmlns:a16="http://schemas.microsoft.com/office/drawing/2014/main" id="{442C6C26-07D0-5CD2-CA9F-505FA843DED3}"/>
                        </a:ext>
                      </a:extLst>
                    </p:cNvPr>
                    <p:cNvSpPr/>
                    <p:nvPr/>
                  </p:nvSpPr>
                  <p:spPr>
                    <a:xfrm>
                      <a:off x="3825716" y="1820704"/>
                      <a:ext cx="23047" cy="15364"/>
                    </a:xfrm>
                    <a:custGeom>
                      <a:avLst/>
                      <a:gdLst>
                        <a:gd name="connsiteX0" fmla="*/ 0 w 23047"/>
                        <a:gd name="connsiteY0" fmla="*/ 0 h 15364"/>
                        <a:gd name="connsiteX1" fmla="*/ 23047 w 23047"/>
                        <a:gd name="connsiteY1" fmla="*/ 0 h 15364"/>
                      </a:gdLst>
                      <a:ahLst/>
                      <a:cxnLst>
                        <a:cxn ang="0">
                          <a:pos x="connsiteX0" y="connsiteY0"/>
                        </a:cxn>
                        <a:cxn ang="0">
                          <a:pos x="connsiteX1" y="connsiteY1"/>
                        </a:cxn>
                      </a:cxnLst>
                      <a:rect l="l" t="t" r="r" b="b"/>
                      <a:pathLst>
                        <a:path w="23047" h="15364">
                          <a:moveTo>
                            <a:pt x="0" y="0"/>
                          </a:moveTo>
                          <a:lnTo>
                            <a:pt x="23047" y="0"/>
                          </a:lnTo>
                        </a:path>
                      </a:pathLst>
                    </a:custGeom>
                    <a:ln w="15358" cap="rnd">
                      <a:solidFill>
                        <a:srgbClr val="B3B3B3"/>
                      </a:solid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077C4AD4-136C-45D8-091D-845128600A36}"/>
                        </a:ext>
                      </a:extLst>
                    </p:cNvPr>
                    <p:cNvSpPr/>
                    <p:nvPr/>
                  </p:nvSpPr>
                  <p:spPr>
                    <a:xfrm>
                      <a:off x="3893322" y="1820704"/>
                      <a:ext cx="871189" cy="15364"/>
                    </a:xfrm>
                    <a:custGeom>
                      <a:avLst/>
                      <a:gdLst>
                        <a:gd name="connsiteX0" fmla="*/ 0 w 871189"/>
                        <a:gd name="connsiteY0" fmla="*/ 0 h 15364"/>
                        <a:gd name="connsiteX1" fmla="*/ 871190 w 871189"/>
                        <a:gd name="connsiteY1" fmla="*/ 0 h 15364"/>
                      </a:gdLst>
                      <a:ahLst/>
                      <a:cxnLst>
                        <a:cxn ang="0">
                          <a:pos x="connsiteX0" y="connsiteY0"/>
                        </a:cxn>
                        <a:cxn ang="0">
                          <a:pos x="connsiteX1" y="connsiteY1"/>
                        </a:cxn>
                      </a:cxnLst>
                      <a:rect l="l" t="t" r="r" b="b"/>
                      <a:pathLst>
                        <a:path w="871189" h="15364">
                          <a:moveTo>
                            <a:pt x="0" y="0"/>
                          </a:moveTo>
                          <a:lnTo>
                            <a:pt x="871190" y="0"/>
                          </a:lnTo>
                        </a:path>
                      </a:pathLst>
                    </a:custGeom>
                    <a:ln w="15358" cap="rnd">
                      <a:solidFill>
                        <a:srgbClr val="B3B3B3"/>
                      </a:solidFill>
                      <a:custDash>
                        <a:ds d="218070" sp="218070"/>
                      </a:custDash>
                      <a:miter/>
                    </a:ln>
                  </p:spPr>
                  <p:txBody>
                    <a:bodyPr rtlCol="0" anchor="ctr"/>
                    <a:lstStyle/>
                    <a:p>
                      <a:endParaRPr lang="en-US"/>
                    </a:p>
                  </p:txBody>
                </p:sp>
                <p:sp>
                  <p:nvSpPr>
                    <p:cNvPr id="497" name="Freeform: Shape 496">
                      <a:extLst>
                        <a:ext uri="{FF2B5EF4-FFF2-40B4-BE49-F238E27FC236}">
                          <a16:creationId xmlns:a16="http://schemas.microsoft.com/office/drawing/2014/main" id="{341234EA-FD5B-4D9D-66B0-94F2EBE1C66B}"/>
                        </a:ext>
                      </a:extLst>
                    </p:cNvPr>
                    <p:cNvSpPr/>
                    <p:nvPr/>
                  </p:nvSpPr>
                  <p:spPr>
                    <a:xfrm>
                      <a:off x="4786944" y="1820704"/>
                      <a:ext cx="23047" cy="15364"/>
                    </a:xfrm>
                    <a:custGeom>
                      <a:avLst/>
                      <a:gdLst>
                        <a:gd name="connsiteX0" fmla="*/ 0 w 23047"/>
                        <a:gd name="connsiteY0" fmla="*/ 0 h 15364"/>
                        <a:gd name="connsiteX1" fmla="*/ 23047 w 23047"/>
                        <a:gd name="connsiteY1" fmla="*/ 0 h 15364"/>
                      </a:gdLst>
                      <a:ahLst/>
                      <a:cxnLst>
                        <a:cxn ang="0">
                          <a:pos x="connsiteX0" y="connsiteY0"/>
                        </a:cxn>
                        <a:cxn ang="0">
                          <a:pos x="connsiteX1" y="connsiteY1"/>
                        </a:cxn>
                      </a:cxnLst>
                      <a:rect l="l" t="t" r="r" b="b"/>
                      <a:pathLst>
                        <a:path w="23047" h="15364">
                          <a:moveTo>
                            <a:pt x="0" y="0"/>
                          </a:moveTo>
                          <a:lnTo>
                            <a:pt x="23047" y="0"/>
                          </a:lnTo>
                        </a:path>
                      </a:pathLst>
                    </a:custGeom>
                    <a:ln w="15358" cap="rnd">
                      <a:solidFill>
                        <a:srgbClr val="B3B3B3"/>
                      </a:solidFill>
                      <a:prstDash val="solid"/>
                      <a:miter/>
                    </a:ln>
                  </p:spPr>
                  <p:txBody>
                    <a:bodyPr rtlCol="0" anchor="ctr"/>
                    <a:lstStyle/>
                    <a:p>
                      <a:endParaRPr lang="en-US"/>
                    </a:p>
                  </p:txBody>
                </p:sp>
              </p:grpSp>
              <p:grpSp>
                <p:nvGrpSpPr>
                  <p:cNvPr id="483" name="Graphic 610">
                    <a:extLst>
                      <a:ext uri="{FF2B5EF4-FFF2-40B4-BE49-F238E27FC236}">
                        <a16:creationId xmlns:a16="http://schemas.microsoft.com/office/drawing/2014/main" id="{B465A49B-AC62-58D8-038B-9270F5B83047}"/>
                      </a:ext>
                    </a:extLst>
                  </p:cNvPr>
                  <p:cNvGrpSpPr/>
                  <p:nvPr/>
                </p:nvGrpSpPr>
                <p:grpSpPr>
                  <a:xfrm>
                    <a:off x="3825716" y="1492664"/>
                    <a:ext cx="984275" cy="15364"/>
                    <a:chOff x="3825716" y="1492664"/>
                    <a:chExt cx="984275" cy="15364"/>
                  </a:xfrm>
                </p:grpSpPr>
                <p:sp>
                  <p:nvSpPr>
                    <p:cNvPr id="492" name="Freeform: Shape 491">
                      <a:extLst>
                        <a:ext uri="{FF2B5EF4-FFF2-40B4-BE49-F238E27FC236}">
                          <a16:creationId xmlns:a16="http://schemas.microsoft.com/office/drawing/2014/main" id="{EBBE7D67-BEDB-A7BC-A558-734B5E630AAE}"/>
                        </a:ext>
                      </a:extLst>
                    </p:cNvPr>
                    <p:cNvSpPr/>
                    <p:nvPr/>
                  </p:nvSpPr>
                  <p:spPr>
                    <a:xfrm>
                      <a:off x="3825716" y="1492664"/>
                      <a:ext cx="23047" cy="15364"/>
                    </a:xfrm>
                    <a:custGeom>
                      <a:avLst/>
                      <a:gdLst>
                        <a:gd name="connsiteX0" fmla="*/ 0 w 23047"/>
                        <a:gd name="connsiteY0" fmla="*/ 0 h 15364"/>
                        <a:gd name="connsiteX1" fmla="*/ 23047 w 23047"/>
                        <a:gd name="connsiteY1" fmla="*/ 0 h 15364"/>
                      </a:gdLst>
                      <a:ahLst/>
                      <a:cxnLst>
                        <a:cxn ang="0">
                          <a:pos x="connsiteX0" y="connsiteY0"/>
                        </a:cxn>
                        <a:cxn ang="0">
                          <a:pos x="connsiteX1" y="connsiteY1"/>
                        </a:cxn>
                      </a:cxnLst>
                      <a:rect l="l" t="t" r="r" b="b"/>
                      <a:pathLst>
                        <a:path w="23047" h="15364">
                          <a:moveTo>
                            <a:pt x="0" y="0"/>
                          </a:moveTo>
                          <a:lnTo>
                            <a:pt x="23047" y="0"/>
                          </a:lnTo>
                        </a:path>
                      </a:pathLst>
                    </a:custGeom>
                    <a:ln w="15358" cap="rnd">
                      <a:solidFill>
                        <a:srgbClr val="B3B3B3"/>
                      </a:solid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6BEAF43D-362B-3968-8CE7-D0436FE5AD84}"/>
                        </a:ext>
                      </a:extLst>
                    </p:cNvPr>
                    <p:cNvSpPr/>
                    <p:nvPr/>
                  </p:nvSpPr>
                  <p:spPr>
                    <a:xfrm>
                      <a:off x="3893322" y="1492664"/>
                      <a:ext cx="871189" cy="15364"/>
                    </a:xfrm>
                    <a:custGeom>
                      <a:avLst/>
                      <a:gdLst>
                        <a:gd name="connsiteX0" fmla="*/ 0 w 871189"/>
                        <a:gd name="connsiteY0" fmla="*/ 0 h 15364"/>
                        <a:gd name="connsiteX1" fmla="*/ 871190 w 871189"/>
                        <a:gd name="connsiteY1" fmla="*/ 0 h 15364"/>
                      </a:gdLst>
                      <a:ahLst/>
                      <a:cxnLst>
                        <a:cxn ang="0">
                          <a:pos x="connsiteX0" y="connsiteY0"/>
                        </a:cxn>
                        <a:cxn ang="0">
                          <a:pos x="connsiteX1" y="connsiteY1"/>
                        </a:cxn>
                      </a:cxnLst>
                      <a:rect l="l" t="t" r="r" b="b"/>
                      <a:pathLst>
                        <a:path w="871189" h="15364">
                          <a:moveTo>
                            <a:pt x="0" y="0"/>
                          </a:moveTo>
                          <a:lnTo>
                            <a:pt x="871190" y="0"/>
                          </a:lnTo>
                        </a:path>
                      </a:pathLst>
                    </a:custGeom>
                    <a:ln w="15358" cap="rnd">
                      <a:solidFill>
                        <a:srgbClr val="B3B3B3"/>
                      </a:solidFill>
                      <a:custDash>
                        <a:ds d="218070" sp="218070"/>
                      </a:custDash>
                      <a:miter/>
                    </a:ln>
                  </p:spPr>
                  <p:txBody>
                    <a:bodyPr rtlCol="0" anchor="ctr"/>
                    <a:lstStyle/>
                    <a:p>
                      <a:endParaRPr lang="en-US"/>
                    </a:p>
                  </p:txBody>
                </p:sp>
                <p:sp>
                  <p:nvSpPr>
                    <p:cNvPr id="494" name="Freeform: Shape 493">
                      <a:extLst>
                        <a:ext uri="{FF2B5EF4-FFF2-40B4-BE49-F238E27FC236}">
                          <a16:creationId xmlns:a16="http://schemas.microsoft.com/office/drawing/2014/main" id="{0B6FAFA8-BA48-9950-F2E6-803963803347}"/>
                        </a:ext>
                      </a:extLst>
                    </p:cNvPr>
                    <p:cNvSpPr/>
                    <p:nvPr/>
                  </p:nvSpPr>
                  <p:spPr>
                    <a:xfrm>
                      <a:off x="4786944" y="1492664"/>
                      <a:ext cx="23047" cy="15364"/>
                    </a:xfrm>
                    <a:custGeom>
                      <a:avLst/>
                      <a:gdLst>
                        <a:gd name="connsiteX0" fmla="*/ 0 w 23047"/>
                        <a:gd name="connsiteY0" fmla="*/ 0 h 15364"/>
                        <a:gd name="connsiteX1" fmla="*/ 23047 w 23047"/>
                        <a:gd name="connsiteY1" fmla="*/ 0 h 15364"/>
                      </a:gdLst>
                      <a:ahLst/>
                      <a:cxnLst>
                        <a:cxn ang="0">
                          <a:pos x="connsiteX0" y="connsiteY0"/>
                        </a:cxn>
                        <a:cxn ang="0">
                          <a:pos x="connsiteX1" y="connsiteY1"/>
                        </a:cxn>
                      </a:cxnLst>
                      <a:rect l="l" t="t" r="r" b="b"/>
                      <a:pathLst>
                        <a:path w="23047" h="15364">
                          <a:moveTo>
                            <a:pt x="0" y="0"/>
                          </a:moveTo>
                          <a:lnTo>
                            <a:pt x="23047" y="0"/>
                          </a:lnTo>
                        </a:path>
                      </a:pathLst>
                    </a:custGeom>
                    <a:ln w="15358" cap="rnd">
                      <a:solidFill>
                        <a:srgbClr val="B3B3B3"/>
                      </a:solidFill>
                      <a:prstDash val="solid"/>
                      <a:miter/>
                    </a:ln>
                  </p:spPr>
                  <p:txBody>
                    <a:bodyPr rtlCol="0" anchor="ctr"/>
                    <a:lstStyle/>
                    <a:p>
                      <a:endParaRPr lang="en-US"/>
                    </a:p>
                  </p:txBody>
                </p:sp>
              </p:grpSp>
              <p:grpSp>
                <p:nvGrpSpPr>
                  <p:cNvPr id="484" name="Graphic 610">
                    <a:extLst>
                      <a:ext uri="{FF2B5EF4-FFF2-40B4-BE49-F238E27FC236}">
                        <a16:creationId xmlns:a16="http://schemas.microsoft.com/office/drawing/2014/main" id="{9221FE93-09C2-DF36-440A-8F421A56168F}"/>
                      </a:ext>
                    </a:extLst>
                  </p:cNvPr>
                  <p:cNvGrpSpPr/>
                  <p:nvPr/>
                </p:nvGrpSpPr>
                <p:grpSpPr>
                  <a:xfrm>
                    <a:off x="4481797" y="1164469"/>
                    <a:ext cx="15364" cy="984275"/>
                    <a:chOff x="4481797" y="1164469"/>
                    <a:chExt cx="15364" cy="984275"/>
                  </a:xfrm>
                </p:grpSpPr>
                <p:sp>
                  <p:nvSpPr>
                    <p:cNvPr id="489" name="Freeform: Shape 488">
                      <a:extLst>
                        <a:ext uri="{FF2B5EF4-FFF2-40B4-BE49-F238E27FC236}">
                          <a16:creationId xmlns:a16="http://schemas.microsoft.com/office/drawing/2014/main" id="{B2279D7E-7326-281D-EDE9-A96115702E71}"/>
                        </a:ext>
                      </a:extLst>
                    </p:cNvPr>
                    <p:cNvSpPr/>
                    <p:nvPr/>
                  </p:nvSpPr>
                  <p:spPr>
                    <a:xfrm>
                      <a:off x="4481797" y="1164469"/>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7037DAF2-127A-361E-C736-3E78FE85110A}"/>
                        </a:ext>
                      </a:extLst>
                    </p:cNvPr>
                    <p:cNvSpPr/>
                    <p:nvPr/>
                  </p:nvSpPr>
                  <p:spPr>
                    <a:xfrm>
                      <a:off x="4481797" y="1232228"/>
                      <a:ext cx="15364" cy="871189"/>
                    </a:xfrm>
                    <a:custGeom>
                      <a:avLst/>
                      <a:gdLst>
                        <a:gd name="connsiteX0" fmla="*/ 0 w 15364"/>
                        <a:gd name="connsiteY0" fmla="*/ 0 h 871189"/>
                        <a:gd name="connsiteX1" fmla="*/ 0 w 15364"/>
                        <a:gd name="connsiteY1" fmla="*/ 871190 h 871189"/>
                      </a:gdLst>
                      <a:ahLst/>
                      <a:cxnLst>
                        <a:cxn ang="0">
                          <a:pos x="connsiteX0" y="connsiteY0"/>
                        </a:cxn>
                        <a:cxn ang="0">
                          <a:pos x="connsiteX1" y="connsiteY1"/>
                        </a:cxn>
                      </a:cxnLst>
                      <a:rect l="l" t="t" r="r" b="b"/>
                      <a:pathLst>
                        <a:path w="15364" h="871189">
                          <a:moveTo>
                            <a:pt x="0" y="0"/>
                          </a:moveTo>
                          <a:lnTo>
                            <a:pt x="0" y="871190"/>
                          </a:lnTo>
                        </a:path>
                      </a:pathLst>
                    </a:custGeom>
                    <a:ln w="15358" cap="rnd">
                      <a:solidFill>
                        <a:srgbClr val="B3B3B3"/>
                      </a:solidFill>
                      <a:custDash>
                        <a:ds d="218070" sp="218070"/>
                      </a:custDash>
                      <a:miter/>
                    </a:ln>
                  </p:spPr>
                  <p:txBody>
                    <a:bodyPr rtlCol="0" anchor="ctr"/>
                    <a:lstStyle/>
                    <a:p>
                      <a:endParaRPr lang="en-US"/>
                    </a:p>
                  </p:txBody>
                </p:sp>
                <p:sp>
                  <p:nvSpPr>
                    <p:cNvPr id="491" name="Freeform: Shape 490">
                      <a:extLst>
                        <a:ext uri="{FF2B5EF4-FFF2-40B4-BE49-F238E27FC236}">
                          <a16:creationId xmlns:a16="http://schemas.microsoft.com/office/drawing/2014/main" id="{E05268CB-1C9E-43F0-2EE6-A956BA106550}"/>
                        </a:ext>
                      </a:extLst>
                    </p:cNvPr>
                    <p:cNvSpPr/>
                    <p:nvPr/>
                  </p:nvSpPr>
                  <p:spPr>
                    <a:xfrm>
                      <a:off x="4481797" y="2125697"/>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grpSp>
              <p:grpSp>
                <p:nvGrpSpPr>
                  <p:cNvPr id="485" name="Graphic 610">
                    <a:extLst>
                      <a:ext uri="{FF2B5EF4-FFF2-40B4-BE49-F238E27FC236}">
                        <a16:creationId xmlns:a16="http://schemas.microsoft.com/office/drawing/2014/main" id="{8749ADBB-EBDC-28C1-EDE4-56DFD0591BBB}"/>
                      </a:ext>
                    </a:extLst>
                  </p:cNvPr>
                  <p:cNvGrpSpPr/>
                  <p:nvPr/>
                </p:nvGrpSpPr>
                <p:grpSpPr>
                  <a:xfrm>
                    <a:off x="4153757" y="1164469"/>
                    <a:ext cx="15364" cy="984275"/>
                    <a:chOff x="4153757" y="1164469"/>
                    <a:chExt cx="15364" cy="984275"/>
                  </a:xfrm>
                </p:grpSpPr>
                <p:sp>
                  <p:nvSpPr>
                    <p:cNvPr id="486" name="Freeform: Shape 485">
                      <a:extLst>
                        <a:ext uri="{FF2B5EF4-FFF2-40B4-BE49-F238E27FC236}">
                          <a16:creationId xmlns:a16="http://schemas.microsoft.com/office/drawing/2014/main" id="{E7DCE243-52B2-249A-EADD-8E89A90F2CCF}"/>
                        </a:ext>
                      </a:extLst>
                    </p:cNvPr>
                    <p:cNvSpPr/>
                    <p:nvPr/>
                  </p:nvSpPr>
                  <p:spPr>
                    <a:xfrm>
                      <a:off x="4153757" y="1164469"/>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F67B9B73-D577-FE29-4818-D7CE02B6BBE7}"/>
                        </a:ext>
                      </a:extLst>
                    </p:cNvPr>
                    <p:cNvSpPr/>
                    <p:nvPr/>
                  </p:nvSpPr>
                  <p:spPr>
                    <a:xfrm>
                      <a:off x="4153757" y="1232228"/>
                      <a:ext cx="15364" cy="871189"/>
                    </a:xfrm>
                    <a:custGeom>
                      <a:avLst/>
                      <a:gdLst>
                        <a:gd name="connsiteX0" fmla="*/ 0 w 15364"/>
                        <a:gd name="connsiteY0" fmla="*/ 0 h 871189"/>
                        <a:gd name="connsiteX1" fmla="*/ 0 w 15364"/>
                        <a:gd name="connsiteY1" fmla="*/ 871190 h 871189"/>
                      </a:gdLst>
                      <a:ahLst/>
                      <a:cxnLst>
                        <a:cxn ang="0">
                          <a:pos x="connsiteX0" y="connsiteY0"/>
                        </a:cxn>
                        <a:cxn ang="0">
                          <a:pos x="connsiteX1" y="connsiteY1"/>
                        </a:cxn>
                      </a:cxnLst>
                      <a:rect l="l" t="t" r="r" b="b"/>
                      <a:pathLst>
                        <a:path w="15364" h="871189">
                          <a:moveTo>
                            <a:pt x="0" y="0"/>
                          </a:moveTo>
                          <a:lnTo>
                            <a:pt x="0" y="871190"/>
                          </a:lnTo>
                        </a:path>
                      </a:pathLst>
                    </a:custGeom>
                    <a:ln w="15358" cap="rnd">
                      <a:solidFill>
                        <a:srgbClr val="B3B3B3"/>
                      </a:solidFill>
                      <a:custDash>
                        <a:ds d="218070" sp="218070"/>
                      </a:custDash>
                      <a:miter/>
                    </a:ln>
                  </p:spPr>
                  <p:txBody>
                    <a:bodyPr rtlCol="0" anchor="ctr"/>
                    <a:lstStyle/>
                    <a:p>
                      <a:endParaRPr lang="en-US"/>
                    </a:p>
                  </p:txBody>
                </p:sp>
                <p:sp>
                  <p:nvSpPr>
                    <p:cNvPr id="488" name="Freeform: Shape 487">
                      <a:extLst>
                        <a:ext uri="{FF2B5EF4-FFF2-40B4-BE49-F238E27FC236}">
                          <a16:creationId xmlns:a16="http://schemas.microsoft.com/office/drawing/2014/main" id="{E1D2D7DC-4DD3-EA11-290D-25A17B0D696F}"/>
                        </a:ext>
                      </a:extLst>
                    </p:cNvPr>
                    <p:cNvSpPr/>
                    <p:nvPr/>
                  </p:nvSpPr>
                  <p:spPr>
                    <a:xfrm>
                      <a:off x="4153757" y="2125697"/>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grpSp>
            </p:grpSp>
            <p:sp>
              <p:nvSpPr>
                <p:cNvPr id="480" name="Freeform: Shape 479">
                  <a:extLst>
                    <a:ext uri="{FF2B5EF4-FFF2-40B4-BE49-F238E27FC236}">
                      <a16:creationId xmlns:a16="http://schemas.microsoft.com/office/drawing/2014/main" id="{3677D2D5-1916-2254-E29B-B30D7284CB11}"/>
                    </a:ext>
                  </a:extLst>
                </p:cNvPr>
                <p:cNvSpPr/>
                <p:nvPr/>
              </p:nvSpPr>
              <p:spPr>
                <a:xfrm>
                  <a:off x="3825716" y="1164469"/>
                  <a:ext cx="984275" cy="984275"/>
                </a:xfrm>
                <a:custGeom>
                  <a:avLst/>
                  <a:gdLst>
                    <a:gd name="connsiteX0" fmla="*/ 0 w 984275"/>
                    <a:gd name="connsiteY0" fmla="*/ 0 h 984275"/>
                    <a:gd name="connsiteX1" fmla="*/ 984275 w 984275"/>
                    <a:gd name="connsiteY1" fmla="*/ 0 h 984275"/>
                    <a:gd name="connsiteX2" fmla="*/ 984275 w 984275"/>
                    <a:gd name="connsiteY2" fmla="*/ 984276 h 984275"/>
                    <a:gd name="connsiteX3" fmla="*/ 0 w 984275"/>
                    <a:gd name="connsiteY3" fmla="*/ 984276 h 984275"/>
                  </a:gdLst>
                  <a:ahLst/>
                  <a:cxnLst>
                    <a:cxn ang="0">
                      <a:pos x="connsiteX0" y="connsiteY0"/>
                    </a:cxn>
                    <a:cxn ang="0">
                      <a:pos x="connsiteX1" y="connsiteY1"/>
                    </a:cxn>
                    <a:cxn ang="0">
                      <a:pos x="connsiteX2" y="connsiteY2"/>
                    </a:cxn>
                    <a:cxn ang="0">
                      <a:pos x="connsiteX3" y="connsiteY3"/>
                    </a:cxn>
                  </a:cxnLst>
                  <a:rect l="l" t="t" r="r" b="b"/>
                  <a:pathLst>
                    <a:path w="984275" h="984275">
                      <a:moveTo>
                        <a:pt x="0" y="0"/>
                      </a:moveTo>
                      <a:lnTo>
                        <a:pt x="984275" y="0"/>
                      </a:lnTo>
                      <a:lnTo>
                        <a:pt x="984275" y="984276"/>
                      </a:lnTo>
                      <a:lnTo>
                        <a:pt x="0" y="984276"/>
                      </a:lnTo>
                      <a:close/>
                    </a:path>
                  </a:pathLst>
                </a:custGeom>
                <a:noFill/>
                <a:ln w="15358" cap="flat">
                  <a:solidFill>
                    <a:srgbClr val="808080"/>
                  </a:solidFill>
                  <a:prstDash val="solid"/>
                  <a:miter/>
                </a:ln>
              </p:spPr>
              <p:txBody>
                <a:bodyPr rtlCol="0" anchor="ctr"/>
                <a:lstStyle/>
                <a:p>
                  <a:endParaRPr lang="en-US"/>
                </a:p>
              </p:txBody>
            </p:sp>
          </p:grpSp>
          <p:sp>
            <p:nvSpPr>
              <p:cNvPr id="478" name="Freeform: Shape 477">
                <a:extLst>
                  <a:ext uri="{FF2B5EF4-FFF2-40B4-BE49-F238E27FC236}">
                    <a16:creationId xmlns:a16="http://schemas.microsoft.com/office/drawing/2014/main" id="{0A7EDCEC-14DE-ADB3-DA71-EB1D27CD815D}"/>
                  </a:ext>
                </a:extLst>
              </p:cNvPr>
              <p:cNvSpPr/>
              <p:nvPr/>
            </p:nvSpPr>
            <p:spPr>
              <a:xfrm>
                <a:off x="4645586" y="1912928"/>
                <a:ext cx="104481" cy="104481"/>
              </a:xfrm>
              <a:custGeom>
                <a:avLst/>
                <a:gdLst>
                  <a:gd name="connsiteX0" fmla="*/ 104482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2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2" y="52241"/>
                    </a:moveTo>
                    <a:cubicBezTo>
                      <a:pt x="104482" y="81092"/>
                      <a:pt x="81093" y="104481"/>
                      <a:pt x="52241" y="104481"/>
                    </a:cubicBezTo>
                    <a:cubicBezTo>
                      <a:pt x="23389" y="104481"/>
                      <a:pt x="0" y="81092"/>
                      <a:pt x="0" y="52241"/>
                    </a:cubicBezTo>
                    <a:cubicBezTo>
                      <a:pt x="0" y="23389"/>
                      <a:pt x="23389" y="0"/>
                      <a:pt x="52241" y="0"/>
                    </a:cubicBezTo>
                    <a:cubicBezTo>
                      <a:pt x="81093" y="0"/>
                      <a:pt x="104482" y="23389"/>
                      <a:pt x="104482" y="52241"/>
                    </a:cubicBezTo>
                    <a:close/>
                  </a:path>
                </a:pathLst>
              </a:custGeom>
              <a:solidFill>
                <a:srgbClr val="1FB0FF"/>
              </a:solidFill>
              <a:ln w="15358" cap="flat">
                <a:noFill/>
                <a:prstDash val="solid"/>
                <a:miter/>
              </a:ln>
            </p:spPr>
            <p:txBody>
              <a:bodyPr rtlCol="0" anchor="ctr"/>
              <a:lstStyle/>
              <a:p>
                <a:endParaRPr lang="en-US"/>
              </a:p>
            </p:txBody>
          </p:sp>
        </p:grpSp>
        <p:sp>
          <p:nvSpPr>
            <p:cNvPr id="506" name="Arrow: Right 172">
              <a:extLst>
                <a:ext uri="{FF2B5EF4-FFF2-40B4-BE49-F238E27FC236}">
                  <a16:creationId xmlns:a16="http://schemas.microsoft.com/office/drawing/2014/main" id="{08D0EC14-9DF4-ABC4-E1D7-2AD251CD0286}"/>
                </a:ext>
              </a:extLst>
            </p:cNvPr>
            <p:cNvSpPr/>
            <p:nvPr/>
          </p:nvSpPr>
          <p:spPr>
            <a:xfrm rot="10800000">
              <a:off x="6976288" y="4556282"/>
              <a:ext cx="729413"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510" name="Straight Arrow Connector 509">
            <a:extLst>
              <a:ext uri="{FF2B5EF4-FFF2-40B4-BE49-F238E27FC236}">
                <a16:creationId xmlns:a16="http://schemas.microsoft.com/office/drawing/2014/main" id="{93C6F30E-9CA3-6291-D0C0-69D8736E3D68}"/>
              </a:ext>
            </a:extLst>
          </p:cNvPr>
          <p:cNvCxnSpPr>
            <a:cxnSpLocks/>
            <a:endCxn id="478" idx="2"/>
          </p:cNvCxnSpPr>
          <p:nvPr/>
        </p:nvCxnSpPr>
        <p:spPr>
          <a:xfrm>
            <a:off x="6632470" y="5033091"/>
            <a:ext cx="2000166" cy="52241"/>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cxnSp>
        <p:nvCxnSpPr>
          <p:cNvPr id="512" name="Straight Arrow Connector 511">
            <a:extLst>
              <a:ext uri="{FF2B5EF4-FFF2-40B4-BE49-F238E27FC236}">
                <a16:creationId xmlns:a16="http://schemas.microsoft.com/office/drawing/2014/main" id="{CE6E0E8F-A527-8A7D-9F8B-17CE224B5A0C}"/>
              </a:ext>
            </a:extLst>
          </p:cNvPr>
          <p:cNvCxnSpPr>
            <a:cxnSpLocks/>
          </p:cNvCxnSpPr>
          <p:nvPr/>
        </p:nvCxnSpPr>
        <p:spPr>
          <a:xfrm flipH="1" flipV="1">
            <a:off x="8654916" y="2654153"/>
            <a:ext cx="19156" cy="2333611"/>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cxnSp>
        <p:nvCxnSpPr>
          <p:cNvPr id="514" name="Straight Arrow Connector 513">
            <a:extLst>
              <a:ext uri="{FF2B5EF4-FFF2-40B4-BE49-F238E27FC236}">
                <a16:creationId xmlns:a16="http://schemas.microsoft.com/office/drawing/2014/main" id="{F014267D-A7EB-4563-911A-E46AC1B6D8D8}"/>
              </a:ext>
            </a:extLst>
          </p:cNvPr>
          <p:cNvCxnSpPr>
            <a:cxnSpLocks/>
          </p:cNvCxnSpPr>
          <p:nvPr/>
        </p:nvCxnSpPr>
        <p:spPr>
          <a:xfrm flipH="1" flipV="1">
            <a:off x="6544336" y="2492210"/>
            <a:ext cx="1999514" cy="210530"/>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sp>
        <p:nvSpPr>
          <p:cNvPr id="517" name="TextBox 516">
            <a:extLst>
              <a:ext uri="{FF2B5EF4-FFF2-40B4-BE49-F238E27FC236}">
                <a16:creationId xmlns:a16="http://schemas.microsoft.com/office/drawing/2014/main" id="{982A35B8-8EF1-A1E7-9F01-3479DE0F25AD}"/>
              </a:ext>
            </a:extLst>
          </p:cNvPr>
          <p:cNvSpPr txBox="1"/>
          <p:nvPr/>
        </p:nvSpPr>
        <p:spPr>
          <a:xfrm>
            <a:off x="5998315" y="4151161"/>
            <a:ext cx="2083847" cy="307777"/>
          </a:xfrm>
          <a:prstGeom prst="rect">
            <a:avLst/>
          </a:prstGeom>
          <a:noFill/>
        </p:spPr>
        <p:txBody>
          <a:bodyPr wrap="square" rtlCol="0">
            <a:spAutoFit/>
          </a:bodyPr>
          <a:lstStyle/>
          <a:p>
            <a:pPr algn="ctr"/>
            <a:r>
              <a:rPr lang="en-US" sz="1400" dirty="0"/>
              <a:t>Concentric mapping </a:t>
            </a:r>
            <a:endParaRPr lang="en-US" sz="2000" dirty="0"/>
          </a:p>
        </p:txBody>
      </p:sp>
      <p:sp>
        <p:nvSpPr>
          <p:cNvPr id="518" name="TextBox 517">
            <a:extLst>
              <a:ext uri="{FF2B5EF4-FFF2-40B4-BE49-F238E27FC236}">
                <a16:creationId xmlns:a16="http://schemas.microsoft.com/office/drawing/2014/main" id="{0A601B0C-2901-5108-911A-94370C644A60}"/>
              </a:ext>
            </a:extLst>
          </p:cNvPr>
          <p:cNvSpPr txBox="1"/>
          <p:nvPr/>
        </p:nvSpPr>
        <p:spPr>
          <a:xfrm>
            <a:off x="5998315" y="1674848"/>
            <a:ext cx="2083847" cy="307777"/>
          </a:xfrm>
          <a:prstGeom prst="rect">
            <a:avLst/>
          </a:prstGeom>
          <a:noFill/>
        </p:spPr>
        <p:txBody>
          <a:bodyPr wrap="square" rtlCol="0">
            <a:spAutoFit/>
          </a:bodyPr>
          <a:lstStyle/>
          <a:p>
            <a:pPr algn="ctr"/>
            <a:r>
              <a:rPr lang="en-US" sz="1400" dirty="0"/>
              <a:t>Concentric mapping </a:t>
            </a:r>
            <a:endParaRPr lang="en-US" sz="2000" dirty="0"/>
          </a:p>
        </p:txBody>
      </p:sp>
    </p:spTree>
    <p:extLst>
      <p:ext uri="{BB962C8B-B14F-4D97-AF65-F5344CB8AC3E}">
        <p14:creationId xmlns:p14="http://schemas.microsoft.com/office/powerpoint/2010/main" val="35243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0"/>
                                        </p:tgtEl>
                                        <p:attrNameLst>
                                          <p:attrName>style.visibility</p:attrName>
                                        </p:attrNameLst>
                                      </p:cBhvr>
                                      <p:to>
                                        <p:strVal val="visible"/>
                                      </p:to>
                                    </p:set>
                                    <p:animEffect transition="in" filter="wipe(left)">
                                      <p:cBhvr>
                                        <p:cTn id="7" dur="500"/>
                                        <p:tgtEl>
                                          <p:spTgt spid="3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09"/>
                                        </p:tgtEl>
                                        <p:attrNameLst>
                                          <p:attrName>style.visibility</p:attrName>
                                        </p:attrNameLst>
                                      </p:cBhvr>
                                      <p:to>
                                        <p:strVal val="visible"/>
                                      </p:to>
                                    </p:set>
                                    <p:animEffect transition="in" filter="wipe(right)">
                                      <p:cBhvr>
                                        <p:cTn id="12" dur="500"/>
                                        <p:tgtEl>
                                          <p:spTgt spid="509"/>
                                        </p:tgtEl>
                                      </p:cBhvr>
                                    </p:animEffect>
                                  </p:childTnLst>
                                </p:cTn>
                              </p:par>
                              <p:par>
                                <p:cTn id="13" presetID="22" presetClass="entr" presetSubtype="2" fill="hold" nodeType="withEffect">
                                  <p:stCondLst>
                                    <p:cond delay="0"/>
                                  </p:stCondLst>
                                  <p:childTnLst>
                                    <p:set>
                                      <p:cBhvr>
                                        <p:cTn id="14" dur="1" fill="hold">
                                          <p:stCondLst>
                                            <p:cond delay="0"/>
                                          </p:stCondLst>
                                        </p:cTn>
                                        <p:tgtEl>
                                          <p:spTgt spid="508"/>
                                        </p:tgtEl>
                                        <p:attrNameLst>
                                          <p:attrName>style.visibility</p:attrName>
                                        </p:attrNameLst>
                                      </p:cBhvr>
                                      <p:to>
                                        <p:strVal val="visible"/>
                                      </p:to>
                                    </p:set>
                                    <p:animEffect transition="in" filter="wipe(right)">
                                      <p:cBhvr>
                                        <p:cTn id="15" dur="500"/>
                                        <p:tgtEl>
                                          <p:spTgt spid="50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10"/>
                                        </p:tgtEl>
                                        <p:attrNameLst>
                                          <p:attrName>style.visibility</p:attrName>
                                        </p:attrNameLst>
                                      </p:cBhvr>
                                      <p:to>
                                        <p:strVal val="visible"/>
                                      </p:to>
                                    </p:set>
                                    <p:animEffect transition="in" filter="wipe(left)">
                                      <p:cBhvr>
                                        <p:cTn id="20" dur="500"/>
                                        <p:tgtEl>
                                          <p:spTgt spid="510"/>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512"/>
                                        </p:tgtEl>
                                        <p:attrNameLst>
                                          <p:attrName>style.visibility</p:attrName>
                                        </p:attrNameLst>
                                      </p:cBhvr>
                                      <p:to>
                                        <p:strVal val="visible"/>
                                      </p:to>
                                    </p:set>
                                    <p:animEffect transition="in" filter="wipe(down)">
                                      <p:cBhvr>
                                        <p:cTn id="24" dur="500"/>
                                        <p:tgtEl>
                                          <p:spTgt spid="512"/>
                                        </p:tgtEl>
                                      </p:cBhvr>
                                    </p:animEffect>
                                  </p:childTnLst>
                                </p:cTn>
                              </p:par>
                            </p:childTnLst>
                          </p:cTn>
                        </p:par>
                        <p:par>
                          <p:cTn id="25" fill="hold">
                            <p:stCondLst>
                              <p:cond delay="1000"/>
                            </p:stCondLst>
                            <p:childTnLst>
                              <p:par>
                                <p:cTn id="26" presetID="22" presetClass="entr" presetSubtype="2" fill="hold" nodeType="afterEffect">
                                  <p:stCondLst>
                                    <p:cond delay="0"/>
                                  </p:stCondLst>
                                  <p:childTnLst>
                                    <p:set>
                                      <p:cBhvr>
                                        <p:cTn id="27" dur="1" fill="hold">
                                          <p:stCondLst>
                                            <p:cond delay="0"/>
                                          </p:stCondLst>
                                        </p:cTn>
                                        <p:tgtEl>
                                          <p:spTgt spid="514"/>
                                        </p:tgtEl>
                                        <p:attrNameLst>
                                          <p:attrName>style.visibility</p:attrName>
                                        </p:attrNameLst>
                                      </p:cBhvr>
                                      <p:to>
                                        <p:strVal val="visible"/>
                                      </p:to>
                                    </p:set>
                                    <p:animEffect transition="in" filter="wipe(right)">
                                      <p:cBhvr>
                                        <p:cTn id="28" dur="500"/>
                                        <p:tgtEl>
                                          <p:spTgt spid="5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518"/>
                                        </p:tgtEl>
                                        <p:attrNameLst>
                                          <p:attrName>style.visibility</p:attrName>
                                        </p:attrNameLst>
                                      </p:cBhvr>
                                      <p:to>
                                        <p:strVal val="visible"/>
                                      </p:to>
                                    </p:set>
                                    <p:animEffect transition="in" filter="wipe(right)">
                                      <p:cBhvr>
                                        <p:cTn id="33" dur="500"/>
                                        <p:tgtEl>
                                          <p:spTgt spid="518"/>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517"/>
                                        </p:tgtEl>
                                        <p:attrNameLst>
                                          <p:attrName>style.visibility</p:attrName>
                                        </p:attrNameLst>
                                      </p:cBhvr>
                                      <p:to>
                                        <p:strVal val="visible"/>
                                      </p:to>
                                    </p:set>
                                    <p:animEffect transition="in" filter="wipe(right)">
                                      <p:cBhvr>
                                        <p:cTn id="36" dur="5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p:bldP spid="517" grpId="0"/>
      <p:bldP spid="5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184C-2EB8-6A9D-C786-596916B8C0BC}"/>
              </a:ext>
            </a:extLst>
          </p:cNvPr>
          <p:cNvSpPr>
            <a:spLocks noGrp="1"/>
          </p:cNvSpPr>
          <p:nvPr>
            <p:ph type="title"/>
          </p:nvPr>
        </p:nvSpPr>
        <p:spPr>
          <a:xfrm>
            <a:off x="838200" y="833327"/>
            <a:ext cx="10515600" cy="836109"/>
          </a:xfrm>
        </p:spPr>
        <p:txBody>
          <a:bodyPr/>
          <a:lstStyle/>
          <a:p>
            <a:r>
              <a:rPr lang="en-US" altLang="zh-CN" dirty="0"/>
              <a:t>Step 3: “Snap” and Trace</a:t>
            </a:r>
            <a:endParaRPr lang="en-US" dirty="0"/>
          </a:p>
        </p:txBody>
      </p:sp>
      <p:grpSp>
        <p:nvGrpSpPr>
          <p:cNvPr id="3" name="Group 2">
            <a:extLst>
              <a:ext uri="{FF2B5EF4-FFF2-40B4-BE49-F238E27FC236}">
                <a16:creationId xmlns:a16="http://schemas.microsoft.com/office/drawing/2014/main" id="{D89F8A8D-D3CC-ED86-EB7D-206D1B00FC56}"/>
              </a:ext>
            </a:extLst>
          </p:cNvPr>
          <p:cNvGrpSpPr/>
          <p:nvPr/>
        </p:nvGrpSpPr>
        <p:grpSpPr>
          <a:xfrm>
            <a:off x="587804" y="1936626"/>
            <a:ext cx="4141804" cy="4247658"/>
            <a:chOff x="587804" y="1936626"/>
            <a:chExt cx="4141804" cy="4247658"/>
          </a:xfrm>
        </p:grpSpPr>
        <p:sp>
          <p:nvSpPr>
            <p:cNvPr id="4" name="Rectangle 3">
              <a:extLst>
                <a:ext uri="{FF2B5EF4-FFF2-40B4-BE49-F238E27FC236}">
                  <a16:creationId xmlns:a16="http://schemas.microsoft.com/office/drawing/2014/main" id="{C938F8C9-A0DB-6637-6ED9-FBC8BF46A77B}"/>
                </a:ext>
              </a:extLst>
            </p:cNvPr>
            <p:cNvSpPr/>
            <p:nvPr/>
          </p:nvSpPr>
          <p:spPr>
            <a:xfrm>
              <a:off x="838200" y="1936626"/>
              <a:ext cx="3728619" cy="3585152"/>
            </a:xfrm>
            <a:prstGeom prst="rect">
              <a:avLst/>
            </a:prstGeom>
            <a:solidFill>
              <a:srgbClr val="E6E6E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5C05F25-D068-6068-0490-347DC2B6CD0D}"/>
                </a:ext>
              </a:extLst>
            </p:cNvPr>
            <p:cNvGrpSpPr/>
            <p:nvPr/>
          </p:nvGrpSpPr>
          <p:grpSpPr>
            <a:xfrm>
              <a:off x="607594" y="2056106"/>
              <a:ext cx="1378784" cy="1349268"/>
              <a:chOff x="3930110" y="3239864"/>
              <a:chExt cx="1378784" cy="1349268"/>
            </a:xfrm>
          </p:grpSpPr>
          <p:grpSp>
            <p:nvGrpSpPr>
              <p:cNvPr id="335" name="Graphic 610">
                <a:extLst>
                  <a:ext uri="{FF2B5EF4-FFF2-40B4-BE49-F238E27FC236}">
                    <a16:creationId xmlns:a16="http://schemas.microsoft.com/office/drawing/2014/main" id="{DA88CD9F-943C-AC72-528B-B21D9F24FC4C}"/>
                  </a:ext>
                </a:extLst>
              </p:cNvPr>
              <p:cNvGrpSpPr/>
              <p:nvPr/>
            </p:nvGrpSpPr>
            <p:grpSpPr>
              <a:xfrm>
                <a:off x="3930110" y="3239864"/>
                <a:ext cx="1378784" cy="1349268"/>
                <a:chOff x="5327543" y="1215634"/>
                <a:chExt cx="1378784" cy="1349268"/>
              </a:xfrm>
            </p:grpSpPr>
            <p:sp>
              <p:nvSpPr>
                <p:cNvPr id="337" name="Freeform: Shape 336">
                  <a:extLst>
                    <a:ext uri="{FF2B5EF4-FFF2-40B4-BE49-F238E27FC236}">
                      <a16:creationId xmlns:a16="http://schemas.microsoft.com/office/drawing/2014/main" id="{C3FC0363-6EFE-0FEB-4926-8EC52434DC2F}"/>
                    </a:ext>
                  </a:extLst>
                </p:cNvPr>
                <p:cNvSpPr/>
                <p:nvPr/>
              </p:nvSpPr>
              <p:spPr>
                <a:xfrm>
                  <a:off x="5743717" y="1216864"/>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C7501A-5A18-DBDF-4E1A-9253851EC076}"/>
                    </a:ext>
                  </a:extLst>
                </p:cNvPr>
                <p:cNvSpPr/>
                <p:nvPr/>
              </p:nvSpPr>
              <p:spPr>
                <a:xfrm>
                  <a:off x="5917186" y="1388643"/>
                  <a:ext cx="559897" cy="559897"/>
                </a:xfrm>
                <a:custGeom>
                  <a:avLst/>
                  <a:gdLst>
                    <a:gd name="connsiteX0" fmla="*/ 55928 w 559897"/>
                    <a:gd name="connsiteY0" fmla="*/ 0 h 559897"/>
                    <a:gd name="connsiteX1" fmla="*/ 55928 w 559897"/>
                    <a:gd name="connsiteY1" fmla="*/ 112010 h 559897"/>
                    <a:gd name="connsiteX2" fmla="*/ 0 w 559897"/>
                    <a:gd name="connsiteY2" fmla="*/ 112010 h 559897"/>
                    <a:gd name="connsiteX3" fmla="*/ 0 w 559897"/>
                    <a:gd name="connsiteY3" fmla="*/ 447887 h 559897"/>
                    <a:gd name="connsiteX4" fmla="*/ 55928 w 559897"/>
                    <a:gd name="connsiteY4" fmla="*/ 447887 h 559897"/>
                    <a:gd name="connsiteX5" fmla="*/ 55928 w 559897"/>
                    <a:gd name="connsiteY5" fmla="*/ 559897 h 559897"/>
                    <a:gd name="connsiteX6" fmla="*/ 559897 w 559897"/>
                    <a:gd name="connsiteY6" fmla="*/ 559897 h 559897"/>
                    <a:gd name="connsiteX7" fmla="*/ 559897 w 559897"/>
                    <a:gd name="connsiteY7" fmla="*/ 335877 h 559897"/>
                    <a:gd name="connsiteX8" fmla="*/ 503815 w 559897"/>
                    <a:gd name="connsiteY8" fmla="*/ 335877 h 559897"/>
                    <a:gd name="connsiteX9" fmla="*/ 503815 w 559897"/>
                    <a:gd name="connsiteY9" fmla="*/ 223867 h 559897"/>
                    <a:gd name="connsiteX10" fmla="*/ 391959 w 559897"/>
                    <a:gd name="connsiteY10" fmla="*/ 223867 h 559897"/>
                    <a:gd name="connsiteX11" fmla="*/ 391959 w 559897"/>
                    <a:gd name="connsiteY11" fmla="*/ 167938 h 559897"/>
                    <a:gd name="connsiteX12" fmla="*/ 223867 w 559897"/>
                    <a:gd name="connsiteY12" fmla="*/ 167938 h 559897"/>
                    <a:gd name="connsiteX13" fmla="*/ 223867 w 559897"/>
                    <a:gd name="connsiteY13" fmla="*/ 112010 h 559897"/>
                    <a:gd name="connsiteX14" fmla="*/ 335877 w 559897"/>
                    <a:gd name="connsiteY14" fmla="*/ 112010 h 559897"/>
                    <a:gd name="connsiteX15" fmla="*/ 335877 w 559897"/>
                    <a:gd name="connsiteY15" fmla="*/ 0 h 559897"/>
                    <a:gd name="connsiteX16" fmla="*/ 223867 w 559897"/>
                    <a:gd name="connsiteY16" fmla="*/ 0 h 559897"/>
                    <a:gd name="connsiteX17" fmla="*/ 223867 w 559897"/>
                    <a:gd name="connsiteY17" fmla="*/ 55928 h 559897"/>
                    <a:gd name="connsiteX18" fmla="*/ 167939 w 559897"/>
                    <a:gd name="connsiteY18" fmla="*/ 55928 h 559897"/>
                    <a:gd name="connsiteX19" fmla="*/ 167939 w 559897"/>
                    <a:gd name="connsiteY19" fmla="*/ 0 h 559897"/>
                    <a:gd name="connsiteX20" fmla="*/ 55928 w 559897"/>
                    <a:gd name="connsiteY20" fmla="*/ 0 h 55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9897" h="559897">
                      <a:moveTo>
                        <a:pt x="55928" y="0"/>
                      </a:moveTo>
                      <a:lnTo>
                        <a:pt x="55928" y="112010"/>
                      </a:lnTo>
                      <a:lnTo>
                        <a:pt x="0" y="112010"/>
                      </a:lnTo>
                      <a:lnTo>
                        <a:pt x="0" y="447887"/>
                      </a:lnTo>
                      <a:lnTo>
                        <a:pt x="55928" y="447887"/>
                      </a:lnTo>
                      <a:lnTo>
                        <a:pt x="55928" y="559897"/>
                      </a:lnTo>
                      <a:lnTo>
                        <a:pt x="559897" y="559897"/>
                      </a:lnTo>
                      <a:lnTo>
                        <a:pt x="559897" y="335877"/>
                      </a:lnTo>
                      <a:lnTo>
                        <a:pt x="503815" y="335877"/>
                      </a:lnTo>
                      <a:lnTo>
                        <a:pt x="503815" y="223867"/>
                      </a:lnTo>
                      <a:lnTo>
                        <a:pt x="391959" y="223867"/>
                      </a:lnTo>
                      <a:lnTo>
                        <a:pt x="391959" y="167938"/>
                      </a:lnTo>
                      <a:lnTo>
                        <a:pt x="223867" y="167938"/>
                      </a:lnTo>
                      <a:lnTo>
                        <a:pt x="223867" y="112010"/>
                      </a:lnTo>
                      <a:lnTo>
                        <a:pt x="335877" y="112010"/>
                      </a:lnTo>
                      <a:lnTo>
                        <a:pt x="335877" y="0"/>
                      </a:lnTo>
                      <a:lnTo>
                        <a:pt x="223867" y="0"/>
                      </a:lnTo>
                      <a:lnTo>
                        <a:pt x="223867" y="55928"/>
                      </a:lnTo>
                      <a:lnTo>
                        <a:pt x="167939" y="55928"/>
                      </a:lnTo>
                      <a:lnTo>
                        <a:pt x="167939" y="0"/>
                      </a:lnTo>
                      <a:lnTo>
                        <a:pt x="55928" y="0"/>
                      </a:lnTo>
                    </a:path>
                  </a:pathLst>
                </a:custGeom>
                <a:solidFill>
                  <a:srgbClr val="9FB5BA"/>
                </a:solidFill>
                <a:ln w="15358" cap="flat">
                  <a:noFill/>
                  <a:prstDash val="solid"/>
                  <a:miter/>
                </a:ln>
              </p:spPr>
              <p:txBody>
                <a:bodyPr rtlCol="0" anchor="ctr"/>
                <a:lstStyle/>
                <a:p>
                  <a:endParaRPr lang="en-US"/>
                </a:p>
              </p:txBody>
            </p:sp>
            <p:grpSp>
              <p:nvGrpSpPr>
                <p:cNvPr id="339" name="Graphic 610">
                  <a:extLst>
                    <a:ext uri="{FF2B5EF4-FFF2-40B4-BE49-F238E27FC236}">
                      <a16:creationId xmlns:a16="http://schemas.microsoft.com/office/drawing/2014/main" id="{CFF37657-E443-639D-FD84-E88C30A6025A}"/>
                    </a:ext>
                  </a:extLst>
                </p:cNvPr>
                <p:cNvGrpSpPr/>
                <p:nvPr/>
              </p:nvGrpSpPr>
              <p:grpSpPr>
                <a:xfrm>
                  <a:off x="5749094" y="1220705"/>
                  <a:ext cx="951855" cy="951855"/>
                  <a:chOff x="5749094" y="1220705"/>
                  <a:chExt cx="951855" cy="951855"/>
                </a:xfrm>
                <a:noFill/>
              </p:grpSpPr>
              <p:sp>
                <p:nvSpPr>
                  <p:cNvPr id="342" name="Freeform: Shape 341">
                    <a:extLst>
                      <a:ext uri="{FF2B5EF4-FFF2-40B4-BE49-F238E27FC236}">
                        <a16:creationId xmlns:a16="http://schemas.microsoft.com/office/drawing/2014/main" id="{71BCEBA1-CD73-4983-D359-F304FCB32054}"/>
                      </a:ext>
                    </a:extLst>
                  </p:cNvPr>
                  <p:cNvSpPr/>
                  <p:nvPr/>
                </p:nvSpPr>
                <p:spPr>
                  <a:xfrm>
                    <a:off x="5749094" y="1220705"/>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D41B314-0FB1-91C6-D508-1B9AAFE549BA}"/>
                      </a:ext>
                    </a:extLst>
                  </p:cNvPr>
                  <p:cNvSpPr/>
                  <p:nvPr/>
                </p:nvSpPr>
                <p:spPr>
                  <a:xfrm>
                    <a:off x="5749094" y="127663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F6C6F05C-4272-8F59-AB87-865C83509A64}"/>
                      </a:ext>
                    </a:extLst>
                  </p:cNvPr>
                  <p:cNvSpPr/>
                  <p:nvPr/>
                </p:nvSpPr>
                <p:spPr>
                  <a:xfrm>
                    <a:off x="5749094" y="133256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11C86CA6-CEE2-1E39-49C0-0E5C006BFE1B}"/>
                      </a:ext>
                    </a:extLst>
                  </p:cNvPr>
                  <p:cNvSpPr/>
                  <p:nvPr/>
                </p:nvSpPr>
                <p:spPr>
                  <a:xfrm>
                    <a:off x="5749094" y="13886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3C350F5E-6BB1-337C-EC79-1106583EBD08}"/>
                      </a:ext>
                    </a:extLst>
                  </p:cNvPr>
                  <p:cNvSpPr/>
                  <p:nvPr/>
                </p:nvSpPr>
                <p:spPr>
                  <a:xfrm>
                    <a:off x="5749094" y="144457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C19B18F-58E2-2C40-DA52-1E9E7EDD5008}"/>
                      </a:ext>
                    </a:extLst>
                  </p:cNvPr>
                  <p:cNvSpPr/>
                  <p:nvPr/>
                </p:nvSpPr>
                <p:spPr>
                  <a:xfrm>
                    <a:off x="5749094" y="15006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C2B40BC9-3957-F5F1-6AE3-897935CE5FD9}"/>
                      </a:ext>
                    </a:extLst>
                  </p:cNvPr>
                  <p:cNvSpPr/>
                  <p:nvPr/>
                </p:nvSpPr>
                <p:spPr>
                  <a:xfrm>
                    <a:off x="5749094" y="155658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36A86C5B-C463-CD4F-9C3E-9635196126BD}"/>
                      </a:ext>
                    </a:extLst>
                  </p:cNvPr>
                  <p:cNvSpPr/>
                  <p:nvPr/>
                </p:nvSpPr>
                <p:spPr>
                  <a:xfrm>
                    <a:off x="5749094" y="161251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922896C3-27A1-A6FC-E3B1-8A7926FE16AC}"/>
                      </a:ext>
                    </a:extLst>
                  </p:cNvPr>
                  <p:cNvSpPr/>
                  <p:nvPr/>
                </p:nvSpPr>
                <p:spPr>
                  <a:xfrm>
                    <a:off x="5749094" y="166859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5E8581E6-C6DB-D7B9-FA0F-50732569BB66}"/>
                      </a:ext>
                    </a:extLst>
                  </p:cNvPr>
                  <p:cNvSpPr/>
                  <p:nvPr/>
                </p:nvSpPr>
                <p:spPr>
                  <a:xfrm>
                    <a:off x="5749094" y="172452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803F782D-A1D5-0CED-4A0A-95B7D3119596}"/>
                      </a:ext>
                    </a:extLst>
                  </p:cNvPr>
                  <p:cNvSpPr/>
                  <p:nvPr/>
                </p:nvSpPr>
                <p:spPr>
                  <a:xfrm>
                    <a:off x="5749094" y="178060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3F9A1135-369E-13A9-60FD-A1A03C79767A}"/>
                      </a:ext>
                    </a:extLst>
                  </p:cNvPr>
                  <p:cNvSpPr/>
                  <p:nvPr/>
                </p:nvSpPr>
                <p:spPr>
                  <a:xfrm>
                    <a:off x="5749094" y="183653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3DA56AF0-89ED-1343-FCF0-0F6BE87E25E3}"/>
                      </a:ext>
                    </a:extLst>
                  </p:cNvPr>
                  <p:cNvSpPr/>
                  <p:nvPr/>
                </p:nvSpPr>
                <p:spPr>
                  <a:xfrm>
                    <a:off x="5749094" y="189245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2CBF42E9-F32D-9844-472E-6EB662AA49A3}"/>
                      </a:ext>
                    </a:extLst>
                  </p:cNvPr>
                  <p:cNvSpPr/>
                  <p:nvPr/>
                </p:nvSpPr>
                <p:spPr>
                  <a:xfrm>
                    <a:off x="5749094" y="194854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CC955859-0118-7C95-19BE-F51EA6EFCFDC}"/>
                      </a:ext>
                    </a:extLst>
                  </p:cNvPr>
                  <p:cNvSpPr/>
                  <p:nvPr/>
                </p:nvSpPr>
                <p:spPr>
                  <a:xfrm>
                    <a:off x="5749094" y="200446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6333E61A-FA84-9C08-E35E-71241E2CB01E}"/>
                      </a:ext>
                    </a:extLst>
                  </p:cNvPr>
                  <p:cNvSpPr/>
                  <p:nvPr/>
                </p:nvSpPr>
                <p:spPr>
                  <a:xfrm>
                    <a:off x="5749094" y="206055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0682C7E5-F8F1-C20F-2433-3823159911CE}"/>
                      </a:ext>
                    </a:extLst>
                  </p:cNvPr>
                  <p:cNvSpPr/>
                  <p:nvPr/>
                </p:nvSpPr>
                <p:spPr>
                  <a:xfrm>
                    <a:off x="5749094" y="211647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C937FC0B-F408-B1AE-BB9D-70E88B900C5D}"/>
                      </a:ext>
                    </a:extLst>
                  </p:cNvPr>
                  <p:cNvSpPr/>
                  <p:nvPr/>
                </p:nvSpPr>
                <p:spPr>
                  <a:xfrm>
                    <a:off x="6645022"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124665D7-BBE2-400C-0ACF-63C7469B3E6D}"/>
                      </a:ext>
                    </a:extLst>
                  </p:cNvPr>
                  <p:cNvSpPr/>
                  <p:nvPr/>
                </p:nvSpPr>
                <p:spPr>
                  <a:xfrm>
                    <a:off x="658909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DB6501C0-67E9-F0C5-7432-B206C06F8439}"/>
                      </a:ext>
                    </a:extLst>
                  </p:cNvPr>
                  <p:cNvSpPr/>
                  <p:nvPr/>
                </p:nvSpPr>
                <p:spPr>
                  <a:xfrm>
                    <a:off x="653301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D775CAA9-837C-4B7B-1DDF-75FAF92FDA9B}"/>
                      </a:ext>
                    </a:extLst>
                  </p:cNvPr>
                  <p:cNvSpPr/>
                  <p:nvPr/>
                </p:nvSpPr>
                <p:spPr>
                  <a:xfrm>
                    <a:off x="647708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1E49035-F58A-59A8-5AD3-20B18E47C021}"/>
                      </a:ext>
                    </a:extLst>
                  </p:cNvPr>
                  <p:cNvSpPr/>
                  <p:nvPr/>
                </p:nvSpPr>
                <p:spPr>
                  <a:xfrm>
                    <a:off x="642100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4E0A8B01-7EB6-25E7-276E-1C05B5EC0D5A}"/>
                      </a:ext>
                    </a:extLst>
                  </p:cNvPr>
                  <p:cNvSpPr/>
                  <p:nvPr/>
                </p:nvSpPr>
                <p:spPr>
                  <a:xfrm>
                    <a:off x="636507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2AF3ECD1-A6C4-0168-C9B9-58B835BBA131}"/>
                      </a:ext>
                    </a:extLst>
                  </p:cNvPr>
                  <p:cNvSpPr/>
                  <p:nvPr/>
                </p:nvSpPr>
                <p:spPr>
                  <a:xfrm>
                    <a:off x="630914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5F83DEC0-C157-B231-42F5-78D2D31C3893}"/>
                      </a:ext>
                    </a:extLst>
                  </p:cNvPr>
                  <p:cNvSpPr/>
                  <p:nvPr/>
                </p:nvSpPr>
                <p:spPr>
                  <a:xfrm>
                    <a:off x="625306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33DD6004-D744-8947-F4BF-CFC28992CD66}"/>
                      </a:ext>
                    </a:extLst>
                  </p:cNvPr>
                  <p:cNvSpPr/>
                  <p:nvPr/>
                </p:nvSpPr>
                <p:spPr>
                  <a:xfrm>
                    <a:off x="619713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6DE24564-C9BD-A401-3270-120214EB2E65}"/>
                      </a:ext>
                    </a:extLst>
                  </p:cNvPr>
                  <p:cNvSpPr/>
                  <p:nvPr/>
                </p:nvSpPr>
                <p:spPr>
                  <a:xfrm>
                    <a:off x="614105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975F1E93-0C85-E22E-D143-0C578FEFC417}"/>
                      </a:ext>
                    </a:extLst>
                  </p:cNvPr>
                  <p:cNvSpPr/>
                  <p:nvPr/>
                </p:nvSpPr>
                <p:spPr>
                  <a:xfrm>
                    <a:off x="608512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78296040-708E-CDCD-10A5-C26217BD8533}"/>
                      </a:ext>
                    </a:extLst>
                  </p:cNvPr>
                  <p:cNvSpPr/>
                  <p:nvPr/>
                </p:nvSpPr>
                <p:spPr>
                  <a:xfrm>
                    <a:off x="602919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B5C8E61-19B2-49BA-BD84-C51DDF99058D}"/>
                      </a:ext>
                    </a:extLst>
                  </p:cNvPr>
                  <p:cNvSpPr/>
                  <p:nvPr/>
                </p:nvSpPr>
                <p:spPr>
                  <a:xfrm>
                    <a:off x="597311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FAFC547D-D00E-7364-1438-023A11FDBE49}"/>
                      </a:ext>
                    </a:extLst>
                  </p:cNvPr>
                  <p:cNvSpPr/>
                  <p:nvPr/>
                </p:nvSpPr>
                <p:spPr>
                  <a:xfrm>
                    <a:off x="591718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FFCB67C7-23F3-B528-8A9E-857CA8621AC3}"/>
                      </a:ext>
                    </a:extLst>
                  </p:cNvPr>
                  <p:cNvSpPr/>
                  <p:nvPr/>
                </p:nvSpPr>
                <p:spPr>
                  <a:xfrm>
                    <a:off x="5861104"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5BFC4716-C2FA-A40A-10C2-6006E1C2D9D6}"/>
                      </a:ext>
                    </a:extLst>
                  </p:cNvPr>
                  <p:cNvSpPr/>
                  <p:nvPr/>
                </p:nvSpPr>
                <p:spPr>
                  <a:xfrm>
                    <a:off x="580517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40" name="Freeform: Shape 339">
                  <a:extLst>
                    <a:ext uri="{FF2B5EF4-FFF2-40B4-BE49-F238E27FC236}">
                      <a16:creationId xmlns:a16="http://schemas.microsoft.com/office/drawing/2014/main" id="{880B1FE3-08D3-AEFB-7219-3F30250F2D43}"/>
                    </a:ext>
                  </a:extLst>
                </p:cNvPr>
                <p:cNvSpPr/>
                <p:nvPr/>
              </p:nvSpPr>
              <p:spPr>
                <a:xfrm>
                  <a:off x="5743717" y="121563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341" name="Picture 340">
                  <a:extLst>
                    <a:ext uri="{FF2B5EF4-FFF2-40B4-BE49-F238E27FC236}">
                      <a16:creationId xmlns:a16="http://schemas.microsoft.com/office/drawing/2014/main" id="{B37A6172-36EF-0BBE-E7E7-39CAB6530E3B}"/>
                    </a:ext>
                  </a:extLst>
                </p:cNvPr>
                <p:cNvPicPr>
                  <a:picLocks noChangeAspect="1"/>
                </p:cNvPicPr>
                <p:nvPr/>
              </p:nvPicPr>
              <p:blipFill>
                <a:blip r:embed="rId3"/>
                <a:stretch>
                  <a:fillRect/>
                </a:stretch>
              </p:blipFill>
              <p:spPr>
                <a:xfrm>
                  <a:off x="5327543" y="1690112"/>
                  <a:ext cx="874791" cy="874791"/>
                </a:xfrm>
                <a:custGeom>
                  <a:avLst/>
                  <a:gdLst>
                    <a:gd name="connsiteX0" fmla="*/ -167 w 874791"/>
                    <a:gd name="connsiteY0" fmla="*/ -423 h 874791"/>
                    <a:gd name="connsiteX1" fmla="*/ 874624 w 874791"/>
                    <a:gd name="connsiteY1" fmla="*/ -423 h 874791"/>
                    <a:gd name="connsiteX2" fmla="*/ 874624 w 874791"/>
                    <a:gd name="connsiteY2" fmla="*/ 874368 h 874791"/>
                    <a:gd name="connsiteX3" fmla="*/ -16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7" y="-423"/>
                      </a:moveTo>
                      <a:lnTo>
                        <a:pt x="874624" y="-423"/>
                      </a:lnTo>
                      <a:lnTo>
                        <a:pt x="874624" y="874368"/>
                      </a:lnTo>
                      <a:lnTo>
                        <a:pt x="-167" y="874368"/>
                      </a:lnTo>
                      <a:close/>
                    </a:path>
                  </a:pathLst>
                </a:custGeom>
              </p:spPr>
            </p:pic>
          </p:grpSp>
          <p:cxnSp>
            <p:nvCxnSpPr>
              <p:cNvPr id="336" name="Straight Arrow Connector 335">
                <a:extLst>
                  <a:ext uri="{FF2B5EF4-FFF2-40B4-BE49-F238E27FC236}">
                    <a16:creationId xmlns:a16="http://schemas.microsoft.com/office/drawing/2014/main" id="{9B9AEAC3-14DB-8713-F614-0A5E7FBD89CD}"/>
                  </a:ext>
                </a:extLst>
              </p:cNvPr>
              <p:cNvCxnSpPr>
                <a:cxnSpLocks/>
              </p:cNvCxnSpPr>
              <p:nvPr/>
            </p:nvCxnSpPr>
            <p:spPr>
              <a:xfrm>
                <a:off x="4359716"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0064279-3A26-C122-4AB1-960E5D499F63}"/>
                </a:ext>
              </a:extLst>
            </p:cNvPr>
            <p:cNvGrpSpPr/>
            <p:nvPr/>
          </p:nvGrpSpPr>
          <p:grpSpPr>
            <a:xfrm>
              <a:off x="1834097" y="2058411"/>
              <a:ext cx="1378862" cy="1349393"/>
              <a:chOff x="5156613" y="3242169"/>
              <a:chExt cx="1378862" cy="1349393"/>
            </a:xfrm>
          </p:grpSpPr>
          <p:grpSp>
            <p:nvGrpSpPr>
              <p:cNvPr id="295" name="Graphic 610">
                <a:extLst>
                  <a:ext uri="{FF2B5EF4-FFF2-40B4-BE49-F238E27FC236}">
                    <a16:creationId xmlns:a16="http://schemas.microsoft.com/office/drawing/2014/main" id="{80A1C534-D1A0-A799-BF1B-A19270BEF026}"/>
                  </a:ext>
                </a:extLst>
              </p:cNvPr>
              <p:cNvGrpSpPr/>
              <p:nvPr/>
            </p:nvGrpSpPr>
            <p:grpSpPr>
              <a:xfrm>
                <a:off x="5156613" y="3242169"/>
                <a:ext cx="1378862" cy="1349393"/>
                <a:chOff x="6554046" y="1217939"/>
                <a:chExt cx="1378862" cy="1349393"/>
              </a:xfrm>
            </p:grpSpPr>
            <p:sp>
              <p:nvSpPr>
                <p:cNvPr id="297" name="Freeform: Shape 296">
                  <a:extLst>
                    <a:ext uri="{FF2B5EF4-FFF2-40B4-BE49-F238E27FC236}">
                      <a16:creationId xmlns:a16="http://schemas.microsoft.com/office/drawing/2014/main" id="{89B95DAD-FB32-EE1D-A878-EB0708E13D99}"/>
                    </a:ext>
                  </a:extLst>
                </p:cNvPr>
                <p:cNvSpPr/>
                <p:nvPr/>
              </p:nvSpPr>
              <p:spPr>
                <a:xfrm>
                  <a:off x="697029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061DFC3D-F573-F6B7-A0FD-8131E5705E60}"/>
                    </a:ext>
                  </a:extLst>
                </p:cNvPr>
                <p:cNvSpPr/>
                <p:nvPr/>
              </p:nvSpPr>
              <p:spPr>
                <a:xfrm>
                  <a:off x="7143613" y="1332561"/>
                  <a:ext cx="560204" cy="671907"/>
                </a:xfrm>
                <a:custGeom>
                  <a:avLst/>
                  <a:gdLst>
                    <a:gd name="connsiteX0" fmla="*/ 112010 w 560204"/>
                    <a:gd name="connsiteY0" fmla="*/ 0 h 671907"/>
                    <a:gd name="connsiteX1" fmla="*/ 56082 w 560204"/>
                    <a:gd name="connsiteY1" fmla="*/ 0 h 671907"/>
                    <a:gd name="connsiteX2" fmla="*/ 56082 w 560204"/>
                    <a:gd name="connsiteY2" fmla="*/ 56082 h 671907"/>
                    <a:gd name="connsiteX3" fmla="*/ 0 w 560204"/>
                    <a:gd name="connsiteY3" fmla="*/ 56082 h 671907"/>
                    <a:gd name="connsiteX4" fmla="*/ 0 w 560204"/>
                    <a:gd name="connsiteY4" fmla="*/ 168092 h 671907"/>
                    <a:gd name="connsiteX5" fmla="*/ 56082 w 560204"/>
                    <a:gd name="connsiteY5" fmla="*/ 170397 h 671907"/>
                    <a:gd name="connsiteX6" fmla="*/ 56082 w 560204"/>
                    <a:gd name="connsiteY6" fmla="*/ 224020 h 671907"/>
                    <a:gd name="connsiteX7" fmla="*/ 110627 w 560204"/>
                    <a:gd name="connsiteY7" fmla="*/ 226171 h 671907"/>
                    <a:gd name="connsiteX8" fmla="*/ 111856 w 560204"/>
                    <a:gd name="connsiteY8" fmla="*/ 337721 h 671907"/>
                    <a:gd name="connsiteX9" fmla="*/ 56082 w 560204"/>
                    <a:gd name="connsiteY9" fmla="*/ 338489 h 671907"/>
                    <a:gd name="connsiteX10" fmla="*/ 56082 w 560204"/>
                    <a:gd name="connsiteY10" fmla="*/ 615979 h 671907"/>
                    <a:gd name="connsiteX11" fmla="*/ 167938 w 560204"/>
                    <a:gd name="connsiteY11" fmla="*/ 615979 h 671907"/>
                    <a:gd name="connsiteX12" fmla="*/ 167938 w 560204"/>
                    <a:gd name="connsiteY12" fmla="*/ 671907 h 671907"/>
                    <a:gd name="connsiteX13" fmla="*/ 224021 w 560204"/>
                    <a:gd name="connsiteY13" fmla="*/ 671907 h 671907"/>
                    <a:gd name="connsiteX14" fmla="*/ 336030 w 560204"/>
                    <a:gd name="connsiteY14" fmla="*/ 671907 h 671907"/>
                    <a:gd name="connsiteX15" fmla="*/ 448041 w 560204"/>
                    <a:gd name="connsiteY15" fmla="*/ 671907 h 671907"/>
                    <a:gd name="connsiteX16" fmla="*/ 448041 w 560204"/>
                    <a:gd name="connsiteY16" fmla="*/ 615979 h 671907"/>
                    <a:gd name="connsiteX17" fmla="*/ 504583 w 560204"/>
                    <a:gd name="connsiteY17" fmla="*/ 618130 h 671907"/>
                    <a:gd name="connsiteX18" fmla="*/ 504583 w 560204"/>
                    <a:gd name="connsiteY18" fmla="*/ 565121 h 671907"/>
                    <a:gd name="connsiteX19" fmla="*/ 560204 w 560204"/>
                    <a:gd name="connsiteY19" fmla="*/ 563124 h 671907"/>
                    <a:gd name="connsiteX20" fmla="*/ 560204 w 560204"/>
                    <a:gd name="connsiteY20" fmla="*/ 226479 h 671907"/>
                    <a:gd name="connsiteX21" fmla="*/ 446197 w 560204"/>
                    <a:gd name="connsiteY21" fmla="*/ 227554 h 671907"/>
                    <a:gd name="connsiteX22" fmla="*/ 447426 w 560204"/>
                    <a:gd name="connsiteY22" fmla="*/ 170550 h 671907"/>
                    <a:gd name="connsiteX23" fmla="*/ 338028 w 560204"/>
                    <a:gd name="connsiteY23" fmla="*/ 169168 h 671907"/>
                    <a:gd name="connsiteX24" fmla="*/ 336030 w 560204"/>
                    <a:gd name="connsiteY24" fmla="*/ 0 h 671907"/>
                    <a:gd name="connsiteX25" fmla="*/ 280102 w 560204"/>
                    <a:gd name="connsiteY25" fmla="*/ 0 h 671907"/>
                    <a:gd name="connsiteX26" fmla="*/ 280102 w 560204"/>
                    <a:gd name="connsiteY26" fmla="*/ 58540 h 671907"/>
                    <a:gd name="connsiteX27" fmla="*/ 168246 w 560204"/>
                    <a:gd name="connsiteY27" fmla="*/ 56389 h 671907"/>
                    <a:gd name="connsiteX28" fmla="*/ 167631 w 560204"/>
                    <a:gd name="connsiteY28" fmla="*/ 1383 h 67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204" h="671907">
                      <a:moveTo>
                        <a:pt x="112010" y="0"/>
                      </a:moveTo>
                      <a:lnTo>
                        <a:pt x="56082" y="0"/>
                      </a:lnTo>
                      <a:lnTo>
                        <a:pt x="56082" y="56082"/>
                      </a:lnTo>
                      <a:lnTo>
                        <a:pt x="0" y="56082"/>
                      </a:lnTo>
                      <a:lnTo>
                        <a:pt x="0" y="168092"/>
                      </a:lnTo>
                      <a:lnTo>
                        <a:pt x="56082" y="170397"/>
                      </a:lnTo>
                      <a:lnTo>
                        <a:pt x="56082" y="224020"/>
                      </a:lnTo>
                      <a:lnTo>
                        <a:pt x="110627" y="226171"/>
                      </a:lnTo>
                      <a:lnTo>
                        <a:pt x="111856" y="337721"/>
                      </a:lnTo>
                      <a:lnTo>
                        <a:pt x="56082" y="338489"/>
                      </a:lnTo>
                      <a:lnTo>
                        <a:pt x="56082" y="615979"/>
                      </a:lnTo>
                      <a:lnTo>
                        <a:pt x="167938" y="615979"/>
                      </a:lnTo>
                      <a:lnTo>
                        <a:pt x="167938" y="671907"/>
                      </a:lnTo>
                      <a:lnTo>
                        <a:pt x="224021" y="671907"/>
                      </a:lnTo>
                      <a:lnTo>
                        <a:pt x="336030" y="671907"/>
                      </a:lnTo>
                      <a:lnTo>
                        <a:pt x="448041" y="671907"/>
                      </a:lnTo>
                      <a:lnTo>
                        <a:pt x="448041" y="615979"/>
                      </a:lnTo>
                      <a:lnTo>
                        <a:pt x="504583" y="618130"/>
                      </a:lnTo>
                      <a:lnTo>
                        <a:pt x="504583" y="565121"/>
                      </a:lnTo>
                      <a:lnTo>
                        <a:pt x="560204" y="563124"/>
                      </a:lnTo>
                      <a:lnTo>
                        <a:pt x="560204" y="226479"/>
                      </a:lnTo>
                      <a:lnTo>
                        <a:pt x="446197" y="227554"/>
                      </a:lnTo>
                      <a:lnTo>
                        <a:pt x="447426" y="170550"/>
                      </a:lnTo>
                      <a:lnTo>
                        <a:pt x="338028" y="169168"/>
                      </a:lnTo>
                      <a:lnTo>
                        <a:pt x="336030" y="0"/>
                      </a:lnTo>
                      <a:lnTo>
                        <a:pt x="280102" y="0"/>
                      </a:lnTo>
                      <a:lnTo>
                        <a:pt x="280102" y="58540"/>
                      </a:lnTo>
                      <a:lnTo>
                        <a:pt x="168246" y="56389"/>
                      </a:lnTo>
                      <a:lnTo>
                        <a:pt x="167631" y="1383"/>
                      </a:lnTo>
                      <a:close/>
                    </a:path>
                  </a:pathLst>
                </a:custGeom>
                <a:solidFill>
                  <a:srgbClr val="9FB5BA"/>
                </a:solidFill>
                <a:ln w="15358" cap="flat">
                  <a:noFill/>
                  <a:prstDash val="solid"/>
                  <a:miter/>
                </a:ln>
              </p:spPr>
              <p:txBody>
                <a:bodyPr rtlCol="0" anchor="ctr"/>
                <a:lstStyle/>
                <a:p>
                  <a:endParaRPr lang="en-US"/>
                </a:p>
              </p:txBody>
            </p:sp>
            <p:grpSp>
              <p:nvGrpSpPr>
                <p:cNvPr id="299" name="Graphic 610">
                  <a:extLst>
                    <a:ext uri="{FF2B5EF4-FFF2-40B4-BE49-F238E27FC236}">
                      <a16:creationId xmlns:a16="http://schemas.microsoft.com/office/drawing/2014/main" id="{30586C7B-8F71-6354-4205-4CDC562544C5}"/>
                    </a:ext>
                  </a:extLst>
                </p:cNvPr>
                <p:cNvGrpSpPr/>
                <p:nvPr/>
              </p:nvGrpSpPr>
              <p:grpSpPr>
                <a:xfrm>
                  <a:off x="6975674" y="1223009"/>
                  <a:ext cx="951855" cy="951855"/>
                  <a:chOff x="6975674" y="1223009"/>
                  <a:chExt cx="951855" cy="951855"/>
                </a:xfrm>
                <a:noFill/>
              </p:grpSpPr>
              <p:sp>
                <p:nvSpPr>
                  <p:cNvPr id="302" name="Freeform: Shape 301">
                    <a:extLst>
                      <a:ext uri="{FF2B5EF4-FFF2-40B4-BE49-F238E27FC236}">
                        <a16:creationId xmlns:a16="http://schemas.microsoft.com/office/drawing/2014/main" id="{089EDAD1-92A3-283B-A836-AC00260FE2E2}"/>
                      </a:ext>
                    </a:extLst>
                  </p:cNvPr>
                  <p:cNvSpPr/>
                  <p:nvPr/>
                </p:nvSpPr>
                <p:spPr>
                  <a:xfrm>
                    <a:off x="6975674" y="122300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D8C1EE34-9149-4ED5-D9A7-27FEB58AEBA5}"/>
                      </a:ext>
                    </a:extLst>
                  </p:cNvPr>
                  <p:cNvSpPr/>
                  <p:nvPr/>
                </p:nvSpPr>
                <p:spPr>
                  <a:xfrm>
                    <a:off x="697567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22FED73E-328B-98C1-84C0-35474C49B572}"/>
                      </a:ext>
                    </a:extLst>
                  </p:cNvPr>
                  <p:cNvSpPr/>
                  <p:nvPr/>
                </p:nvSpPr>
                <p:spPr>
                  <a:xfrm>
                    <a:off x="697567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031A8E45-5B30-B183-993B-4B78A47D7E76}"/>
                      </a:ext>
                    </a:extLst>
                  </p:cNvPr>
                  <p:cNvSpPr/>
                  <p:nvPr/>
                </p:nvSpPr>
                <p:spPr>
                  <a:xfrm>
                    <a:off x="697567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D8C9E4D1-308D-017A-5E82-B91F7A417A2C}"/>
                      </a:ext>
                    </a:extLst>
                  </p:cNvPr>
                  <p:cNvSpPr/>
                  <p:nvPr/>
                </p:nvSpPr>
                <p:spPr>
                  <a:xfrm>
                    <a:off x="697567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942EFAD0-8334-0FE8-4A7F-DF87DF1694AD}"/>
                      </a:ext>
                    </a:extLst>
                  </p:cNvPr>
                  <p:cNvSpPr/>
                  <p:nvPr/>
                </p:nvSpPr>
                <p:spPr>
                  <a:xfrm>
                    <a:off x="697567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D7B06E5B-F814-0551-B0E5-23FFE8F6C9CE}"/>
                      </a:ext>
                    </a:extLst>
                  </p:cNvPr>
                  <p:cNvSpPr/>
                  <p:nvPr/>
                </p:nvSpPr>
                <p:spPr>
                  <a:xfrm>
                    <a:off x="697567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564CB57B-1BF0-1AA8-7818-6F2CED2F7AA9}"/>
                      </a:ext>
                    </a:extLst>
                  </p:cNvPr>
                  <p:cNvSpPr/>
                  <p:nvPr/>
                </p:nvSpPr>
                <p:spPr>
                  <a:xfrm>
                    <a:off x="697567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E4EE22F8-2A95-FEC1-2C53-BBD8F1070BD8}"/>
                      </a:ext>
                    </a:extLst>
                  </p:cNvPr>
                  <p:cNvSpPr/>
                  <p:nvPr/>
                </p:nvSpPr>
                <p:spPr>
                  <a:xfrm>
                    <a:off x="697567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01BABC7-0C66-4F4C-A83D-1D62EC825721}"/>
                      </a:ext>
                    </a:extLst>
                  </p:cNvPr>
                  <p:cNvSpPr/>
                  <p:nvPr/>
                </p:nvSpPr>
                <p:spPr>
                  <a:xfrm>
                    <a:off x="697567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0ABB7E27-C72E-12A4-6707-879D778FAE70}"/>
                      </a:ext>
                    </a:extLst>
                  </p:cNvPr>
                  <p:cNvSpPr/>
                  <p:nvPr/>
                </p:nvSpPr>
                <p:spPr>
                  <a:xfrm>
                    <a:off x="697567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790C8390-6E91-719A-E667-158030A3DBBD}"/>
                      </a:ext>
                    </a:extLst>
                  </p:cNvPr>
                  <p:cNvSpPr/>
                  <p:nvPr/>
                </p:nvSpPr>
                <p:spPr>
                  <a:xfrm>
                    <a:off x="697567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9E20EEAC-DA9A-B281-F857-9CB7FCE25CA8}"/>
                      </a:ext>
                    </a:extLst>
                  </p:cNvPr>
                  <p:cNvSpPr/>
                  <p:nvPr/>
                </p:nvSpPr>
                <p:spPr>
                  <a:xfrm>
                    <a:off x="697567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813C5BA8-C907-0948-D5C6-35947A17A016}"/>
                      </a:ext>
                    </a:extLst>
                  </p:cNvPr>
                  <p:cNvSpPr/>
                  <p:nvPr/>
                </p:nvSpPr>
                <p:spPr>
                  <a:xfrm>
                    <a:off x="697567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BEE3249F-EDC7-1AC4-CFFF-AF72106A1199}"/>
                      </a:ext>
                    </a:extLst>
                  </p:cNvPr>
                  <p:cNvSpPr/>
                  <p:nvPr/>
                </p:nvSpPr>
                <p:spPr>
                  <a:xfrm>
                    <a:off x="697567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89F7CABA-86D3-EEE2-C6D9-BC9B25E1B625}"/>
                      </a:ext>
                    </a:extLst>
                  </p:cNvPr>
                  <p:cNvSpPr/>
                  <p:nvPr/>
                </p:nvSpPr>
                <p:spPr>
                  <a:xfrm>
                    <a:off x="697567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99914A6C-61E8-7447-48A0-ABC0A5008B65}"/>
                      </a:ext>
                    </a:extLst>
                  </p:cNvPr>
                  <p:cNvSpPr/>
                  <p:nvPr/>
                </p:nvSpPr>
                <p:spPr>
                  <a:xfrm>
                    <a:off x="697567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9A6409C9-01F3-DED2-FE44-82A23B26DE09}"/>
                      </a:ext>
                    </a:extLst>
                  </p:cNvPr>
                  <p:cNvSpPr/>
                  <p:nvPr/>
                </p:nvSpPr>
                <p:spPr>
                  <a:xfrm>
                    <a:off x="787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56A3EDB1-2534-B5DD-EE80-F79476ECCBE4}"/>
                      </a:ext>
                    </a:extLst>
                  </p:cNvPr>
                  <p:cNvSpPr/>
                  <p:nvPr/>
                </p:nvSpPr>
                <p:spPr>
                  <a:xfrm>
                    <a:off x="781552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1DEA5C4-146D-5447-5AB6-BDB4AE347C13}"/>
                      </a:ext>
                    </a:extLst>
                  </p:cNvPr>
                  <p:cNvSpPr/>
                  <p:nvPr/>
                </p:nvSpPr>
                <p:spPr>
                  <a:xfrm>
                    <a:off x="77595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DD0EEB68-ED8B-2E1A-F849-A84EF1FF80C0}"/>
                      </a:ext>
                    </a:extLst>
                  </p:cNvPr>
                  <p:cNvSpPr/>
                  <p:nvPr/>
                </p:nvSpPr>
                <p:spPr>
                  <a:xfrm>
                    <a:off x="770351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7C8F12FE-2B2F-6321-D4D3-459C93ED3EBA}"/>
                      </a:ext>
                    </a:extLst>
                  </p:cNvPr>
                  <p:cNvSpPr/>
                  <p:nvPr/>
                </p:nvSpPr>
                <p:spPr>
                  <a:xfrm>
                    <a:off x="76475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A37ED6CB-A7FE-FD69-9201-FC907F5B88C1}"/>
                      </a:ext>
                    </a:extLst>
                  </p:cNvPr>
                  <p:cNvSpPr/>
                  <p:nvPr/>
                </p:nvSpPr>
                <p:spPr>
                  <a:xfrm>
                    <a:off x="75916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9072D386-41E7-BAC5-C97E-FA200BB75C95}"/>
                      </a:ext>
                    </a:extLst>
                  </p:cNvPr>
                  <p:cNvSpPr/>
                  <p:nvPr/>
                </p:nvSpPr>
                <p:spPr>
                  <a:xfrm>
                    <a:off x="75355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A561F782-2242-FBCB-8409-5EB4666B9567}"/>
                      </a:ext>
                    </a:extLst>
                  </p:cNvPr>
                  <p:cNvSpPr/>
                  <p:nvPr/>
                </p:nvSpPr>
                <p:spPr>
                  <a:xfrm>
                    <a:off x="74796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F59A57C-6A52-F4DC-2064-DE313A3E8973}"/>
                      </a:ext>
                    </a:extLst>
                  </p:cNvPr>
                  <p:cNvSpPr/>
                  <p:nvPr/>
                </p:nvSpPr>
                <p:spPr>
                  <a:xfrm>
                    <a:off x="742356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8412DCAE-C89C-9712-A11B-EE2190F3AA02}"/>
                      </a:ext>
                    </a:extLst>
                  </p:cNvPr>
                  <p:cNvSpPr/>
                  <p:nvPr/>
                </p:nvSpPr>
                <p:spPr>
                  <a:xfrm>
                    <a:off x="73676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6BA314EB-0A12-79AB-EED2-807E92B07B3F}"/>
                      </a:ext>
                    </a:extLst>
                  </p:cNvPr>
                  <p:cNvSpPr/>
                  <p:nvPr/>
                </p:nvSpPr>
                <p:spPr>
                  <a:xfrm>
                    <a:off x="731155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6661C735-0888-C556-FC3A-F67B53EA5A1C}"/>
                      </a:ext>
                    </a:extLst>
                  </p:cNvPr>
                  <p:cNvSpPr/>
                  <p:nvPr/>
                </p:nvSpPr>
                <p:spPr>
                  <a:xfrm>
                    <a:off x="725562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ED053AEF-7406-E444-8D7F-8137BDDAE278}"/>
                      </a:ext>
                    </a:extLst>
                  </p:cNvPr>
                  <p:cNvSpPr/>
                  <p:nvPr/>
                </p:nvSpPr>
                <p:spPr>
                  <a:xfrm>
                    <a:off x="7199695"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D2E046B7-C605-4FC1-8658-1EA684794687}"/>
                      </a:ext>
                    </a:extLst>
                  </p:cNvPr>
                  <p:cNvSpPr/>
                  <p:nvPr/>
                </p:nvSpPr>
                <p:spPr>
                  <a:xfrm>
                    <a:off x="714361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086EE5E3-0801-9AF0-4256-4D7EF5DEEABA}"/>
                      </a:ext>
                    </a:extLst>
                  </p:cNvPr>
                  <p:cNvSpPr/>
                  <p:nvPr/>
                </p:nvSpPr>
                <p:spPr>
                  <a:xfrm>
                    <a:off x="708768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CE058C8B-8859-67CA-A099-84E0FA625339}"/>
                      </a:ext>
                    </a:extLst>
                  </p:cNvPr>
                  <p:cNvSpPr/>
                  <p:nvPr/>
                </p:nvSpPr>
                <p:spPr>
                  <a:xfrm>
                    <a:off x="703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00" name="Freeform: Shape 299">
                  <a:extLst>
                    <a:ext uri="{FF2B5EF4-FFF2-40B4-BE49-F238E27FC236}">
                      <a16:creationId xmlns:a16="http://schemas.microsoft.com/office/drawing/2014/main" id="{40F923B9-F1D8-4D80-9C0A-3BC9DA7AA282}"/>
                    </a:ext>
                  </a:extLst>
                </p:cNvPr>
                <p:cNvSpPr/>
                <p:nvPr/>
              </p:nvSpPr>
              <p:spPr>
                <a:xfrm>
                  <a:off x="697029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301" name="Picture 300">
                  <a:extLst>
                    <a:ext uri="{FF2B5EF4-FFF2-40B4-BE49-F238E27FC236}">
                      <a16:creationId xmlns:a16="http://schemas.microsoft.com/office/drawing/2014/main" id="{E739FC19-D564-1235-B668-7679E5EB719F}"/>
                    </a:ext>
                  </a:extLst>
                </p:cNvPr>
                <p:cNvPicPr>
                  <a:picLocks noChangeAspect="1"/>
                </p:cNvPicPr>
                <p:nvPr/>
              </p:nvPicPr>
              <p:blipFill>
                <a:blip r:embed="rId3"/>
                <a:stretch>
                  <a:fillRect/>
                </a:stretch>
              </p:blipFill>
              <p:spPr>
                <a:xfrm>
                  <a:off x="6554046" y="1692541"/>
                  <a:ext cx="874791" cy="874791"/>
                </a:xfrm>
                <a:custGeom>
                  <a:avLst/>
                  <a:gdLst>
                    <a:gd name="connsiteX0" fmla="*/ -87 w 874791"/>
                    <a:gd name="connsiteY0" fmla="*/ -423 h 874791"/>
                    <a:gd name="connsiteX1" fmla="*/ 874704 w 874791"/>
                    <a:gd name="connsiteY1" fmla="*/ -423 h 874791"/>
                    <a:gd name="connsiteX2" fmla="*/ 874704 w 874791"/>
                    <a:gd name="connsiteY2" fmla="*/ 874368 h 874791"/>
                    <a:gd name="connsiteX3" fmla="*/ -8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423"/>
                      </a:moveTo>
                      <a:lnTo>
                        <a:pt x="874704" y="-423"/>
                      </a:lnTo>
                      <a:lnTo>
                        <a:pt x="874704" y="874368"/>
                      </a:lnTo>
                      <a:lnTo>
                        <a:pt x="-87" y="874368"/>
                      </a:lnTo>
                      <a:close/>
                    </a:path>
                  </a:pathLst>
                </a:custGeom>
              </p:spPr>
            </p:pic>
          </p:grpSp>
          <p:cxnSp>
            <p:nvCxnSpPr>
              <p:cNvPr id="296" name="Straight Arrow Connector 295">
                <a:extLst>
                  <a:ext uri="{FF2B5EF4-FFF2-40B4-BE49-F238E27FC236}">
                    <a16:creationId xmlns:a16="http://schemas.microsoft.com/office/drawing/2014/main" id="{285C8097-BD38-7FC7-7D70-713D18DEF2AC}"/>
                  </a:ext>
                </a:extLst>
              </p:cNvPr>
              <p:cNvCxnSpPr>
                <a:cxnSpLocks/>
              </p:cNvCxnSpPr>
              <p:nvPr/>
            </p:nvCxnSpPr>
            <p:spPr>
              <a:xfrm>
                <a:off x="5586438"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FCF60719-46CD-06FA-E91C-15752D3F8128}"/>
                </a:ext>
              </a:extLst>
            </p:cNvPr>
            <p:cNvGrpSpPr/>
            <p:nvPr/>
          </p:nvGrpSpPr>
          <p:grpSpPr>
            <a:xfrm>
              <a:off x="3039596" y="2058411"/>
              <a:ext cx="1378892" cy="1349393"/>
              <a:chOff x="6362112" y="3242169"/>
              <a:chExt cx="1378892" cy="1349393"/>
            </a:xfrm>
          </p:grpSpPr>
          <p:grpSp>
            <p:nvGrpSpPr>
              <p:cNvPr id="255" name="Graphic 610">
                <a:extLst>
                  <a:ext uri="{FF2B5EF4-FFF2-40B4-BE49-F238E27FC236}">
                    <a16:creationId xmlns:a16="http://schemas.microsoft.com/office/drawing/2014/main" id="{BDD06ED9-F87D-990E-717A-F26E4CAB836E}"/>
                  </a:ext>
                </a:extLst>
              </p:cNvPr>
              <p:cNvGrpSpPr/>
              <p:nvPr/>
            </p:nvGrpSpPr>
            <p:grpSpPr>
              <a:xfrm>
                <a:off x="6362112" y="3242169"/>
                <a:ext cx="1378892" cy="1349393"/>
                <a:chOff x="7759545" y="1217939"/>
                <a:chExt cx="1378892" cy="1349393"/>
              </a:xfrm>
            </p:grpSpPr>
            <p:sp>
              <p:nvSpPr>
                <p:cNvPr id="257" name="Freeform: Shape 256">
                  <a:extLst>
                    <a:ext uri="{FF2B5EF4-FFF2-40B4-BE49-F238E27FC236}">
                      <a16:creationId xmlns:a16="http://schemas.microsoft.com/office/drawing/2014/main" id="{15940D8F-C01D-63D5-82B0-88ACC0A4AD4D}"/>
                    </a:ext>
                  </a:extLst>
                </p:cNvPr>
                <p:cNvSpPr/>
                <p:nvPr/>
              </p:nvSpPr>
              <p:spPr>
                <a:xfrm>
                  <a:off x="817582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A55D269B-8235-5985-C603-141D62DED858}"/>
                    </a:ext>
                  </a:extLst>
                </p:cNvPr>
                <p:cNvSpPr/>
                <p:nvPr/>
              </p:nvSpPr>
              <p:spPr>
                <a:xfrm>
                  <a:off x="8347914" y="1333790"/>
                  <a:ext cx="561586" cy="673443"/>
                </a:xfrm>
                <a:custGeom>
                  <a:avLst/>
                  <a:gdLst>
                    <a:gd name="connsiteX0" fmla="*/ 57157 w 561586"/>
                    <a:gd name="connsiteY0" fmla="*/ 0 h 673443"/>
                    <a:gd name="connsiteX1" fmla="*/ 56697 w 561586"/>
                    <a:gd name="connsiteY1" fmla="*/ 222791 h 673443"/>
                    <a:gd name="connsiteX2" fmla="*/ 0 w 561586"/>
                    <a:gd name="connsiteY2" fmla="*/ 226786 h 673443"/>
                    <a:gd name="connsiteX3" fmla="*/ 0 w 561586"/>
                    <a:gd name="connsiteY3" fmla="*/ 281178 h 673443"/>
                    <a:gd name="connsiteX4" fmla="*/ 922 w 561586"/>
                    <a:gd name="connsiteY4" fmla="*/ 504891 h 673443"/>
                    <a:gd name="connsiteX5" fmla="*/ 57157 w 561586"/>
                    <a:gd name="connsiteY5" fmla="*/ 505198 h 673443"/>
                    <a:gd name="connsiteX6" fmla="*/ 57157 w 561586"/>
                    <a:gd name="connsiteY6" fmla="*/ 617208 h 673443"/>
                    <a:gd name="connsiteX7" fmla="*/ 114315 w 561586"/>
                    <a:gd name="connsiteY7" fmla="*/ 617823 h 673443"/>
                    <a:gd name="connsiteX8" fmla="*/ 113393 w 561586"/>
                    <a:gd name="connsiteY8" fmla="*/ 673444 h 673443"/>
                    <a:gd name="connsiteX9" fmla="*/ 393956 w 561586"/>
                    <a:gd name="connsiteY9" fmla="*/ 672983 h 673443"/>
                    <a:gd name="connsiteX10" fmla="*/ 393956 w 561586"/>
                    <a:gd name="connsiteY10" fmla="*/ 617208 h 673443"/>
                    <a:gd name="connsiteX11" fmla="*/ 448655 w 561586"/>
                    <a:gd name="connsiteY11" fmla="*/ 617362 h 673443"/>
                    <a:gd name="connsiteX12" fmla="*/ 449116 w 561586"/>
                    <a:gd name="connsiteY12" fmla="*/ 564046 h 673443"/>
                    <a:gd name="connsiteX13" fmla="*/ 504276 w 561586"/>
                    <a:gd name="connsiteY13" fmla="*/ 560051 h 673443"/>
                    <a:gd name="connsiteX14" fmla="*/ 505812 w 561586"/>
                    <a:gd name="connsiteY14" fmla="*/ 506427 h 673443"/>
                    <a:gd name="connsiteX15" fmla="*/ 560973 w 561586"/>
                    <a:gd name="connsiteY15" fmla="*/ 505352 h 673443"/>
                    <a:gd name="connsiteX16" fmla="*/ 561587 w 561586"/>
                    <a:gd name="connsiteY16" fmla="*/ 280102 h 673443"/>
                    <a:gd name="connsiteX17" fmla="*/ 506274 w 561586"/>
                    <a:gd name="connsiteY17" fmla="*/ 281485 h 673443"/>
                    <a:gd name="connsiteX18" fmla="*/ 506274 w 561586"/>
                    <a:gd name="connsiteY18" fmla="*/ 226786 h 673443"/>
                    <a:gd name="connsiteX19" fmla="*/ 450038 w 561586"/>
                    <a:gd name="connsiteY19" fmla="*/ 226786 h 673443"/>
                    <a:gd name="connsiteX20" fmla="*/ 392881 w 561586"/>
                    <a:gd name="connsiteY20" fmla="*/ 225403 h 673443"/>
                    <a:gd name="connsiteX21" fmla="*/ 394417 w 561586"/>
                    <a:gd name="connsiteY21" fmla="*/ 168707 h 673443"/>
                    <a:gd name="connsiteX22" fmla="*/ 392419 w 561586"/>
                    <a:gd name="connsiteY22" fmla="*/ 113393 h 673443"/>
                    <a:gd name="connsiteX23" fmla="*/ 339103 w 561586"/>
                    <a:gd name="connsiteY23" fmla="*/ 112625 h 673443"/>
                    <a:gd name="connsiteX24" fmla="*/ 337720 w 561586"/>
                    <a:gd name="connsiteY24" fmla="*/ 57157 h 673443"/>
                    <a:gd name="connsiteX25" fmla="*/ 227247 w 561586"/>
                    <a:gd name="connsiteY25" fmla="*/ 57772 h 673443"/>
                    <a:gd name="connsiteX26" fmla="*/ 224789 w 561586"/>
                    <a:gd name="connsiteY26" fmla="*/ 1536 h 673443"/>
                    <a:gd name="connsiteX27" fmla="*/ 57157 w 561586"/>
                    <a:gd name="connsiteY27" fmla="*/ 0 h 67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586" h="673443">
                      <a:moveTo>
                        <a:pt x="57157" y="0"/>
                      </a:moveTo>
                      <a:lnTo>
                        <a:pt x="56697" y="222791"/>
                      </a:lnTo>
                      <a:lnTo>
                        <a:pt x="0" y="226786"/>
                      </a:lnTo>
                      <a:lnTo>
                        <a:pt x="0" y="281178"/>
                      </a:lnTo>
                      <a:lnTo>
                        <a:pt x="922" y="504891"/>
                      </a:lnTo>
                      <a:lnTo>
                        <a:pt x="57157" y="505198"/>
                      </a:lnTo>
                      <a:lnTo>
                        <a:pt x="57157" y="617208"/>
                      </a:lnTo>
                      <a:lnTo>
                        <a:pt x="114315" y="617823"/>
                      </a:lnTo>
                      <a:lnTo>
                        <a:pt x="113393" y="673444"/>
                      </a:lnTo>
                      <a:lnTo>
                        <a:pt x="393956" y="672983"/>
                      </a:lnTo>
                      <a:lnTo>
                        <a:pt x="393956" y="617208"/>
                      </a:lnTo>
                      <a:lnTo>
                        <a:pt x="448655" y="617362"/>
                      </a:lnTo>
                      <a:lnTo>
                        <a:pt x="449116" y="564046"/>
                      </a:lnTo>
                      <a:lnTo>
                        <a:pt x="504276" y="560051"/>
                      </a:lnTo>
                      <a:lnTo>
                        <a:pt x="505812" y="506427"/>
                      </a:lnTo>
                      <a:lnTo>
                        <a:pt x="560973" y="505352"/>
                      </a:lnTo>
                      <a:lnTo>
                        <a:pt x="561587" y="280102"/>
                      </a:lnTo>
                      <a:lnTo>
                        <a:pt x="506274" y="281485"/>
                      </a:lnTo>
                      <a:lnTo>
                        <a:pt x="506274" y="226786"/>
                      </a:lnTo>
                      <a:lnTo>
                        <a:pt x="450038" y="226786"/>
                      </a:lnTo>
                      <a:lnTo>
                        <a:pt x="392881" y="225403"/>
                      </a:lnTo>
                      <a:lnTo>
                        <a:pt x="394417" y="168707"/>
                      </a:lnTo>
                      <a:lnTo>
                        <a:pt x="392419" y="113393"/>
                      </a:lnTo>
                      <a:lnTo>
                        <a:pt x="339103" y="112625"/>
                      </a:lnTo>
                      <a:lnTo>
                        <a:pt x="337720" y="57157"/>
                      </a:lnTo>
                      <a:lnTo>
                        <a:pt x="227247" y="57772"/>
                      </a:lnTo>
                      <a:lnTo>
                        <a:pt x="224789" y="1536"/>
                      </a:lnTo>
                      <a:lnTo>
                        <a:pt x="57157" y="0"/>
                      </a:lnTo>
                    </a:path>
                  </a:pathLst>
                </a:custGeom>
                <a:solidFill>
                  <a:srgbClr val="9FB5BA"/>
                </a:solidFill>
                <a:ln w="15358" cap="flat">
                  <a:noFill/>
                  <a:prstDash val="solid"/>
                  <a:miter/>
                </a:ln>
              </p:spPr>
              <p:txBody>
                <a:bodyPr rtlCol="0" anchor="ctr"/>
                <a:lstStyle/>
                <a:p>
                  <a:endParaRPr lang="en-US"/>
                </a:p>
              </p:txBody>
            </p:sp>
            <p:grpSp>
              <p:nvGrpSpPr>
                <p:cNvPr id="259" name="Graphic 610">
                  <a:extLst>
                    <a:ext uri="{FF2B5EF4-FFF2-40B4-BE49-F238E27FC236}">
                      <a16:creationId xmlns:a16="http://schemas.microsoft.com/office/drawing/2014/main" id="{53DD3BA9-B21C-1380-34B5-43D5A2344A63}"/>
                    </a:ext>
                  </a:extLst>
                </p:cNvPr>
                <p:cNvGrpSpPr/>
                <p:nvPr/>
              </p:nvGrpSpPr>
              <p:grpSpPr>
                <a:xfrm>
                  <a:off x="8181204" y="1223009"/>
                  <a:ext cx="951855" cy="951855"/>
                  <a:chOff x="8181204" y="1223009"/>
                  <a:chExt cx="951855" cy="951855"/>
                </a:xfrm>
                <a:noFill/>
              </p:grpSpPr>
              <p:sp>
                <p:nvSpPr>
                  <p:cNvPr id="262" name="Freeform: Shape 261">
                    <a:extLst>
                      <a:ext uri="{FF2B5EF4-FFF2-40B4-BE49-F238E27FC236}">
                        <a16:creationId xmlns:a16="http://schemas.microsoft.com/office/drawing/2014/main" id="{098ED36D-6C29-E515-AE0B-92B60AF597D7}"/>
                      </a:ext>
                    </a:extLst>
                  </p:cNvPr>
                  <p:cNvSpPr/>
                  <p:nvPr/>
                </p:nvSpPr>
                <p:spPr>
                  <a:xfrm>
                    <a:off x="8181204" y="1223009"/>
                    <a:ext cx="951855" cy="951855"/>
                  </a:xfrm>
                  <a:custGeom>
                    <a:avLst/>
                    <a:gdLst>
                      <a:gd name="connsiteX0" fmla="*/ 0 w 951855"/>
                      <a:gd name="connsiteY0" fmla="*/ 0 h 951855"/>
                      <a:gd name="connsiteX1" fmla="*/ 951855 w 951855"/>
                      <a:gd name="connsiteY1" fmla="*/ 0 h 951855"/>
                      <a:gd name="connsiteX2" fmla="*/ 951855 w 951855"/>
                      <a:gd name="connsiteY2" fmla="*/ 951856 h 951855"/>
                      <a:gd name="connsiteX3" fmla="*/ -1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5" y="0"/>
                        </a:lnTo>
                        <a:lnTo>
                          <a:pt x="951855" y="951856"/>
                        </a:lnTo>
                        <a:lnTo>
                          <a:pt x="-1" y="951856"/>
                        </a:lnTo>
                        <a:close/>
                      </a:path>
                    </a:pathLst>
                  </a:custGeom>
                  <a:noFill/>
                  <a:ln w="7679" cap="flat">
                    <a:solidFill>
                      <a:srgbClr val="808080"/>
                    </a:solid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A3656D18-BAF7-D341-1F2E-A561AAED8A91}"/>
                      </a:ext>
                    </a:extLst>
                  </p:cNvPr>
                  <p:cNvSpPr/>
                  <p:nvPr/>
                </p:nvSpPr>
                <p:spPr>
                  <a:xfrm>
                    <a:off x="818120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74E4F84D-0CA6-492E-BE7F-7881752D8F67}"/>
                      </a:ext>
                    </a:extLst>
                  </p:cNvPr>
                  <p:cNvSpPr/>
                  <p:nvPr/>
                </p:nvSpPr>
                <p:spPr>
                  <a:xfrm>
                    <a:off x="818120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CE911DAE-0CBA-BF11-1B24-E4FE65A87804}"/>
                      </a:ext>
                    </a:extLst>
                  </p:cNvPr>
                  <p:cNvSpPr/>
                  <p:nvPr/>
                </p:nvSpPr>
                <p:spPr>
                  <a:xfrm>
                    <a:off x="818120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8ACB5BF-3BF0-35F1-BC02-D65C56D2A503}"/>
                      </a:ext>
                    </a:extLst>
                  </p:cNvPr>
                  <p:cNvSpPr/>
                  <p:nvPr/>
                </p:nvSpPr>
                <p:spPr>
                  <a:xfrm>
                    <a:off x="818120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B503EC2F-8843-F893-8285-F605D96901A6}"/>
                      </a:ext>
                    </a:extLst>
                  </p:cNvPr>
                  <p:cNvSpPr/>
                  <p:nvPr/>
                </p:nvSpPr>
                <p:spPr>
                  <a:xfrm>
                    <a:off x="818120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AB5A3D18-5FFC-9BC0-6A4B-DE5F46C9B6DE}"/>
                      </a:ext>
                    </a:extLst>
                  </p:cNvPr>
                  <p:cNvSpPr/>
                  <p:nvPr/>
                </p:nvSpPr>
                <p:spPr>
                  <a:xfrm>
                    <a:off x="818120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C6257055-E03A-8A40-8609-F61A8EDD1E11}"/>
                      </a:ext>
                    </a:extLst>
                  </p:cNvPr>
                  <p:cNvSpPr/>
                  <p:nvPr/>
                </p:nvSpPr>
                <p:spPr>
                  <a:xfrm>
                    <a:off x="818120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14F35F3E-223C-89E6-42B4-1EB6A0A962BE}"/>
                      </a:ext>
                    </a:extLst>
                  </p:cNvPr>
                  <p:cNvSpPr/>
                  <p:nvPr/>
                </p:nvSpPr>
                <p:spPr>
                  <a:xfrm>
                    <a:off x="818120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43C8A704-8830-3083-2FE3-C489A0702C56}"/>
                      </a:ext>
                    </a:extLst>
                  </p:cNvPr>
                  <p:cNvSpPr/>
                  <p:nvPr/>
                </p:nvSpPr>
                <p:spPr>
                  <a:xfrm>
                    <a:off x="818120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832DD898-27EC-F740-FCAC-2258F792B10C}"/>
                      </a:ext>
                    </a:extLst>
                  </p:cNvPr>
                  <p:cNvSpPr/>
                  <p:nvPr/>
                </p:nvSpPr>
                <p:spPr>
                  <a:xfrm>
                    <a:off x="818120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3E87926A-C291-D9DC-ECE1-CE7F7CF19237}"/>
                      </a:ext>
                    </a:extLst>
                  </p:cNvPr>
                  <p:cNvSpPr/>
                  <p:nvPr/>
                </p:nvSpPr>
                <p:spPr>
                  <a:xfrm>
                    <a:off x="818120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285A19E0-AA3A-AE19-0F86-2B94554EE411}"/>
                      </a:ext>
                    </a:extLst>
                  </p:cNvPr>
                  <p:cNvSpPr/>
                  <p:nvPr/>
                </p:nvSpPr>
                <p:spPr>
                  <a:xfrm>
                    <a:off x="818120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1B510D64-66F1-2AE7-DC4B-3E0E648B8F0F}"/>
                      </a:ext>
                    </a:extLst>
                  </p:cNvPr>
                  <p:cNvSpPr/>
                  <p:nvPr/>
                </p:nvSpPr>
                <p:spPr>
                  <a:xfrm>
                    <a:off x="818120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BE74E885-15D5-C064-5AA2-6B410E1C8448}"/>
                      </a:ext>
                    </a:extLst>
                  </p:cNvPr>
                  <p:cNvSpPr/>
                  <p:nvPr/>
                </p:nvSpPr>
                <p:spPr>
                  <a:xfrm>
                    <a:off x="818120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2FFD3185-D8D1-5B24-3CA1-92D5A14BA669}"/>
                      </a:ext>
                    </a:extLst>
                  </p:cNvPr>
                  <p:cNvSpPr/>
                  <p:nvPr/>
                </p:nvSpPr>
                <p:spPr>
                  <a:xfrm>
                    <a:off x="818120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F9A33B38-DF3F-2FAE-E4F5-4D30EC0D0D28}"/>
                      </a:ext>
                    </a:extLst>
                  </p:cNvPr>
                  <p:cNvSpPr/>
                  <p:nvPr/>
                </p:nvSpPr>
                <p:spPr>
                  <a:xfrm>
                    <a:off x="818120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FCCA9DF5-060D-819D-A78A-75DC5D0FA686}"/>
                      </a:ext>
                    </a:extLst>
                  </p:cNvPr>
                  <p:cNvSpPr/>
                  <p:nvPr/>
                </p:nvSpPr>
                <p:spPr>
                  <a:xfrm>
                    <a:off x="9076978"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0EDC19CE-76B1-E4D8-2769-713C9B579F8B}"/>
                      </a:ext>
                    </a:extLst>
                  </p:cNvPr>
                  <p:cNvSpPr/>
                  <p:nvPr/>
                </p:nvSpPr>
                <p:spPr>
                  <a:xfrm>
                    <a:off x="902105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CF28F202-7A7E-57A0-D97E-698703137AC4}"/>
                      </a:ext>
                    </a:extLst>
                  </p:cNvPr>
                  <p:cNvSpPr/>
                  <p:nvPr/>
                </p:nvSpPr>
                <p:spPr>
                  <a:xfrm>
                    <a:off x="896512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D417B66-941D-9328-50AB-8A244EEBB1A8}"/>
                      </a:ext>
                    </a:extLst>
                  </p:cNvPr>
                  <p:cNvSpPr/>
                  <p:nvPr/>
                </p:nvSpPr>
                <p:spPr>
                  <a:xfrm>
                    <a:off x="890904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426B95E7-DA84-9FB9-34CF-BD2EB51E6CBE}"/>
                      </a:ext>
                    </a:extLst>
                  </p:cNvPr>
                  <p:cNvSpPr/>
                  <p:nvPr/>
                </p:nvSpPr>
                <p:spPr>
                  <a:xfrm>
                    <a:off x="885311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F7113D61-CA8C-A2B3-167A-A84109DF2F19}"/>
                      </a:ext>
                    </a:extLst>
                  </p:cNvPr>
                  <p:cNvSpPr/>
                  <p:nvPr/>
                </p:nvSpPr>
                <p:spPr>
                  <a:xfrm>
                    <a:off x="879703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802D85A-A5C4-6BDD-4256-FFDFA0715FF5}"/>
                      </a:ext>
                    </a:extLst>
                  </p:cNvPr>
                  <p:cNvSpPr/>
                  <p:nvPr/>
                </p:nvSpPr>
                <p:spPr>
                  <a:xfrm>
                    <a:off x="874110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ACEDED3E-DDDF-95B9-D5D9-2C423906A298}"/>
                      </a:ext>
                    </a:extLst>
                  </p:cNvPr>
                  <p:cNvSpPr/>
                  <p:nvPr/>
                </p:nvSpPr>
                <p:spPr>
                  <a:xfrm>
                    <a:off x="868517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B1244075-7980-8064-C728-72C719FD66EC}"/>
                      </a:ext>
                    </a:extLst>
                  </p:cNvPr>
                  <p:cNvSpPr/>
                  <p:nvPr/>
                </p:nvSpPr>
                <p:spPr>
                  <a:xfrm>
                    <a:off x="86290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070D0A81-C097-2302-2A79-DDBDDC459D55}"/>
                      </a:ext>
                    </a:extLst>
                  </p:cNvPr>
                  <p:cNvSpPr/>
                  <p:nvPr/>
                </p:nvSpPr>
                <p:spPr>
                  <a:xfrm>
                    <a:off x="857316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30A4B1F9-FAFD-FF5B-63DC-139A21E7407F}"/>
                      </a:ext>
                    </a:extLst>
                  </p:cNvPr>
                  <p:cNvSpPr/>
                  <p:nvPr/>
                </p:nvSpPr>
                <p:spPr>
                  <a:xfrm>
                    <a:off x="85170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B6CA8BF0-7F54-67D7-0331-C2F80AE3964E}"/>
                      </a:ext>
                    </a:extLst>
                  </p:cNvPr>
                  <p:cNvSpPr/>
                  <p:nvPr/>
                </p:nvSpPr>
                <p:spPr>
                  <a:xfrm>
                    <a:off x="84611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062FDE45-96DD-57E8-8A0A-EAF44E6E6831}"/>
                      </a:ext>
                    </a:extLst>
                  </p:cNvPr>
                  <p:cNvSpPr/>
                  <p:nvPr/>
                </p:nvSpPr>
                <p:spPr>
                  <a:xfrm>
                    <a:off x="84050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58D652A2-01C6-064A-279D-BA956A3DFD37}"/>
                      </a:ext>
                    </a:extLst>
                  </p:cNvPr>
                  <p:cNvSpPr/>
                  <p:nvPr/>
                </p:nvSpPr>
                <p:spPr>
                  <a:xfrm>
                    <a:off x="83491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2B75F01C-23D3-D239-B6F0-75996800883F}"/>
                      </a:ext>
                    </a:extLst>
                  </p:cNvPr>
                  <p:cNvSpPr/>
                  <p:nvPr/>
                </p:nvSpPr>
                <p:spPr>
                  <a:xfrm>
                    <a:off x="829321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A05A3D5-E7C2-67AB-9921-887358526F61}"/>
                      </a:ext>
                    </a:extLst>
                  </p:cNvPr>
                  <p:cNvSpPr/>
                  <p:nvPr/>
                </p:nvSpPr>
                <p:spPr>
                  <a:xfrm>
                    <a:off x="82371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60" name="Freeform: Shape 259">
                  <a:extLst>
                    <a:ext uri="{FF2B5EF4-FFF2-40B4-BE49-F238E27FC236}">
                      <a16:creationId xmlns:a16="http://schemas.microsoft.com/office/drawing/2014/main" id="{843290D9-5AA4-4EAE-C0DE-77AFFD895F55}"/>
                    </a:ext>
                  </a:extLst>
                </p:cNvPr>
                <p:cNvSpPr/>
                <p:nvPr/>
              </p:nvSpPr>
              <p:spPr>
                <a:xfrm>
                  <a:off x="817582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61" name="Picture 260">
                  <a:extLst>
                    <a:ext uri="{FF2B5EF4-FFF2-40B4-BE49-F238E27FC236}">
                      <a16:creationId xmlns:a16="http://schemas.microsoft.com/office/drawing/2014/main" id="{BE1DB8BE-B101-0F2C-BF44-DE04A7A8669F}"/>
                    </a:ext>
                  </a:extLst>
                </p:cNvPr>
                <p:cNvPicPr>
                  <a:picLocks noChangeAspect="1"/>
                </p:cNvPicPr>
                <p:nvPr/>
              </p:nvPicPr>
              <p:blipFill>
                <a:blip r:embed="rId3"/>
                <a:stretch>
                  <a:fillRect/>
                </a:stretch>
              </p:blipFill>
              <p:spPr>
                <a:xfrm>
                  <a:off x="7759545" y="1692541"/>
                  <a:ext cx="874791" cy="874791"/>
                </a:xfrm>
                <a:custGeom>
                  <a:avLst/>
                  <a:gdLst>
                    <a:gd name="connsiteX0" fmla="*/ -9 w 874791"/>
                    <a:gd name="connsiteY0" fmla="*/ -423 h 874791"/>
                    <a:gd name="connsiteX1" fmla="*/ 874783 w 874791"/>
                    <a:gd name="connsiteY1" fmla="*/ -423 h 874791"/>
                    <a:gd name="connsiteX2" fmla="*/ 874783 w 874791"/>
                    <a:gd name="connsiteY2" fmla="*/ 874368 h 874791"/>
                    <a:gd name="connsiteX3" fmla="*/ -9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423"/>
                      </a:moveTo>
                      <a:lnTo>
                        <a:pt x="874783" y="-423"/>
                      </a:lnTo>
                      <a:lnTo>
                        <a:pt x="874783" y="874368"/>
                      </a:lnTo>
                      <a:lnTo>
                        <a:pt x="-9" y="874368"/>
                      </a:lnTo>
                      <a:close/>
                    </a:path>
                  </a:pathLst>
                </a:custGeom>
              </p:spPr>
            </p:pic>
          </p:grpSp>
          <p:cxnSp>
            <p:nvCxnSpPr>
              <p:cNvPr id="256" name="Straight Arrow Connector 255">
                <a:extLst>
                  <a:ext uri="{FF2B5EF4-FFF2-40B4-BE49-F238E27FC236}">
                    <a16:creationId xmlns:a16="http://schemas.microsoft.com/office/drawing/2014/main" id="{53ECDE47-145B-9085-C1FE-DB579B496ABA}"/>
                  </a:ext>
                </a:extLst>
              </p:cNvPr>
              <p:cNvCxnSpPr>
                <a:cxnSpLocks/>
              </p:cNvCxnSpPr>
              <p:nvPr/>
            </p:nvCxnSpPr>
            <p:spPr>
              <a:xfrm>
                <a:off x="6794099"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C3D467B-9D0B-3E11-F151-72A2B4EB9B66}"/>
                </a:ext>
              </a:extLst>
            </p:cNvPr>
            <p:cNvGrpSpPr/>
            <p:nvPr/>
          </p:nvGrpSpPr>
          <p:grpSpPr>
            <a:xfrm>
              <a:off x="601219" y="3245964"/>
              <a:ext cx="1372560" cy="1344376"/>
              <a:chOff x="3923735" y="4429722"/>
              <a:chExt cx="1372560" cy="1344376"/>
            </a:xfrm>
          </p:grpSpPr>
          <p:grpSp>
            <p:nvGrpSpPr>
              <p:cNvPr id="215" name="Graphic 610">
                <a:extLst>
                  <a:ext uri="{FF2B5EF4-FFF2-40B4-BE49-F238E27FC236}">
                    <a16:creationId xmlns:a16="http://schemas.microsoft.com/office/drawing/2014/main" id="{244E355D-EE7F-BAC7-B9E6-1822E943E144}"/>
                  </a:ext>
                </a:extLst>
              </p:cNvPr>
              <p:cNvGrpSpPr/>
              <p:nvPr/>
            </p:nvGrpSpPr>
            <p:grpSpPr>
              <a:xfrm>
                <a:off x="4333684" y="4429722"/>
                <a:ext cx="962611" cy="962611"/>
                <a:chOff x="5731117" y="2405492"/>
                <a:chExt cx="962611" cy="962611"/>
              </a:xfrm>
            </p:grpSpPr>
            <p:sp>
              <p:nvSpPr>
                <p:cNvPr id="218" name="Freeform: Shape 217">
                  <a:extLst>
                    <a:ext uri="{FF2B5EF4-FFF2-40B4-BE49-F238E27FC236}">
                      <a16:creationId xmlns:a16="http://schemas.microsoft.com/office/drawing/2014/main" id="{FFFDAE16-BC23-D51F-BF32-D52F3CBC596E}"/>
                    </a:ext>
                  </a:extLst>
                </p:cNvPr>
                <p:cNvSpPr/>
                <p:nvPr/>
              </p:nvSpPr>
              <p:spPr>
                <a:xfrm>
                  <a:off x="5731117" y="2406875"/>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3A14166A-0E4B-D802-3FB2-C04C60A81EDB}"/>
                    </a:ext>
                  </a:extLst>
                </p:cNvPr>
                <p:cNvSpPr/>
                <p:nvPr/>
              </p:nvSpPr>
              <p:spPr>
                <a:xfrm>
                  <a:off x="5849274" y="2467874"/>
                  <a:ext cx="672060" cy="727067"/>
                </a:xfrm>
                <a:custGeom>
                  <a:avLst/>
                  <a:gdLst>
                    <a:gd name="connsiteX0" fmla="*/ 222330 w 672060"/>
                    <a:gd name="connsiteY0" fmla="*/ 154 h 727067"/>
                    <a:gd name="connsiteX1" fmla="*/ 222330 w 672060"/>
                    <a:gd name="connsiteY1" fmla="*/ 54545 h 727067"/>
                    <a:gd name="connsiteX2" fmla="*/ 167324 w 672060"/>
                    <a:gd name="connsiteY2" fmla="*/ 55775 h 727067"/>
                    <a:gd name="connsiteX3" fmla="*/ 167324 w 672060"/>
                    <a:gd name="connsiteY3" fmla="*/ 110474 h 727067"/>
                    <a:gd name="connsiteX4" fmla="*/ 167324 w 672060"/>
                    <a:gd name="connsiteY4" fmla="*/ 166402 h 727067"/>
                    <a:gd name="connsiteX5" fmla="*/ 111549 w 672060"/>
                    <a:gd name="connsiteY5" fmla="*/ 167017 h 727067"/>
                    <a:gd name="connsiteX6" fmla="*/ 111549 w 672060"/>
                    <a:gd name="connsiteY6" fmla="*/ 222330 h 727067"/>
                    <a:gd name="connsiteX7" fmla="*/ 55160 w 672060"/>
                    <a:gd name="connsiteY7" fmla="*/ 224020 h 727067"/>
                    <a:gd name="connsiteX8" fmla="*/ 55775 w 672060"/>
                    <a:gd name="connsiteY8" fmla="*/ 389193 h 727067"/>
                    <a:gd name="connsiteX9" fmla="*/ 0 w 672060"/>
                    <a:gd name="connsiteY9" fmla="*/ 390576 h 727067"/>
                    <a:gd name="connsiteX10" fmla="*/ 0 w 672060"/>
                    <a:gd name="connsiteY10" fmla="*/ 446350 h 727067"/>
                    <a:gd name="connsiteX11" fmla="*/ 53777 w 672060"/>
                    <a:gd name="connsiteY11" fmla="*/ 446350 h 727067"/>
                    <a:gd name="connsiteX12" fmla="*/ 55160 w 672060"/>
                    <a:gd name="connsiteY12" fmla="*/ 502125 h 727067"/>
                    <a:gd name="connsiteX13" fmla="*/ 111242 w 672060"/>
                    <a:gd name="connsiteY13" fmla="*/ 502125 h 727067"/>
                    <a:gd name="connsiteX14" fmla="*/ 111242 w 672060"/>
                    <a:gd name="connsiteY14" fmla="*/ 558514 h 727067"/>
                    <a:gd name="connsiteX15" fmla="*/ 111242 w 672060"/>
                    <a:gd name="connsiteY15" fmla="*/ 611677 h 727067"/>
                    <a:gd name="connsiteX16" fmla="*/ 167170 w 672060"/>
                    <a:gd name="connsiteY16" fmla="*/ 611677 h 727067"/>
                    <a:gd name="connsiteX17" fmla="*/ 167324 w 672060"/>
                    <a:gd name="connsiteY17" fmla="*/ 723687 h 727067"/>
                    <a:gd name="connsiteX18" fmla="*/ 558668 w 672060"/>
                    <a:gd name="connsiteY18" fmla="*/ 727067 h 727067"/>
                    <a:gd name="connsiteX19" fmla="*/ 559282 w 672060"/>
                    <a:gd name="connsiteY19" fmla="*/ 669295 h 727067"/>
                    <a:gd name="connsiteX20" fmla="*/ 670063 w 672060"/>
                    <a:gd name="connsiteY20" fmla="*/ 670678 h 727067"/>
                    <a:gd name="connsiteX21" fmla="*/ 672061 w 672060"/>
                    <a:gd name="connsiteY21" fmla="*/ 446504 h 727067"/>
                    <a:gd name="connsiteX22" fmla="*/ 613674 w 672060"/>
                    <a:gd name="connsiteY22" fmla="*/ 446504 h 727067"/>
                    <a:gd name="connsiteX23" fmla="*/ 613674 w 672060"/>
                    <a:gd name="connsiteY23" fmla="*/ 335109 h 727067"/>
                    <a:gd name="connsiteX24" fmla="*/ 559282 w 672060"/>
                    <a:gd name="connsiteY24" fmla="*/ 335723 h 727067"/>
                    <a:gd name="connsiteX25" fmla="*/ 557900 w 672060"/>
                    <a:gd name="connsiteY25" fmla="*/ 279334 h 727067"/>
                    <a:gd name="connsiteX26" fmla="*/ 449116 w 672060"/>
                    <a:gd name="connsiteY26" fmla="*/ 277951 h 727067"/>
                    <a:gd name="connsiteX27" fmla="*/ 446504 w 672060"/>
                    <a:gd name="connsiteY27" fmla="*/ 110781 h 727067"/>
                    <a:gd name="connsiteX28" fmla="*/ 336030 w 672060"/>
                    <a:gd name="connsiteY28" fmla="*/ 110474 h 727067"/>
                    <a:gd name="connsiteX29" fmla="*/ 335108 w 672060"/>
                    <a:gd name="connsiteY29" fmla="*/ 0 h 7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2060" h="727067">
                      <a:moveTo>
                        <a:pt x="222330" y="154"/>
                      </a:moveTo>
                      <a:lnTo>
                        <a:pt x="222330" y="54545"/>
                      </a:lnTo>
                      <a:lnTo>
                        <a:pt x="167324" y="55775"/>
                      </a:lnTo>
                      <a:lnTo>
                        <a:pt x="167324" y="110474"/>
                      </a:lnTo>
                      <a:lnTo>
                        <a:pt x="167324" y="166402"/>
                      </a:lnTo>
                      <a:lnTo>
                        <a:pt x="111549" y="167017"/>
                      </a:lnTo>
                      <a:lnTo>
                        <a:pt x="111549" y="222330"/>
                      </a:lnTo>
                      <a:lnTo>
                        <a:pt x="55160" y="224020"/>
                      </a:lnTo>
                      <a:lnTo>
                        <a:pt x="55775" y="389193"/>
                      </a:lnTo>
                      <a:lnTo>
                        <a:pt x="0" y="390576"/>
                      </a:lnTo>
                      <a:lnTo>
                        <a:pt x="0" y="446350"/>
                      </a:lnTo>
                      <a:lnTo>
                        <a:pt x="53777" y="446350"/>
                      </a:lnTo>
                      <a:lnTo>
                        <a:pt x="55160" y="502125"/>
                      </a:lnTo>
                      <a:lnTo>
                        <a:pt x="111242" y="502125"/>
                      </a:lnTo>
                      <a:lnTo>
                        <a:pt x="111242" y="558514"/>
                      </a:lnTo>
                      <a:lnTo>
                        <a:pt x="111242" y="611677"/>
                      </a:lnTo>
                      <a:lnTo>
                        <a:pt x="167170" y="611677"/>
                      </a:lnTo>
                      <a:lnTo>
                        <a:pt x="167324" y="723687"/>
                      </a:lnTo>
                      <a:lnTo>
                        <a:pt x="558668" y="727067"/>
                      </a:lnTo>
                      <a:lnTo>
                        <a:pt x="559282" y="669295"/>
                      </a:lnTo>
                      <a:lnTo>
                        <a:pt x="670063" y="670678"/>
                      </a:lnTo>
                      <a:lnTo>
                        <a:pt x="672061" y="446504"/>
                      </a:lnTo>
                      <a:lnTo>
                        <a:pt x="613674" y="446504"/>
                      </a:lnTo>
                      <a:cubicBezTo>
                        <a:pt x="613674" y="446504"/>
                        <a:pt x="613674" y="333111"/>
                        <a:pt x="613674" y="335109"/>
                      </a:cubicBezTo>
                      <a:cubicBezTo>
                        <a:pt x="613674" y="337106"/>
                        <a:pt x="559282" y="335723"/>
                        <a:pt x="559282" y="335723"/>
                      </a:cubicBezTo>
                      <a:lnTo>
                        <a:pt x="557900" y="279334"/>
                      </a:lnTo>
                      <a:lnTo>
                        <a:pt x="449116" y="277951"/>
                      </a:lnTo>
                      <a:lnTo>
                        <a:pt x="446504" y="110781"/>
                      </a:lnTo>
                      <a:lnTo>
                        <a:pt x="336030" y="110474"/>
                      </a:lnTo>
                      <a:lnTo>
                        <a:pt x="335108" y="0"/>
                      </a:lnTo>
                    </a:path>
                  </a:pathLst>
                </a:custGeom>
                <a:solidFill>
                  <a:srgbClr val="9FB5BA"/>
                </a:solidFill>
                <a:ln w="15358" cap="flat">
                  <a:noFill/>
                  <a:prstDash val="solid"/>
                  <a:miter/>
                </a:ln>
              </p:spPr>
              <p:txBody>
                <a:bodyPr rtlCol="0" anchor="ctr"/>
                <a:lstStyle/>
                <a:p>
                  <a:endParaRPr lang="en-US"/>
                </a:p>
              </p:txBody>
            </p:sp>
            <p:grpSp>
              <p:nvGrpSpPr>
                <p:cNvPr id="220" name="Graphic 610">
                  <a:extLst>
                    <a:ext uri="{FF2B5EF4-FFF2-40B4-BE49-F238E27FC236}">
                      <a16:creationId xmlns:a16="http://schemas.microsoft.com/office/drawing/2014/main" id="{599DAE51-05EE-6CB0-4DC1-2FA9D10D098D}"/>
                    </a:ext>
                  </a:extLst>
                </p:cNvPr>
                <p:cNvGrpSpPr/>
                <p:nvPr/>
              </p:nvGrpSpPr>
              <p:grpSpPr>
                <a:xfrm>
                  <a:off x="5736495" y="2410563"/>
                  <a:ext cx="951855" cy="951855"/>
                  <a:chOff x="5736495" y="2410563"/>
                  <a:chExt cx="951855" cy="951855"/>
                </a:xfrm>
                <a:noFill/>
              </p:grpSpPr>
              <p:sp>
                <p:nvSpPr>
                  <p:cNvPr id="222" name="Freeform: Shape 221">
                    <a:extLst>
                      <a:ext uri="{FF2B5EF4-FFF2-40B4-BE49-F238E27FC236}">
                        <a16:creationId xmlns:a16="http://schemas.microsoft.com/office/drawing/2014/main" id="{C6CCF5E2-435C-945B-026E-F2E8CE62A7FE}"/>
                      </a:ext>
                    </a:extLst>
                  </p:cNvPr>
                  <p:cNvSpPr/>
                  <p:nvPr/>
                </p:nvSpPr>
                <p:spPr>
                  <a:xfrm>
                    <a:off x="5736495" y="2410563"/>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E65C3AAF-FFD4-082E-3464-87567544FDC0}"/>
                      </a:ext>
                    </a:extLst>
                  </p:cNvPr>
                  <p:cNvSpPr/>
                  <p:nvPr/>
                </p:nvSpPr>
                <p:spPr>
                  <a:xfrm>
                    <a:off x="5736495" y="24664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98E2D630-C5B6-169D-28FF-1E7A47CCF155}"/>
                      </a:ext>
                    </a:extLst>
                  </p:cNvPr>
                  <p:cNvSpPr/>
                  <p:nvPr/>
                </p:nvSpPr>
                <p:spPr>
                  <a:xfrm>
                    <a:off x="5736495" y="25225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DB76BCDA-4F3C-2506-83DD-6607061EB2C9}"/>
                      </a:ext>
                    </a:extLst>
                  </p:cNvPr>
                  <p:cNvSpPr/>
                  <p:nvPr/>
                </p:nvSpPr>
                <p:spPr>
                  <a:xfrm>
                    <a:off x="5736495" y="25785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4FC8BBFB-B361-9964-0B41-85799ACB016B}"/>
                      </a:ext>
                    </a:extLst>
                  </p:cNvPr>
                  <p:cNvSpPr/>
                  <p:nvPr/>
                </p:nvSpPr>
                <p:spPr>
                  <a:xfrm>
                    <a:off x="5736495" y="26345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314343A-BA7E-C208-1715-4316757D230F}"/>
                      </a:ext>
                    </a:extLst>
                  </p:cNvPr>
                  <p:cNvSpPr/>
                  <p:nvPr/>
                </p:nvSpPr>
                <p:spPr>
                  <a:xfrm>
                    <a:off x="5736495" y="269051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9771ADDB-EA89-D315-6C08-97A3DDDC2200}"/>
                      </a:ext>
                    </a:extLst>
                  </p:cNvPr>
                  <p:cNvSpPr/>
                  <p:nvPr/>
                </p:nvSpPr>
                <p:spPr>
                  <a:xfrm>
                    <a:off x="5736495" y="274659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69CB08B6-0C5B-7A84-3489-4DA61730D4D8}"/>
                      </a:ext>
                    </a:extLst>
                  </p:cNvPr>
                  <p:cNvSpPr/>
                  <p:nvPr/>
                </p:nvSpPr>
                <p:spPr>
                  <a:xfrm>
                    <a:off x="5736495" y="280252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EDA84E6-E872-BA94-4247-885A4393C2C8}"/>
                      </a:ext>
                    </a:extLst>
                  </p:cNvPr>
                  <p:cNvSpPr/>
                  <p:nvPr/>
                </p:nvSpPr>
                <p:spPr>
                  <a:xfrm>
                    <a:off x="5736495" y="28584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FBC311F4-AE33-FC9E-5DDF-FD005B4781BA}"/>
                      </a:ext>
                    </a:extLst>
                  </p:cNvPr>
                  <p:cNvSpPr/>
                  <p:nvPr/>
                </p:nvSpPr>
                <p:spPr>
                  <a:xfrm>
                    <a:off x="5736495" y="29145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0DDCB43F-8B12-30C9-0559-9FD263A4E91E}"/>
                      </a:ext>
                    </a:extLst>
                  </p:cNvPr>
                  <p:cNvSpPr/>
                  <p:nvPr/>
                </p:nvSpPr>
                <p:spPr>
                  <a:xfrm>
                    <a:off x="5736495" y="297046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D56CEFF-CFBF-DA03-A92F-4F779B0FC418}"/>
                      </a:ext>
                    </a:extLst>
                  </p:cNvPr>
                  <p:cNvSpPr/>
                  <p:nvPr/>
                </p:nvSpPr>
                <p:spPr>
                  <a:xfrm>
                    <a:off x="5736495" y="302654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6F16B847-DFF1-603F-B445-F9A68C65461C}"/>
                      </a:ext>
                    </a:extLst>
                  </p:cNvPr>
                  <p:cNvSpPr/>
                  <p:nvPr/>
                </p:nvSpPr>
                <p:spPr>
                  <a:xfrm>
                    <a:off x="5736495" y="30824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9F1EA898-CF12-06FF-2115-AED05B129335}"/>
                      </a:ext>
                    </a:extLst>
                  </p:cNvPr>
                  <p:cNvSpPr/>
                  <p:nvPr/>
                </p:nvSpPr>
                <p:spPr>
                  <a:xfrm>
                    <a:off x="5736495" y="31383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DA70323A-5CF6-27CA-1F4C-060D5746B22E}"/>
                      </a:ext>
                    </a:extLst>
                  </p:cNvPr>
                  <p:cNvSpPr/>
                  <p:nvPr/>
                </p:nvSpPr>
                <p:spPr>
                  <a:xfrm>
                    <a:off x="5736495" y="31944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524D12B5-9969-1B4E-E445-4DFEABD719D6}"/>
                      </a:ext>
                    </a:extLst>
                  </p:cNvPr>
                  <p:cNvSpPr/>
                  <p:nvPr/>
                </p:nvSpPr>
                <p:spPr>
                  <a:xfrm>
                    <a:off x="5736495" y="32504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829D0296-355C-C1E1-B877-6E0FB35401A8}"/>
                      </a:ext>
                    </a:extLst>
                  </p:cNvPr>
                  <p:cNvSpPr/>
                  <p:nvPr/>
                </p:nvSpPr>
                <p:spPr>
                  <a:xfrm>
                    <a:off x="5736495" y="33064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92BBB4A-4375-B351-362C-7C61BDE516D9}"/>
                      </a:ext>
                    </a:extLst>
                  </p:cNvPr>
                  <p:cNvSpPr/>
                  <p:nvPr/>
                </p:nvSpPr>
                <p:spPr>
                  <a:xfrm>
                    <a:off x="663242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30678397-7363-60EF-24E6-6C65A0209DAD}"/>
                      </a:ext>
                    </a:extLst>
                  </p:cNvPr>
                  <p:cNvSpPr/>
                  <p:nvPr/>
                </p:nvSpPr>
                <p:spPr>
                  <a:xfrm>
                    <a:off x="6576340"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78B0119B-4B5A-503C-6DD9-D047F777D866}"/>
                      </a:ext>
                    </a:extLst>
                  </p:cNvPr>
                  <p:cNvSpPr/>
                  <p:nvPr/>
                </p:nvSpPr>
                <p:spPr>
                  <a:xfrm>
                    <a:off x="652041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7FD8F149-4B9D-04B2-C422-12F3973E2692}"/>
                      </a:ext>
                    </a:extLst>
                  </p:cNvPr>
                  <p:cNvSpPr/>
                  <p:nvPr/>
                </p:nvSpPr>
                <p:spPr>
                  <a:xfrm>
                    <a:off x="646448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72689E4-4F7A-3847-0298-1217C4D8F688}"/>
                      </a:ext>
                    </a:extLst>
                  </p:cNvPr>
                  <p:cNvSpPr/>
                  <p:nvPr/>
                </p:nvSpPr>
                <p:spPr>
                  <a:xfrm>
                    <a:off x="640840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FA202385-947F-53D3-7512-29F891D96E5C}"/>
                      </a:ext>
                    </a:extLst>
                  </p:cNvPr>
                  <p:cNvSpPr/>
                  <p:nvPr/>
                </p:nvSpPr>
                <p:spPr>
                  <a:xfrm>
                    <a:off x="635247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AD30E239-19B7-F958-2E5E-1FB71E189BB9}"/>
                      </a:ext>
                    </a:extLst>
                  </p:cNvPr>
                  <p:cNvSpPr/>
                  <p:nvPr/>
                </p:nvSpPr>
                <p:spPr>
                  <a:xfrm>
                    <a:off x="629639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F4027FF6-C810-81E9-87B2-317634D4181A}"/>
                      </a:ext>
                    </a:extLst>
                  </p:cNvPr>
                  <p:cNvSpPr/>
                  <p:nvPr/>
                </p:nvSpPr>
                <p:spPr>
                  <a:xfrm>
                    <a:off x="624046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454BDB4F-E02E-F90F-362E-3F2DEADCB2EA}"/>
                      </a:ext>
                    </a:extLst>
                  </p:cNvPr>
                  <p:cNvSpPr/>
                  <p:nvPr/>
                </p:nvSpPr>
                <p:spPr>
                  <a:xfrm>
                    <a:off x="618438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426A6E63-8BD1-27BC-A496-351AF7B243B2}"/>
                      </a:ext>
                    </a:extLst>
                  </p:cNvPr>
                  <p:cNvSpPr/>
                  <p:nvPr/>
                </p:nvSpPr>
                <p:spPr>
                  <a:xfrm>
                    <a:off x="612845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2671D6B-3FFC-9239-C868-A0C84AF6C0F3}"/>
                      </a:ext>
                    </a:extLst>
                  </p:cNvPr>
                  <p:cNvSpPr/>
                  <p:nvPr/>
                </p:nvSpPr>
                <p:spPr>
                  <a:xfrm>
                    <a:off x="607252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95DBE1F-0238-7071-3FD3-6EC45B2DA6E3}"/>
                      </a:ext>
                    </a:extLst>
                  </p:cNvPr>
                  <p:cNvSpPr/>
                  <p:nvPr/>
                </p:nvSpPr>
                <p:spPr>
                  <a:xfrm>
                    <a:off x="601644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DFB37921-7DDD-61DA-2DB7-6A92451B6692}"/>
                      </a:ext>
                    </a:extLst>
                  </p:cNvPr>
                  <p:cNvSpPr/>
                  <p:nvPr/>
                </p:nvSpPr>
                <p:spPr>
                  <a:xfrm>
                    <a:off x="596051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D9663781-7122-85A6-A634-72885560894C}"/>
                      </a:ext>
                    </a:extLst>
                  </p:cNvPr>
                  <p:cNvSpPr/>
                  <p:nvPr/>
                </p:nvSpPr>
                <p:spPr>
                  <a:xfrm>
                    <a:off x="5904433"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4299455-4F9F-09F2-0832-F70462A73840}"/>
                      </a:ext>
                    </a:extLst>
                  </p:cNvPr>
                  <p:cNvSpPr/>
                  <p:nvPr/>
                </p:nvSpPr>
                <p:spPr>
                  <a:xfrm>
                    <a:off x="584850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AD0F2CCA-E7AC-5F18-2950-08160381BACA}"/>
                      </a:ext>
                    </a:extLst>
                  </p:cNvPr>
                  <p:cNvSpPr/>
                  <p:nvPr/>
                </p:nvSpPr>
                <p:spPr>
                  <a:xfrm>
                    <a:off x="5792577"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21" name="Freeform: Shape 220">
                  <a:extLst>
                    <a:ext uri="{FF2B5EF4-FFF2-40B4-BE49-F238E27FC236}">
                      <a16:creationId xmlns:a16="http://schemas.microsoft.com/office/drawing/2014/main" id="{69ADA9B4-C133-C9D6-8DC0-46EAF4FDAD63}"/>
                    </a:ext>
                  </a:extLst>
                </p:cNvPr>
                <p:cNvSpPr/>
                <p:nvPr/>
              </p:nvSpPr>
              <p:spPr>
                <a:xfrm>
                  <a:off x="5731117" y="2405492"/>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grpSp>
          <p:cxnSp>
            <p:nvCxnSpPr>
              <p:cNvPr id="216" name="Straight Arrow Connector 215">
                <a:extLst>
                  <a:ext uri="{FF2B5EF4-FFF2-40B4-BE49-F238E27FC236}">
                    <a16:creationId xmlns:a16="http://schemas.microsoft.com/office/drawing/2014/main" id="{552F5C17-11E1-068B-8AA7-182CBD4D37BE}"/>
                  </a:ext>
                </a:extLst>
              </p:cNvPr>
              <p:cNvCxnSpPr>
                <a:cxnSpLocks/>
              </p:cNvCxnSpPr>
              <p:nvPr/>
            </p:nvCxnSpPr>
            <p:spPr>
              <a:xfrm>
                <a:off x="4359716"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217" name="Picture 216">
                <a:extLst>
                  <a:ext uri="{FF2B5EF4-FFF2-40B4-BE49-F238E27FC236}">
                    <a16:creationId xmlns:a16="http://schemas.microsoft.com/office/drawing/2014/main" id="{5D4DBBC8-00AB-D102-5E01-59398509F408}"/>
                  </a:ext>
                </a:extLst>
              </p:cNvPr>
              <p:cNvPicPr>
                <a:picLocks noChangeAspect="1"/>
              </p:cNvPicPr>
              <p:nvPr/>
            </p:nvPicPr>
            <p:blipFill>
              <a:blip r:embed="rId3"/>
              <a:stretch>
                <a:fillRect/>
              </a:stretch>
            </p:blipFill>
            <p:spPr>
              <a:xfrm>
                <a:off x="3923735" y="4899307"/>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grpSp>
          <p:nvGrpSpPr>
            <p:cNvPr id="9" name="Group 8">
              <a:extLst>
                <a:ext uri="{FF2B5EF4-FFF2-40B4-BE49-F238E27FC236}">
                  <a16:creationId xmlns:a16="http://schemas.microsoft.com/office/drawing/2014/main" id="{2571948E-6490-B4F1-29B9-BC9BE85FEF28}"/>
                </a:ext>
              </a:extLst>
            </p:cNvPr>
            <p:cNvGrpSpPr/>
            <p:nvPr/>
          </p:nvGrpSpPr>
          <p:grpSpPr>
            <a:xfrm>
              <a:off x="1834097" y="3248423"/>
              <a:ext cx="1378861" cy="1349321"/>
              <a:chOff x="5156613" y="4432181"/>
              <a:chExt cx="1378861" cy="1349321"/>
            </a:xfrm>
          </p:grpSpPr>
          <p:grpSp>
            <p:nvGrpSpPr>
              <p:cNvPr id="175" name="Graphic 610">
                <a:extLst>
                  <a:ext uri="{FF2B5EF4-FFF2-40B4-BE49-F238E27FC236}">
                    <a16:creationId xmlns:a16="http://schemas.microsoft.com/office/drawing/2014/main" id="{FDE0761D-39C4-86B9-FB8F-D4E80A1FCF02}"/>
                  </a:ext>
                </a:extLst>
              </p:cNvPr>
              <p:cNvGrpSpPr/>
              <p:nvPr/>
            </p:nvGrpSpPr>
            <p:grpSpPr>
              <a:xfrm>
                <a:off x="5156613" y="4432181"/>
                <a:ext cx="1378861" cy="1349321"/>
                <a:chOff x="6554046" y="2407951"/>
                <a:chExt cx="1378861" cy="1349321"/>
              </a:xfrm>
            </p:grpSpPr>
            <p:sp>
              <p:nvSpPr>
                <p:cNvPr id="177" name="Freeform: Shape 176">
                  <a:extLst>
                    <a:ext uri="{FF2B5EF4-FFF2-40B4-BE49-F238E27FC236}">
                      <a16:creationId xmlns:a16="http://schemas.microsoft.com/office/drawing/2014/main" id="{DB28F515-2E5B-DD93-7854-055AB0EC2FBD}"/>
                    </a:ext>
                  </a:extLst>
                </p:cNvPr>
                <p:cNvSpPr/>
                <p:nvPr/>
              </p:nvSpPr>
              <p:spPr>
                <a:xfrm>
                  <a:off x="6970297" y="2409333"/>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6FD231B3-1D54-F60A-E29A-298FD059F0CF}"/>
                    </a:ext>
                  </a:extLst>
                </p:cNvPr>
                <p:cNvSpPr/>
                <p:nvPr/>
              </p:nvSpPr>
              <p:spPr>
                <a:xfrm>
                  <a:off x="7199848" y="2580806"/>
                  <a:ext cx="559743" cy="561740"/>
                </a:xfrm>
                <a:custGeom>
                  <a:avLst/>
                  <a:gdLst>
                    <a:gd name="connsiteX0" fmla="*/ 390576 w 559743"/>
                    <a:gd name="connsiteY0" fmla="*/ 0 h 561740"/>
                    <a:gd name="connsiteX1" fmla="*/ 279795 w 559743"/>
                    <a:gd name="connsiteY1" fmla="*/ 0 h 561740"/>
                    <a:gd name="connsiteX2" fmla="*/ 279795 w 559743"/>
                    <a:gd name="connsiteY2" fmla="*/ 53777 h 561740"/>
                    <a:gd name="connsiteX3" fmla="*/ 112010 w 559743"/>
                    <a:gd name="connsiteY3" fmla="*/ 56389 h 561740"/>
                    <a:gd name="connsiteX4" fmla="*/ 112010 w 559743"/>
                    <a:gd name="connsiteY4" fmla="*/ 109398 h 561740"/>
                    <a:gd name="connsiteX5" fmla="*/ 2612 w 559743"/>
                    <a:gd name="connsiteY5" fmla="*/ 112778 h 561740"/>
                    <a:gd name="connsiteX6" fmla="*/ 0 w 559743"/>
                    <a:gd name="connsiteY6" fmla="*/ 281178 h 561740"/>
                    <a:gd name="connsiteX7" fmla="*/ 55775 w 559743"/>
                    <a:gd name="connsiteY7" fmla="*/ 281178 h 561740"/>
                    <a:gd name="connsiteX8" fmla="*/ 55621 w 559743"/>
                    <a:gd name="connsiteY8" fmla="*/ 447733 h 561740"/>
                    <a:gd name="connsiteX9" fmla="*/ 54392 w 559743"/>
                    <a:gd name="connsiteY9" fmla="*/ 557131 h 561740"/>
                    <a:gd name="connsiteX10" fmla="*/ 502740 w 559743"/>
                    <a:gd name="connsiteY10" fmla="*/ 561741 h 561740"/>
                    <a:gd name="connsiteX11" fmla="*/ 503969 w 559743"/>
                    <a:gd name="connsiteY11" fmla="*/ 504122 h 561740"/>
                    <a:gd name="connsiteX12" fmla="*/ 559743 w 559743"/>
                    <a:gd name="connsiteY12" fmla="*/ 504737 h 561740"/>
                    <a:gd name="connsiteX13" fmla="*/ 559743 w 559743"/>
                    <a:gd name="connsiteY13" fmla="*/ 394724 h 561740"/>
                    <a:gd name="connsiteX14" fmla="*/ 505966 w 559743"/>
                    <a:gd name="connsiteY14" fmla="*/ 392727 h 561740"/>
                    <a:gd name="connsiteX15" fmla="*/ 504583 w 559743"/>
                    <a:gd name="connsiteY15" fmla="*/ 277951 h 561740"/>
                    <a:gd name="connsiteX16" fmla="*/ 504583 w 559743"/>
                    <a:gd name="connsiteY16" fmla="*/ 223559 h 561740"/>
                    <a:gd name="connsiteX17" fmla="*/ 501972 w 559743"/>
                    <a:gd name="connsiteY17" fmla="*/ 171165 h 561740"/>
                    <a:gd name="connsiteX18" fmla="*/ 392573 w 559743"/>
                    <a:gd name="connsiteY18" fmla="*/ 169782 h 561740"/>
                    <a:gd name="connsiteX19" fmla="*/ 393188 w 559743"/>
                    <a:gd name="connsiteY19" fmla="*/ 114776 h 561740"/>
                    <a:gd name="connsiteX20" fmla="*/ 448962 w 559743"/>
                    <a:gd name="connsiteY20" fmla="*/ 111396 h 561740"/>
                    <a:gd name="connsiteX21" fmla="*/ 445582 w 559743"/>
                    <a:gd name="connsiteY21" fmla="*/ 768 h 561740"/>
                    <a:gd name="connsiteX22" fmla="*/ 390576 w 559743"/>
                    <a:gd name="connsiteY22" fmla="*/ 0 h 56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9743" h="561740">
                      <a:moveTo>
                        <a:pt x="390576" y="0"/>
                      </a:moveTo>
                      <a:lnTo>
                        <a:pt x="279795" y="0"/>
                      </a:lnTo>
                      <a:lnTo>
                        <a:pt x="279795" y="53777"/>
                      </a:lnTo>
                      <a:lnTo>
                        <a:pt x="112010" y="56389"/>
                      </a:lnTo>
                      <a:lnTo>
                        <a:pt x="112010" y="109398"/>
                      </a:lnTo>
                      <a:lnTo>
                        <a:pt x="2612" y="112778"/>
                      </a:lnTo>
                      <a:lnTo>
                        <a:pt x="0" y="281178"/>
                      </a:lnTo>
                      <a:lnTo>
                        <a:pt x="55775" y="281178"/>
                      </a:lnTo>
                      <a:lnTo>
                        <a:pt x="55621" y="447733"/>
                      </a:lnTo>
                      <a:lnTo>
                        <a:pt x="54392" y="557131"/>
                      </a:lnTo>
                      <a:lnTo>
                        <a:pt x="502740" y="561741"/>
                      </a:lnTo>
                      <a:lnTo>
                        <a:pt x="503969" y="504122"/>
                      </a:lnTo>
                      <a:lnTo>
                        <a:pt x="559743" y="504737"/>
                      </a:lnTo>
                      <a:lnTo>
                        <a:pt x="559743" y="394724"/>
                      </a:lnTo>
                      <a:lnTo>
                        <a:pt x="505966" y="392727"/>
                      </a:lnTo>
                      <a:lnTo>
                        <a:pt x="504583" y="277951"/>
                      </a:lnTo>
                      <a:lnTo>
                        <a:pt x="504583" y="223559"/>
                      </a:lnTo>
                      <a:lnTo>
                        <a:pt x="501972" y="171165"/>
                      </a:lnTo>
                      <a:lnTo>
                        <a:pt x="392573" y="169782"/>
                      </a:lnTo>
                      <a:lnTo>
                        <a:pt x="393188" y="114776"/>
                      </a:lnTo>
                      <a:lnTo>
                        <a:pt x="448962" y="111396"/>
                      </a:lnTo>
                      <a:lnTo>
                        <a:pt x="445582" y="768"/>
                      </a:lnTo>
                      <a:lnTo>
                        <a:pt x="390576" y="0"/>
                      </a:lnTo>
                    </a:path>
                  </a:pathLst>
                </a:custGeom>
                <a:solidFill>
                  <a:srgbClr val="9FB5BA"/>
                </a:solidFill>
                <a:ln w="15358" cap="flat">
                  <a:noFill/>
                  <a:prstDash val="solid"/>
                  <a:miter/>
                </a:ln>
              </p:spPr>
              <p:txBody>
                <a:bodyPr rtlCol="0" anchor="ctr"/>
                <a:lstStyle/>
                <a:p>
                  <a:endParaRPr lang="en-US"/>
                </a:p>
              </p:txBody>
            </p:sp>
            <p:grpSp>
              <p:nvGrpSpPr>
                <p:cNvPr id="179" name="Graphic 610">
                  <a:extLst>
                    <a:ext uri="{FF2B5EF4-FFF2-40B4-BE49-F238E27FC236}">
                      <a16:creationId xmlns:a16="http://schemas.microsoft.com/office/drawing/2014/main" id="{A7C8A1BE-ED9B-7839-10F5-4AAEF4347F46}"/>
                    </a:ext>
                  </a:extLst>
                </p:cNvPr>
                <p:cNvGrpSpPr/>
                <p:nvPr/>
              </p:nvGrpSpPr>
              <p:grpSpPr>
                <a:xfrm>
                  <a:off x="6975674" y="2413021"/>
                  <a:ext cx="951855" cy="951855"/>
                  <a:chOff x="6975674" y="2413021"/>
                  <a:chExt cx="951855" cy="951855"/>
                </a:xfrm>
                <a:noFill/>
              </p:grpSpPr>
              <p:sp>
                <p:nvSpPr>
                  <p:cNvPr id="182" name="Freeform: Shape 181">
                    <a:extLst>
                      <a:ext uri="{FF2B5EF4-FFF2-40B4-BE49-F238E27FC236}">
                        <a16:creationId xmlns:a16="http://schemas.microsoft.com/office/drawing/2014/main" id="{BA76219E-053A-B2DE-D6E8-A94E526BEB2F}"/>
                      </a:ext>
                    </a:extLst>
                  </p:cNvPr>
                  <p:cNvSpPr/>
                  <p:nvPr/>
                </p:nvSpPr>
                <p:spPr>
                  <a:xfrm>
                    <a:off x="6975674" y="2413021"/>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0164A27-B4E0-8780-462C-229795775D2E}"/>
                      </a:ext>
                    </a:extLst>
                  </p:cNvPr>
                  <p:cNvSpPr/>
                  <p:nvPr/>
                </p:nvSpPr>
                <p:spPr>
                  <a:xfrm>
                    <a:off x="6975674" y="246894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4AA76FB-38D5-FB47-22AC-40D36C0D2289}"/>
                      </a:ext>
                    </a:extLst>
                  </p:cNvPr>
                  <p:cNvSpPr/>
                  <p:nvPr/>
                </p:nvSpPr>
                <p:spPr>
                  <a:xfrm>
                    <a:off x="6975674" y="25250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58B5016-B900-B5D5-D0FC-C66F276A09A4}"/>
                      </a:ext>
                    </a:extLst>
                  </p:cNvPr>
                  <p:cNvSpPr/>
                  <p:nvPr/>
                </p:nvSpPr>
                <p:spPr>
                  <a:xfrm>
                    <a:off x="6975674" y="258095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586C7079-DCB8-15B3-CE73-569CFC9E058B}"/>
                      </a:ext>
                    </a:extLst>
                  </p:cNvPr>
                  <p:cNvSpPr/>
                  <p:nvPr/>
                </p:nvSpPr>
                <p:spPr>
                  <a:xfrm>
                    <a:off x="6975674" y="263704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EE75E55-2072-873F-E609-32401BD1A3CD}"/>
                      </a:ext>
                    </a:extLst>
                  </p:cNvPr>
                  <p:cNvSpPr/>
                  <p:nvPr/>
                </p:nvSpPr>
                <p:spPr>
                  <a:xfrm>
                    <a:off x="6975674" y="26929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B159F767-7860-6D39-E44D-34EF088AB507}"/>
                      </a:ext>
                    </a:extLst>
                  </p:cNvPr>
                  <p:cNvSpPr/>
                  <p:nvPr/>
                </p:nvSpPr>
                <p:spPr>
                  <a:xfrm>
                    <a:off x="6975674" y="27488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23EFB98C-E4C3-CB5A-0315-986CC4FC89E4}"/>
                      </a:ext>
                    </a:extLst>
                  </p:cNvPr>
                  <p:cNvSpPr/>
                  <p:nvPr/>
                </p:nvSpPr>
                <p:spPr>
                  <a:xfrm>
                    <a:off x="6975674" y="28049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F1763632-6007-01EC-36F7-E3B048BCF1B0}"/>
                      </a:ext>
                    </a:extLst>
                  </p:cNvPr>
                  <p:cNvSpPr/>
                  <p:nvPr/>
                </p:nvSpPr>
                <p:spPr>
                  <a:xfrm>
                    <a:off x="6975674" y="28609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0170DADB-329D-465A-FEE1-16798CFD658E}"/>
                      </a:ext>
                    </a:extLst>
                  </p:cNvPr>
                  <p:cNvSpPr/>
                  <p:nvPr/>
                </p:nvSpPr>
                <p:spPr>
                  <a:xfrm>
                    <a:off x="6975674" y="29169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DB37C9AF-BA80-4B7F-4341-C18F4ACFD57B}"/>
                      </a:ext>
                    </a:extLst>
                  </p:cNvPr>
                  <p:cNvSpPr/>
                  <p:nvPr/>
                </p:nvSpPr>
                <p:spPr>
                  <a:xfrm>
                    <a:off x="6975674" y="297291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9B908261-E2F9-E4BB-DCDB-658DF667EE79}"/>
                      </a:ext>
                    </a:extLst>
                  </p:cNvPr>
                  <p:cNvSpPr/>
                  <p:nvPr/>
                </p:nvSpPr>
                <p:spPr>
                  <a:xfrm>
                    <a:off x="6975674" y="302884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AF32A668-CF9A-15A0-BC07-27E1451C115B}"/>
                      </a:ext>
                    </a:extLst>
                  </p:cNvPr>
                  <p:cNvSpPr/>
                  <p:nvPr/>
                </p:nvSpPr>
                <p:spPr>
                  <a:xfrm>
                    <a:off x="6975674" y="308492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6F31B4C5-3483-5918-53E4-90D60D96B597}"/>
                      </a:ext>
                    </a:extLst>
                  </p:cNvPr>
                  <p:cNvSpPr/>
                  <p:nvPr/>
                </p:nvSpPr>
                <p:spPr>
                  <a:xfrm>
                    <a:off x="6975674" y="314085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8C72FEF9-C7B2-2D40-8701-F61EF3978FA5}"/>
                      </a:ext>
                    </a:extLst>
                  </p:cNvPr>
                  <p:cNvSpPr/>
                  <p:nvPr/>
                </p:nvSpPr>
                <p:spPr>
                  <a:xfrm>
                    <a:off x="6975674" y="319693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5F2D921-564D-F761-6746-5A8F7834A171}"/>
                      </a:ext>
                    </a:extLst>
                  </p:cNvPr>
                  <p:cNvSpPr/>
                  <p:nvPr/>
                </p:nvSpPr>
                <p:spPr>
                  <a:xfrm>
                    <a:off x="6975674" y="325286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EEBB7F43-57AF-BC33-6312-E83C15B0D849}"/>
                      </a:ext>
                    </a:extLst>
                  </p:cNvPr>
                  <p:cNvSpPr/>
                  <p:nvPr/>
                </p:nvSpPr>
                <p:spPr>
                  <a:xfrm>
                    <a:off x="6975674" y="330879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45A6D22C-89DE-E5D4-2E8A-D68AFF3EED7A}"/>
                      </a:ext>
                    </a:extLst>
                  </p:cNvPr>
                  <p:cNvSpPr/>
                  <p:nvPr/>
                </p:nvSpPr>
                <p:spPr>
                  <a:xfrm>
                    <a:off x="787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55F972B5-65E2-AE05-DA1F-1266399E080B}"/>
                      </a:ext>
                    </a:extLst>
                  </p:cNvPr>
                  <p:cNvSpPr/>
                  <p:nvPr/>
                </p:nvSpPr>
                <p:spPr>
                  <a:xfrm>
                    <a:off x="781552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A0980C7F-D67B-BA8F-FD52-D017CAA69E81}"/>
                      </a:ext>
                    </a:extLst>
                  </p:cNvPr>
                  <p:cNvSpPr/>
                  <p:nvPr/>
                </p:nvSpPr>
                <p:spPr>
                  <a:xfrm>
                    <a:off x="775959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75EF9537-C644-DD25-F6AE-CDB9BF25CDCA}"/>
                      </a:ext>
                    </a:extLst>
                  </p:cNvPr>
                  <p:cNvSpPr/>
                  <p:nvPr/>
                </p:nvSpPr>
                <p:spPr>
                  <a:xfrm>
                    <a:off x="770351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F11FCB08-09BD-3463-3090-5226129331C7}"/>
                      </a:ext>
                    </a:extLst>
                  </p:cNvPr>
                  <p:cNvSpPr/>
                  <p:nvPr/>
                </p:nvSpPr>
                <p:spPr>
                  <a:xfrm>
                    <a:off x="764758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98F05A85-23FA-A5FB-8112-B5CAD6CDA9E7}"/>
                      </a:ext>
                    </a:extLst>
                  </p:cNvPr>
                  <p:cNvSpPr/>
                  <p:nvPr/>
                </p:nvSpPr>
                <p:spPr>
                  <a:xfrm>
                    <a:off x="759165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F009255D-C35E-95ED-CC57-208166C07BCB}"/>
                      </a:ext>
                    </a:extLst>
                  </p:cNvPr>
                  <p:cNvSpPr/>
                  <p:nvPr/>
                </p:nvSpPr>
                <p:spPr>
                  <a:xfrm>
                    <a:off x="753557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FBCA55D0-E2FB-61CB-E67A-CCD44E90A44A}"/>
                      </a:ext>
                    </a:extLst>
                  </p:cNvPr>
                  <p:cNvSpPr/>
                  <p:nvPr/>
                </p:nvSpPr>
                <p:spPr>
                  <a:xfrm>
                    <a:off x="747964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66752FA2-A0D5-DE59-AF67-D2963FE69F4D}"/>
                      </a:ext>
                    </a:extLst>
                  </p:cNvPr>
                  <p:cNvSpPr/>
                  <p:nvPr/>
                </p:nvSpPr>
                <p:spPr>
                  <a:xfrm>
                    <a:off x="742356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41D96E1F-913C-9667-C6C0-ECB81755ADB7}"/>
                      </a:ext>
                    </a:extLst>
                  </p:cNvPr>
                  <p:cNvSpPr/>
                  <p:nvPr/>
                </p:nvSpPr>
                <p:spPr>
                  <a:xfrm>
                    <a:off x="736763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EB22916E-7915-507B-5F16-76E1044DC575}"/>
                      </a:ext>
                    </a:extLst>
                  </p:cNvPr>
                  <p:cNvSpPr/>
                  <p:nvPr/>
                </p:nvSpPr>
                <p:spPr>
                  <a:xfrm>
                    <a:off x="731155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AB07C6D3-9FAF-D327-84EC-A852ACF6417E}"/>
                      </a:ext>
                    </a:extLst>
                  </p:cNvPr>
                  <p:cNvSpPr/>
                  <p:nvPr/>
                </p:nvSpPr>
                <p:spPr>
                  <a:xfrm>
                    <a:off x="725562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18E1A724-D2FC-EBF6-AE9E-7D6CE7A6E7B5}"/>
                      </a:ext>
                    </a:extLst>
                  </p:cNvPr>
                  <p:cNvSpPr/>
                  <p:nvPr/>
                </p:nvSpPr>
                <p:spPr>
                  <a:xfrm>
                    <a:off x="7199695"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62BE1F10-ECAA-4597-9340-E9A950954D26}"/>
                      </a:ext>
                    </a:extLst>
                  </p:cNvPr>
                  <p:cNvSpPr/>
                  <p:nvPr/>
                </p:nvSpPr>
                <p:spPr>
                  <a:xfrm>
                    <a:off x="714361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9ACB2BC7-E33D-2E0A-7FFB-6152459415FE}"/>
                      </a:ext>
                    </a:extLst>
                  </p:cNvPr>
                  <p:cNvSpPr/>
                  <p:nvPr/>
                </p:nvSpPr>
                <p:spPr>
                  <a:xfrm>
                    <a:off x="7087684"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B0AF5D2-A89D-5420-0EC8-AE9DCA331463}"/>
                      </a:ext>
                    </a:extLst>
                  </p:cNvPr>
                  <p:cNvSpPr/>
                  <p:nvPr/>
                </p:nvSpPr>
                <p:spPr>
                  <a:xfrm>
                    <a:off x="703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80" name="Freeform: Shape 179">
                  <a:extLst>
                    <a:ext uri="{FF2B5EF4-FFF2-40B4-BE49-F238E27FC236}">
                      <a16:creationId xmlns:a16="http://schemas.microsoft.com/office/drawing/2014/main" id="{9D939F9E-A95B-B849-5BD7-4E96AC0B579F}"/>
                    </a:ext>
                  </a:extLst>
                </p:cNvPr>
                <p:cNvSpPr/>
                <p:nvPr/>
              </p:nvSpPr>
              <p:spPr>
                <a:xfrm>
                  <a:off x="6970297" y="2407951"/>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181" name="Picture 180">
                  <a:extLst>
                    <a:ext uri="{FF2B5EF4-FFF2-40B4-BE49-F238E27FC236}">
                      <a16:creationId xmlns:a16="http://schemas.microsoft.com/office/drawing/2014/main" id="{427E6B9E-3AED-B6B7-EA24-8A48062A472C}"/>
                    </a:ext>
                  </a:extLst>
                </p:cNvPr>
                <p:cNvPicPr>
                  <a:picLocks noChangeAspect="1"/>
                </p:cNvPicPr>
                <p:nvPr/>
              </p:nvPicPr>
              <p:blipFill>
                <a:blip r:embed="rId3"/>
                <a:stretch>
                  <a:fillRect/>
                </a:stretch>
              </p:blipFill>
              <p:spPr>
                <a:xfrm>
                  <a:off x="6554046" y="2882480"/>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cxnSp>
            <p:nvCxnSpPr>
              <p:cNvPr id="176" name="Straight Arrow Connector 175">
                <a:extLst>
                  <a:ext uri="{FF2B5EF4-FFF2-40B4-BE49-F238E27FC236}">
                    <a16:creationId xmlns:a16="http://schemas.microsoft.com/office/drawing/2014/main" id="{B38A325D-B376-CCC8-F434-1EC77011DA80}"/>
                  </a:ext>
                </a:extLst>
              </p:cNvPr>
              <p:cNvCxnSpPr>
                <a:cxnSpLocks/>
              </p:cNvCxnSpPr>
              <p:nvPr/>
            </p:nvCxnSpPr>
            <p:spPr>
              <a:xfrm>
                <a:off x="5594008"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3855A482-F827-9430-5301-9334BEF0FA4C}"/>
                </a:ext>
              </a:extLst>
            </p:cNvPr>
            <p:cNvGrpSpPr/>
            <p:nvPr/>
          </p:nvGrpSpPr>
          <p:grpSpPr>
            <a:xfrm>
              <a:off x="3034188" y="3240740"/>
              <a:ext cx="1378769" cy="1349382"/>
              <a:chOff x="6356704" y="4424498"/>
              <a:chExt cx="1378769" cy="1349382"/>
            </a:xfrm>
          </p:grpSpPr>
          <p:grpSp>
            <p:nvGrpSpPr>
              <p:cNvPr id="135" name="Graphic 610">
                <a:extLst>
                  <a:ext uri="{FF2B5EF4-FFF2-40B4-BE49-F238E27FC236}">
                    <a16:creationId xmlns:a16="http://schemas.microsoft.com/office/drawing/2014/main" id="{2B743F28-637D-2AA5-9B44-67EC01E01AD1}"/>
                  </a:ext>
                </a:extLst>
              </p:cNvPr>
              <p:cNvGrpSpPr/>
              <p:nvPr/>
            </p:nvGrpSpPr>
            <p:grpSpPr>
              <a:xfrm>
                <a:off x="6356704" y="4424498"/>
                <a:ext cx="1378769" cy="1349382"/>
                <a:chOff x="7754137" y="2400268"/>
                <a:chExt cx="1378769" cy="1349382"/>
              </a:xfrm>
            </p:grpSpPr>
            <p:sp>
              <p:nvSpPr>
                <p:cNvPr id="137" name="Freeform: Shape 136">
                  <a:extLst>
                    <a:ext uri="{FF2B5EF4-FFF2-40B4-BE49-F238E27FC236}">
                      <a16:creationId xmlns:a16="http://schemas.microsoft.com/office/drawing/2014/main" id="{CB443A31-4725-D309-5A66-73D2AFB13E86}"/>
                    </a:ext>
                  </a:extLst>
                </p:cNvPr>
                <p:cNvSpPr/>
                <p:nvPr/>
              </p:nvSpPr>
              <p:spPr>
                <a:xfrm>
                  <a:off x="8170295" y="2401651"/>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78718E56-F1BB-3A66-256F-6E49FD536A5A}"/>
                    </a:ext>
                  </a:extLst>
                </p:cNvPr>
                <p:cNvSpPr/>
                <p:nvPr/>
              </p:nvSpPr>
              <p:spPr>
                <a:xfrm>
                  <a:off x="8343150" y="2572201"/>
                  <a:ext cx="504122" cy="615517"/>
                </a:xfrm>
                <a:custGeom>
                  <a:avLst/>
                  <a:gdLst>
                    <a:gd name="connsiteX0" fmla="*/ 111088 w 504122"/>
                    <a:gd name="connsiteY0" fmla="*/ 113086 h 615517"/>
                    <a:gd name="connsiteX1" fmla="*/ 56543 w 504122"/>
                    <a:gd name="connsiteY1" fmla="*/ 113086 h 615517"/>
                    <a:gd name="connsiteX2" fmla="*/ 56389 w 504122"/>
                    <a:gd name="connsiteY2" fmla="*/ 165787 h 615517"/>
                    <a:gd name="connsiteX3" fmla="*/ 614 w 504122"/>
                    <a:gd name="connsiteY3" fmla="*/ 165787 h 615517"/>
                    <a:gd name="connsiteX4" fmla="*/ 0 w 504122"/>
                    <a:gd name="connsiteY4" fmla="*/ 281946 h 615517"/>
                    <a:gd name="connsiteX5" fmla="*/ 56543 w 504122"/>
                    <a:gd name="connsiteY5" fmla="*/ 281946 h 615517"/>
                    <a:gd name="connsiteX6" fmla="*/ 55621 w 504122"/>
                    <a:gd name="connsiteY6" fmla="*/ 444968 h 615517"/>
                    <a:gd name="connsiteX7" fmla="*/ 768 w 504122"/>
                    <a:gd name="connsiteY7" fmla="*/ 450345 h 615517"/>
                    <a:gd name="connsiteX8" fmla="*/ 0 w 504122"/>
                    <a:gd name="connsiteY8" fmla="*/ 561126 h 615517"/>
                    <a:gd name="connsiteX9" fmla="*/ 169782 w 504122"/>
                    <a:gd name="connsiteY9" fmla="*/ 563124 h 615517"/>
                    <a:gd name="connsiteX10" fmla="*/ 168553 w 504122"/>
                    <a:gd name="connsiteY10" fmla="*/ 615518 h 615517"/>
                    <a:gd name="connsiteX11" fmla="*/ 336492 w 504122"/>
                    <a:gd name="connsiteY11" fmla="*/ 615518 h 615517"/>
                    <a:gd name="connsiteX12" fmla="*/ 336952 w 504122"/>
                    <a:gd name="connsiteY12" fmla="*/ 563738 h 615517"/>
                    <a:gd name="connsiteX13" fmla="*/ 500742 w 504122"/>
                    <a:gd name="connsiteY13" fmla="*/ 561126 h 615517"/>
                    <a:gd name="connsiteX14" fmla="*/ 504122 w 504122"/>
                    <a:gd name="connsiteY14" fmla="*/ 223559 h 615517"/>
                    <a:gd name="connsiteX15" fmla="*/ 449116 w 504122"/>
                    <a:gd name="connsiteY15" fmla="*/ 225557 h 615517"/>
                    <a:gd name="connsiteX16" fmla="*/ 447733 w 504122"/>
                    <a:gd name="connsiteY16" fmla="*/ 167170 h 615517"/>
                    <a:gd name="connsiteX17" fmla="*/ 504122 w 504122"/>
                    <a:gd name="connsiteY17" fmla="*/ 169167 h 615517"/>
                    <a:gd name="connsiteX18" fmla="*/ 504122 w 504122"/>
                    <a:gd name="connsiteY18" fmla="*/ 1229 h 615517"/>
                    <a:gd name="connsiteX19" fmla="*/ 281331 w 504122"/>
                    <a:gd name="connsiteY19" fmla="*/ 0 h 615517"/>
                    <a:gd name="connsiteX20" fmla="*/ 281946 w 504122"/>
                    <a:gd name="connsiteY20" fmla="*/ 57004 h 615517"/>
                    <a:gd name="connsiteX21" fmla="*/ 112778 w 504122"/>
                    <a:gd name="connsiteY21" fmla="*/ 56389 h 615517"/>
                    <a:gd name="connsiteX22" fmla="*/ 111088 w 504122"/>
                    <a:gd name="connsiteY22" fmla="*/ 113086 h 61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4122" h="615517">
                      <a:moveTo>
                        <a:pt x="111088" y="113086"/>
                      </a:moveTo>
                      <a:lnTo>
                        <a:pt x="56543" y="113086"/>
                      </a:lnTo>
                      <a:lnTo>
                        <a:pt x="56389" y="165787"/>
                      </a:lnTo>
                      <a:lnTo>
                        <a:pt x="614" y="165787"/>
                      </a:lnTo>
                      <a:lnTo>
                        <a:pt x="0" y="281946"/>
                      </a:lnTo>
                      <a:lnTo>
                        <a:pt x="56543" y="281946"/>
                      </a:lnTo>
                      <a:lnTo>
                        <a:pt x="55621" y="444968"/>
                      </a:lnTo>
                      <a:lnTo>
                        <a:pt x="768" y="450345"/>
                      </a:lnTo>
                      <a:lnTo>
                        <a:pt x="0" y="561126"/>
                      </a:lnTo>
                      <a:lnTo>
                        <a:pt x="169782" y="563124"/>
                      </a:lnTo>
                      <a:lnTo>
                        <a:pt x="168553" y="615518"/>
                      </a:lnTo>
                      <a:lnTo>
                        <a:pt x="336492" y="615518"/>
                      </a:lnTo>
                      <a:lnTo>
                        <a:pt x="336952" y="563738"/>
                      </a:lnTo>
                      <a:lnTo>
                        <a:pt x="500742" y="561126"/>
                      </a:lnTo>
                      <a:lnTo>
                        <a:pt x="504122" y="223559"/>
                      </a:lnTo>
                      <a:lnTo>
                        <a:pt x="449116" y="225557"/>
                      </a:lnTo>
                      <a:lnTo>
                        <a:pt x="447733" y="167170"/>
                      </a:lnTo>
                      <a:lnTo>
                        <a:pt x="504122" y="169167"/>
                      </a:lnTo>
                      <a:lnTo>
                        <a:pt x="504122" y="1229"/>
                      </a:lnTo>
                      <a:lnTo>
                        <a:pt x="281331" y="0"/>
                      </a:lnTo>
                      <a:lnTo>
                        <a:pt x="281946" y="57004"/>
                      </a:lnTo>
                      <a:lnTo>
                        <a:pt x="112778" y="56389"/>
                      </a:lnTo>
                      <a:lnTo>
                        <a:pt x="111088" y="113086"/>
                      </a:lnTo>
                    </a:path>
                  </a:pathLst>
                </a:custGeom>
                <a:solidFill>
                  <a:srgbClr val="9FB5BA"/>
                </a:solidFill>
                <a:ln w="15358" cap="flat">
                  <a:noFill/>
                  <a:prstDash val="solid"/>
                  <a:miter/>
                </a:ln>
              </p:spPr>
              <p:txBody>
                <a:bodyPr rtlCol="0" anchor="ctr"/>
                <a:lstStyle/>
                <a:p>
                  <a:endParaRPr lang="en-US"/>
                </a:p>
              </p:txBody>
            </p:sp>
            <p:grpSp>
              <p:nvGrpSpPr>
                <p:cNvPr id="139" name="Graphic 610">
                  <a:extLst>
                    <a:ext uri="{FF2B5EF4-FFF2-40B4-BE49-F238E27FC236}">
                      <a16:creationId xmlns:a16="http://schemas.microsoft.com/office/drawing/2014/main" id="{C56BC5E2-F387-B03D-7635-5FBECD56F0D7}"/>
                    </a:ext>
                  </a:extLst>
                </p:cNvPr>
                <p:cNvGrpSpPr/>
                <p:nvPr/>
              </p:nvGrpSpPr>
              <p:grpSpPr>
                <a:xfrm>
                  <a:off x="8175827" y="2405339"/>
                  <a:ext cx="951855" cy="951855"/>
                  <a:chOff x="8175827" y="2405339"/>
                  <a:chExt cx="951855" cy="951855"/>
                </a:xfrm>
                <a:noFill/>
              </p:grpSpPr>
              <p:sp>
                <p:nvSpPr>
                  <p:cNvPr id="142" name="Freeform: Shape 141">
                    <a:extLst>
                      <a:ext uri="{FF2B5EF4-FFF2-40B4-BE49-F238E27FC236}">
                        <a16:creationId xmlns:a16="http://schemas.microsoft.com/office/drawing/2014/main" id="{3CFB46B1-55B6-FA8F-6DC9-DD353AF0B27D}"/>
                      </a:ext>
                    </a:extLst>
                  </p:cNvPr>
                  <p:cNvSpPr/>
                  <p:nvPr/>
                </p:nvSpPr>
                <p:spPr>
                  <a:xfrm>
                    <a:off x="8175827" y="240533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63A36D5-1F29-B10F-FC74-3E67CC67A565}"/>
                      </a:ext>
                    </a:extLst>
                  </p:cNvPr>
                  <p:cNvSpPr/>
                  <p:nvPr/>
                </p:nvSpPr>
                <p:spPr>
                  <a:xfrm>
                    <a:off x="8175827" y="246142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05DD4DF7-B606-6E63-3A0D-0830607858B7}"/>
                      </a:ext>
                    </a:extLst>
                  </p:cNvPr>
                  <p:cNvSpPr/>
                  <p:nvPr/>
                </p:nvSpPr>
                <p:spPr>
                  <a:xfrm>
                    <a:off x="8175827" y="251734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6A5CD25F-E9E8-6E57-4755-5773EDD215B0}"/>
                      </a:ext>
                    </a:extLst>
                  </p:cNvPr>
                  <p:cNvSpPr/>
                  <p:nvPr/>
                </p:nvSpPr>
                <p:spPr>
                  <a:xfrm>
                    <a:off x="8175827" y="257343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89415AA8-1EE2-D8EB-D324-AA87D9747A63}"/>
                      </a:ext>
                    </a:extLst>
                  </p:cNvPr>
                  <p:cNvSpPr/>
                  <p:nvPr/>
                </p:nvSpPr>
                <p:spPr>
                  <a:xfrm>
                    <a:off x="8175827" y="262935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8224D8C4-E5BC-6B0B-C02B-66250A2185A2}"/>
                      </a:ext>
                    </a:extLst>
                  </p:cNvPr>
                  <p:cNvSpPr/>
                  <p:nvPr/>
                </p:nvSpPr>
                <p:spPr>
                  <a:xfrm>
                    <a:off x="8175827" y="26852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DE7B768F-069A-2166-27CF-45BB4ED54B9B}"/>
                      </a:ext>
                    </a:extLst>
                  </p:cNvPr>
                  <p:cNvSpPr/>
                  <p:nvPr/>
                </p:nvSpPr>
                <p:spPr>
                  <a:xfrm>
                    <a:off x="8175827" y="274136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23E53B0C-4C12-FD51-169F-14EE68D086E1}"/>
                      </a:ext>
                    </a:extLst>
                  </p:cNvPr>
                  <p:cNvSpPr/>
                  <p:nvPr/>
                </p:nvSpPr>
                <p:spPr>
                  <a:xfrm>
                    <a:off x="8175827" y="27972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3374EA3-5169-21DA-0931-769C235A9CD2}"/>
                      </a:ext>
                    </a:extLst>
                  </p:cNvPr>
                  <p:cNvSpPr/>
                  <p:nvPr/>
                </p:nvSpPr>
                <p:spPr>
                  <a:xfrm>
                    <a:off x="8175827" y="285337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F2B6354-CD53-2764-87ED-9E512D254765}"/>
                      </a:ext>
                    </a:extLst>
                  </p:cNvPr>
                  <p:cNvSpPr/>
                  <p:nvPr/>
                </p:nvSpPr>
                <p:spPr>
                  <a:xfrm>
                    <a:off x="8175827" y="290930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CE4F000-F083-D733-8AB4-DA009631B5BA}"/>
                      </a:ext>
                    </a:extLst>
                  </p:cNvPr>
                  <p:cNvSpPr/>
                  <p:nvPr/>
                </p:nvSpPr>
                <p:spPr>
                  <a:xfrm>
                    <a:off x="8175827" y="296523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74F8D846-CD32-4448-E1D5-FDA80B4DF863}"/>
                      </a:ext>
                    </a:extLst>
                  </p:cNvPr>
                  <p:cNvSpPr/>
                  <p:nvPr/>
                </p:nvSpPr>
                <p:spPr>
                  <a:xfrm>
                    <a:off x="8175827" y="302131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30B16DEC-B6BA-B211-8B6B-B5FFCE69C209}"/>
                      </a:ext>
                    </a:extLst>
                  </p:cNvPr>
                  <p:cNvSpPr/>
                  <p:nvPr/>
                </p:nvSpPr>
                <p:spPr>
                  <a:xfrm>
                    <a:off x="8175827" y="30772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6074AC9B-EBF8-5E3B-DBDE-A08CC42AC0D6}"/>
                      </a:ext>
                    </a:extLst>
                  </p:cNvPr>
                  <p:cNvSpPr/>
                  <p:nvPr/>
                </p:nvSpPr>
                <p:spPr>
                  <a:xfrm>
                    <a:off x="8175827" y="31333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D39FB9A-70FA-7F3E-609A-8A7F6999A5F6}"/>
                      </a:ext>
                    </a:extLst>
                  </p:cNvPr>
                  <p:cNvSpPr/>
                  <p:nvPr/>
                </p:nvSpPr>
                <p:spPr>
                  <a:xfrm>
                    <a:off x="8175827" y="31892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2017A5DA-536B-D5F2-AC11-9E90EF3A1B9D}"/>
                      </a:ext>
                    </a:extLst>
                  </p:cNvPr>
                  <p:cNvSpPr/>
                  <p:nvPr/>
                </p:nvSpPr>
                <p:spPr>
                  <a:xfrm>
                    <a:off x="8175827" y="324518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D0695577-B2D6-1AE9-E71A-5A8C44817CB1}"/>
                      </a:ext>
                    </a:extLst>
                  </p:cNvPr>
                  <p:cNvSpPr/>
                  <p:nvPr/>
                </p:nvSpPr>
                <p:spPr>
                  <a:xfrm>
                    <a:off x="8175827" y="33012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F15CE41-43D5-26C3-6317-A9ACC81AAF50}"/>
                      </a:ext>
                    </a:extLst>
                  </p:cNvPr>
                  <p:cNvSpPr/>
                  <p:nvPr/>
                </p:nvSpPr>
                <p:spPr>
                  <a:xfrm>
                    <a:off x="907160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ACB3C68-315D-0B82-A397-2BA6E757B874}"/>
                      </a:ext>
                    </a:extLst>
                  </p:cNvPr>
                  <p:cNvSpPr/>
                  <p:nvPr/>
                </p:nvSpPr>
                <p:spPr>
                  <a:xfrm>
                    <a:off x="901567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5736176D-A142-E255-3C09-9BD37945417D}"/>
                      </a:ext>
                    </a:extLst>
                  </p:cNvPr>
                  <p:cNvSpPr/>
                  <p:nvPr/>
                </p:nvSpPr>
                <p:spPr>
                  <a:xfrm>
                    <a:off x="895959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0872211-3414-D05E-DDF3-1CB154ED5995}"/>
                      </a:ext>
                    </a:extLst>
                  </p:cNvPr>
                  <p:cNvSpPr/>
                  <p:nvPr/>
                </p:nvSpPr>
                <p:spPr>
                  <a:xfrm>
                    <a:off x="890366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838315D-80FC-9CED-D422-C8D0DFF54E46}"/>
                      </a:ext>
                    </a:extLst>
                  </p:cNvPr>
                  <p:cNvSpPr/>
                  <p:nvPr/>
                </p:nvSpPr>
                <p:spPr>
                  <a:xfrm>
                    <a:off x="884773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30026414-64FF-C223-121E-D5F54EBD6C46}"/>
                      </a:ext>
                    </a:extLst>
                  </p:cNvPr>
                  <p:cNvSpPr/>
                  <p:nvPr/>
                </p:nvSpPr>
                <p:spPr>
                  <a:xfrm>
                    <a:off x="879165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2242F74D-BDEA-8A1B-2556-BC14E27E75CD}"/>
                      </a:ext>
                    </a:extLst>
                  </p:cNvPr>
                  <p:cNvSpPr/>
                  <p:nvPr/>
                </p:nvSpPr>
                <p:spPr>
                  <a:xfrm>
                    <a:off x="873572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8C6695F6-4EAB-4552-BC1A-F0E06EB493E8}"/>
                      </a:ext>
                    </a:extLst>
                  </p:cNvPr>
                  <p:cNvSpPr/>
                  <p:nvPr/>
                </p:nvSpPr>
                <p:spPr>
                  <a:xfrm>
                    <a:off x="867964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8487DD73-69BB-2C97-777B-477C31C5EEA7}"/>
                      </a:ext>
                    </a:extLst>
                  </p:cNvPr>
                  <p:cNvSpPr/>
                  <p:nvPr/>
                </p:nvSpPr>
                <p:spPr>
                  <a:xfrm>
                    <a:off x="862371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C377E54-2124-E4EC-37B1-A7A9874ADE8B}"/>
                      </a:ext>
                    </a:extLst>
                  </p:cNvPr>
                  <p:cNvSpPr/>
                  <p:nvPr/>
                </p:nvSpPr>
                <p:spPr>
                  <a:xfrm>
                    <a:off x="856763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5F8FDCC9-A894-8975-5302-93E2BAFED572}"/>
                      </a:ext>
                    </a:extLst>
                  </p:cNvPr>
                  <p:cNvSpPr/>
                  <p:nvPr/>
                </p:nvSpPr>
                <p:spPr>
                  <a:xfrm>
                    <a:off x="851170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D40A4518-AFBE-9262-F187-D07C322ABFAE}"/>
                      </a:ext>
                    </a:extLst>
                  </p:cNvPr>
                  <p:cNvSpPr/>
                  <p:nvPr/>
                </p:nvSpPr>
                <p:spPr>
                  <a:xfrm>
                    <a:off x="845577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1016A425-57E3-FA21-307B-BEB5A497A8EB}"/>
                      </a:ext>
                    </a:extLst>
                  </p:cNvPr>
                  <p:cNvSpPr/>
                  <p:nvPr/>
                </p:nvSpPr>
                <p:spPr>
                  <a:xfrm>
                    <a:off x="839969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B334FA8-DD76-33EE-1E66-80457BBBD4A9}"/>
                      </a:ext>
                    </a:extLst>
                  </p:cNvPr>
                  <p:cNvSpPr/>
                  <p:nvPr/>
                </p:nvSpPr>
                <p:spPr>
                  <a:xfrm>
                    <a:off x="834376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B4DC54B1-EF28-FF86-F2FC-5AABB24422BA}"/>
                      </a:ext>
                    </a:extLst>
                  </p:cNvPr>
                  <p:cNvSpPr/>
                  <p:nvPr/>
                </p:nvSpPr>
                <p:spPr>
                  <a:xfrm>
                    <a:off x="828768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2E4E3B29-CA7B-2273-C7DC-45763A8CDD2E}"/>
                      </a:ext>
                    </a:extLst>
                  </p:cNvPr>
                  <p:cNvSpPr/>
                  <p:nvPr/>
                </p:nvSpPr>
                <p:spPr>
                  <a:xfrm>
                    <a:off x="823175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40" name="Freeform: Shape 139">
                  <a:extLst>
                    <a:ext uri="{FF2B5EF4-FFF2-40B4-BE49-F238E27FC236}">
                      <a16:creationId xmlns:a16="http://schemas.microsoft.com/office/drawing/2014/main" id="{8EBD89AF-A748-EC2B-A6EC-59BD6AE6B8A4}"/>
                    </a:ext>
                  </a:extLst>
                </p:cNvPr>
                <p:cNvSpPr/>
                <p:nvPr/>
              </p:nvSpPr>
              <p:spPr>
                <a:xfrm>
                  <a:off x="8170295" y="2400268"/>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141" name="Picture 140">
                  <a:extLst>
                    <a:ext uri="{FF2B5EF4-FFF2-40B4-BE49-F238E27FC236}">
                      <a16:creationId xmlns:a16="http://schemas.microsoft.com/office/drawing/2014/main" id="{0AF38A20-7C66-7C87-D074-DD1B06B7E011}"/>
                    </a:ext>
                  </a:extLst>
                </p:cNvPr>
                <p:cNvPicPr>
                  <a:picLocks noChangeAspect="1"/>
                </p:cNvPicPr>
                <p:nvPr/>
              </p:nvPicPr>
              <p:blipFill>
                <a:blip r:embed="rId3"/>
                <a:stretch>
                  <a:fillRect/>
                </a:stretch>
              </p:blipFill>
              <p:spPr>
                <a:xfrm>
                  <a:off x="7754137" y="2874859"/>
                  <a:ext cx="874791" cy="874791"/>
                </a:xfrm>
                <a:custGeom>
                  <a:avLst/>
                  <a:gdLst>
                    <a:gd name="connsiteX0" fmla="*/ -9 w 874791"/>
                    <a:gd name="connsiteY0" fmla="*/ -346 h 874791"/>
                    <a:gd name="connsiteX1" fmla="*/ 874782 w 874791"/>
                    <a:gd name="connsiteY1" fmla="*/ -346 h 874791"/>
                    <a:gd name="connsiteX2" fmla="*/ 874782 w 874791"/>
                    <a:gd name="connsiteY2" fmla="*/ 874445 h 874791"/>
                    <a:gd name="connsiteX3" fmla="*/ -9 w 874791"/>
                    <a:gd name="connsiteY3" fmla="*/ 874445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346"/>
                      </a:moveTo>
                      <a:lnTo>
                        <a:pt x="874782" y="-346"/>
                      </a:lnTo>
                      <a:lnTo>
                        <a:pt x="874782" y="874445"/>
                      </a:lnTo>
                      <a:lnTo>
                        <a:pt x="-9" y="874445"/>
                      </a:lnTo>
                      <a:close/>
                    </a:path>
                  </a:pathLst>
                </a:custGeom>
              </p:spPr>
            </p:pic>
          </p:grpSp>
          <p:cxnSp>
            <p:nvCxnSpPr>
              <p:cNvPr id="136" name="Straight Arrow Connector 135">
                <a:extLst>
                  <a:ext uri="{FF2B5EF4-FFF2-40B4-BE49-F238E27FC236}">
                    <a16:creationId xmlns:a16="http://schemas.microsoft.com/office/drawing/2014/main" id="{8FA3A80F-243D-CFC6-B25A-CEFC06E84680}"/>
                  </a:ext>
                </a:extLst>
              </p:cNvPr>
              <p:cNvCxnSpPr>
                <a:cxnSpLocks/>
              </p:cNvCxnSpPr>
              <p:nvPr/>
            </p:nvCxnSpPr>
            <p:spPr>
              <a:xfrm>
                <a:off x="6784204"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2A5B04D6-C2EE-5A46-43F2-5CA1B7EF45DF}"/>
                </a:ext>
              </a:extLst>
            </p:cNvPr>
            <p:cNvGrpSpPr/>
            <p:nvPr/>
          </p:nvGrpSpPr>
          <p:grpSpPr>
            <a:xfrm>
              <a:off x="3034188" y="4426296"/>
              <a:ext cx="1378769" cy="1349397"/>
              <a:chOff x="6356704" y="5610054"/>
              <a:chExt cx="1378769" cy="1349397"/>
            </a:xfrm>
          </p:grpSpPr>
          <p:grpSp>
            <p:nvGrpSpPr>
              <p:cNvPr id="95" name="Graphic 610">
                <a:extLst>
                  <a:ext uri="{FF2B5EF4-FFF2-40B4-BE49-F238E27FC236}">
                    <a16:creationId xmlns:a16="http://schemas.microsoft.com/office/drawing/2014/main" id="{F6FAFDFD-297A-C12A-0056-F55E77FF86DA}"/>
                  </a:ext>
                </a:extLst>
              </p:cNvPr>
              <p:cNvGrpSpPr/>
              <p:nvPr/>
            </p:nvGrpSpPr>
            <p:grpSpPr>
              <a:xfrm>
                <a:off x="6356704" y="5610054"/>
                <a:ext cx="1378769" cy="1349397"/>
                <a:chOff x="7754137" y="3585824"/>
                <a:chExt cx="1378769" cy="1349397"/>
              </a:xfrm>
            </p:grpSpPr>
            <p:sp>
              <p:nvSpPr>
                <p:cNvPr id="97" name="Freeform: Shape 96">
                  <a:extLst>
                    <a:ext uri="{FF2B5EF4-FFF2-40B4-BE49-F238E27FC236}">
                      <a16:creationId xmlns:a16="http://schemas.microsoft.com/office/drawing/2014/main" id="{ADBE193C-CDD0-30C2-FCC2-FB936B12238C}"/>
                    </a:ext>
                  </a:extLst>
                </p:cNvPr>
                <p:cNvSpPr/>
                <p:nvPr/>
              </p:nvSpPr>
              <p:spPr>
                <a:xfrm>
                  <a:off x="8170295"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387A1D81-89C5-677A-EF33-F8ACBBD1A639}"/>
                    </a:ext>
                  </a:extLst>
                </p:cNvPr>
                <p:cNvSpPr/>
                <p:nvPr/>
              </p:nvSpPr>
              <p:spPr>
                <a:xfrm>
                  <a:off x="8343919" y="3701983"/>
                  <a:ext cx="615825" cy="616900"/>
                </a:xfrm>
                <a:custGeom>
                  <a:avLst/>
                  <a:gdLst>
                    <a:gd name="connsiteX0" fmla="*/ 111396 w 615825"/>
                    <a:gd name="connsiteY0" fmla="*/ 55314 h 616900"/>
                    <a:gd name="connsiteX1" fmla="*/ 2919 w 615825"/>
                    <a:gd name="connsiteY1" fmla="*/ 57311 h 616900"/>
                    <a:gd name="connsiteX2" fmla="*/ 0 w 615825"/>
                    <a:gd name="connsiteY2" fmla="*/ 172087 h 616900"/>
                    <a:gd name="connsiteX3" fmla="*/ 0 w 615825"/>
                    <a:gd name="connsiteY3" fmla="*/ 224942 h 616900"/>
                    <a:gd name="connsiteX4" fmla="*/ 113393 w 615825"/>
                    <a:gd name="connsiteY4" fmla="*/ 225403 h 616900"/>
                    <a:gd name="connsiteX5" fmla="*/ 113393 w 615825"/>
                    <a:gd name="connsiteY5" fmla="*/ 446811 h 616900"/>
                    <a:gd name="connsiteX6" fmla="*/ 165019 w 615825"/>
                    <a:gd name="connsiteY6" fmla="*/ 449270 h 616900"/>
                    <a:gd name="connsiteX7" fmla="*/ 168092 w 615825"/>
                    <a:gd name="connsiteY7" fmla="*/ 613367 h 616900"/>
                    <a:gd name="connsiteX8" fmla="*/ 557592 w 615825"/>
                    <a:gd name="connsiteY8" fmla="*/ 616901 h 616900"/>
                    <a:gd name="connsiteX9" fmla="*/ 559589 w 615825"/>
                    <a:gd name="connsiteY9" fmla="*/ 505966 h 616900"/>
                    <a:gd name="connsiteX10" fmla="*/ 615826 w 615825"/>
                    <a:gd name="connsiteY10" fmla="*/ 505966 h 616900"/>
                    <a:gd name="connsiteX11" fmla="*/ 615826 w 615825"/>
                    <a:gd name="connsiteY11" fmla="*/ 336952 h 616900"/>
                    <a:gd name="connsiteX12" fmla="*/ 559743 w 615825"/>
                    <a:gd name="connsiteY12" fmla="*/ 336030 h 616900"/>
                    <a:gd name="connsiteX13" fmla="*/ 559589 w 615825"/>
                    <a:gd name="connsiteY13" fmla="*/ 227401 h 616900"/>
                    <a:gd name="connsiteX14" fmla="*/ 452650 w 615825"/>
                    <a:gd name="connsiteY14" fmla="*/ 223867 h 616900"/>
                    <a:gd name="connsiteX15" fmla="*/ 448194 w 615825"/>
                    <a:gd name="connsiteY15" fmla="*/ 168246 h 616900"/>
                    <a:gd name="connsiteX16" fmla="*/ 394878 w 615825"/>
                    <a:gd name="connsiteY16" fmla="*/ 170704 h 616900"/>
                    <a:gd name="connsiteX17" fmla="*/ 396414 w 615825"/>
                    <a:gd name="connsiteY17" fmla="*/ 114008 h 616900"/>
                    <a:gd name="connsiteX18" fmla="*/ 336184 w 615825"/>
                    <a:gd name="connsiteY18" fmla="*/ 114008 h 616900"/>
                    <a:gd name="connsiteX19" fmla="*/ 335724 w 615825"/>
                    <a:gd name="connsiteY19" fmla="*/ 55314 h 616900"/>
                    <a:gd name="connsiteX20" fmla="*/ 279795 w 615825"/>
                    <a:gd name="connsiteY20" fmla="*/ 55314 h 616900"/>
                    <a:gd name="connsiteX21" fmla="*/ 277951 w 615825"/>
                    <a:gd name="connsiteY21" fmla="*/ 1998 h 616900"/>
                    <a:gd name="connsiteX22" fmla="*/ 226786 w 615825"/>
                    <a:gd name="connsiteY22" fmla="*/ 0 h 616900"/>
                    <a:gd name="connsiteX23" fmla="*/ 222483 w 615825"/>
                    <a:gd name="connsiteY23" fmla="*/ 55621 h 61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5825" h="616900">
                      <a:moveTo>
                        <a:pt x="111396" y="55314"/>
                      </a:moveTo>
                      <a:lnTo>
                        <a:pt x="2919" y="57311"/>
                      </a:lnTo>
                      <a:lnTo>
                        <a:pt x="0" y="172087"/>
                      </a:lnTo>
                      <a:lnTo>
                        <a:pt x="0" y="224942"/>
                      </a:lnTo>
                      <a:lnTo>
                        <a:pt x="113393" y="225403"/>
                      </a:lnTo>
                      <a:lnTo>
                        <a:pt x="113393" y="446811"/>
                      </a:lnTo>
                      <a:lnTo>
                        <a:pt x="165019" y="449270"/>
                      </a:lnTo>
                      <a:lnTo>
                        <a:pt x="168092" y="613367"/>
                      </a:lnTo>
                      <a:lnTo>
                        <a:pt x="557592" y="616901"/>
                      </a:lnTo>
                      <a:lnTo>
                        <a:pt x="559589" y="505966"/>
                      </a:lnTo>
                      <a:lnTo>
                        <a:pt x="615826" y="505966"/>
                      </a:lnTo>
                      <a:lnTo>
                        <a:pt x="615826" y="336952"/>
                      </a:lnTo>
                      <a:lnTo>
                        <a:pt x="559743" y="336030"/>
                      </a:lnTo>
                      <a:lnTo>
                        <a:pt x="559589" y="227401"/>
                      </a:lnTo>
                      <a:lnTo>
                        <a:pt x="452650" y="223867"/>
                      </a:lnTo>
                      <a:lnTo>
                        <a:pt x="448194" y="168246"/>
                      </a:lnTo>
                      <a:lnTo>
                        <a:pt x="394878" y="170704"/>
                      </a:lnTo>
                      <a:lnTo>
                        <a:pt x="396414" y="114008"/>
                      </a:lnTo>
                      <a:lnTo>
                        <a:pt x="336184" y="114008"/>
                      </a:lnTo>
                      <a:lnTo>
                        <a:pt x="335724" y="55314"/>
                      </a:lnTo>
                      <a:lnTo>
                        <a:pt x="279795" y="55314"/>
                      </a:lnTo>
                      <a:lnTo>
                        <a:pt x="277951" y="1998"/>
                      </a:lnTo>
                      <a:lnTo>
                        <a:pt x="226786" y="0"/>
                      </a:lnTo>
                      <a:lnTo>
                        <a:pt x="222483" y="55621"/>
                      </a:lnTo>
                    </a:path>
                  </a:pathLst>
                </a:custGeom>
                <a:solidFill>
                  <a:srgbClr val="9FB5BA"/>
                </a:solidFill>
                <a:ln w="15358" cap="flat">
                  <a:noFill/>
                  <a:prstDash val="solid"/>
                  <a:miter/>
                </a:ln>
              </p:spPr>
              <p:txBody>
                <a:bodyPr rtlCol="0" anchor="ctr"/>
                <a:lstStyle/>
                <a:p>
                  <a:endParaRPr lang="en-US"/>
                </a:p>
              </p:txBody>
            </p:sp>
            <p:grpSp>
              <p:nvGrpSpPr>
                <p:cNvPr id="99" name="Graphic 610">
                  <a:extLst>
                    <a:ext uri="{FF2B5EF4-FFF2-40B4-BE49-F238E27FC236}">
                      <a16:creationId xmlns:a16="http://schemas.microsoft.com/office/drawing/2014/main" id="{812AFA10-83F1-3563-C8E7-48BEB44F60FC}"/>
                    </a:ext>
                  </a:extLst>
                </p:cNvPr>
                <p:cNvGrpSpPr/>
                <p:nvPr/>
              </p:nvGrpSpPr>
              <p:grpSpPr>
                <a:xfrm>
                  <a:off x="8175827" y="3590894"/>
                  <a:ext cx="951855" cy="951855"/>
                  <a:chOff x="8175827" y="3590894"/>
                  <a:chExt cx="951855" cy="951855"/>
                </a:xfrm>
                <a:noFill/>
              </p:grpSpPr>
              <p:sp>
                <p:nvSpPr>
                  <p:cNvPr id="102" name="Freeform: Shape 101">
                    <a:extLst>
                      <a:ext uri="{FF2B5EF4-FFF2-40B4-BE49-F238E27FC236}">
                        <a16:creationId xmlns:a16="http://schemas.microsoft.com/office/drawing/2014/main" id="{BC5BA6D2-290C-457B-E912-7AF3CBCE5F07}"/>
                      </a:ext>
                    </a:extLst>
                  </p:cNvPr>
                  <p:cNvSpPr/>
                  <p:nvPr/>
                </p:nvSpPr>
                <p:spPr>
                  <a:xfrm>
                    <a:off x="8175827"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28B0DD17-1008-58F1-68A5-2FAD76C391E7}"/>
                      </a:ext>
                    </a:extLst>
                  </p:cNvPr>
                  <p:cNvSpPr/>
                  <p:nvPr/>
                </p:nvSpPr>
                <p:spPr>
                  <a:xfrm>
                    <a:off x="8175827" y="36469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C86F7712-7BE8-D31A-E878-40C0030C3FA3}"/>
                      </a:ext>
                    </a:extLst>
                  </p:cNvPr>
                  <p:cNvSpPr/>
                  <p:nvPr/>
                </p:nvSpPr>
                <p:spPr>
                  <a:xfrm>
                    <a:off x="8175827" y="370290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657FFCAA-F5E6-B956-3A5A-052C6B4F16D8}"/>
                      </a:ext>
                    </a:extLst>
                  </p:cNvPr>
                  <p:cNvSpPr/>
                  <p:nvPr/>
                </p:nvSpPr>
                <p:spPr>
                  <a:xfrm>
                    <a:off x="8175827" y="375898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46ECED5-CEF8-5FEB-F9B4-2031B1782018}"/>
                      </a:ext>
                    </a:extLst>
                  </p:cNvPr>
                  <p:cNvSpPr/>
                  <p:nvPr/>
                </p:nvSpPr>
                <p:spPr>
                  <a:xfrm>
                    <a:off x="8175827" y="38149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475D918B-3A8D-94B9-1CC1-90E20B7B6FFE}"/>
                      </a:ext>
                    </a:extLst>
                  </p:cNvPr>
                  <p:cNvSpPr/>
                  <p:nvPr/>
                </p:nvSpPr>
                <p:spPr>
                  <a:xfrm>
                    <a:off x="8175827" y="38708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D5B8A42-1149-4695-E4D8-F493B033B207}"/>
                      </a:ext>
                    </a:extLst>
                  </p:cNvPr>
                  <p:cNvSpPr/>
                  <p:nvPr/>
                </p:nvSpPr>
                <p:spPr>
                  <a:xfrm>
                    <a:off x="8175827" y="39269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CE76A2F-172C-AA2C-29F6-5EFACD70A8DC}"/>
                      </a:ext>
                    </a:extLst>
                  </p:cNvPr>
                  <p:cNvSpPr/>
                  <p:nvPr/>
                </p:nvSpPr>
                <p:spPr>
                  <a:xfrm>
                    <a:off x="8175827" y="39828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0AE5E0D4-2EC6-E63A-6A4F-21CE0FF032A0}"/>
                      </a:ext>
                    </a:extLst>
                  </p:cNvPr>
                  <p:cNvSpPr/>
                  <p:nvPr/>
                </p:nvSpPr>
                <p:spPr>
                  <a:xfrm>
                    <a:off x="8175827" y="40389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96345FD-7BF8-B86D-9A77-9881CF160250}"/>
                      </a:ext>
                    </a:extLst>
                  </p:cNvPr>
                  <p:cNvSpPr/>
                  <p:nvPr/>
                </p:nvSpPr>
                <p:spPr>
                  <a:xfrm>
                    <a:off x="8175827" y="40948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3A69984A-1500-DC51-3246-608E44534813}"/>
                      </a:ext>
                    </a:extLst>
                  </p:cNvPr>
                  <p:cNvSpPr/>
                  <p:nvPr/>
                </p:nvSpPr>
                <p:spPr>
                  <a:xfrm>
                    <a:off x="8175827" y="415094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0C50914A-4C69-5A97-8B6F-82E1AB606306}"/>
                      </a:ext>
                    </a:extLst>
                  </p:cNvPr>
                  <p:cNvSpPr/>
                  <p:nvPr/>
                </p:nvSpPr>
                <p:spPr>
                  <a:xfrm>
                    <a:off x="8175827" y="420687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88F2DA1-34BD-2D9F-4393-377F74802BFA}"/>
                      </a:ext>
                    </a:extLst>
                  </p:cNvPr>
                  <p:cNvSpPr/>
                  <p:nvPr/>
                </p:nvSpPr>
                <p:spPr>
                  <a:xfrm>
                    <a:off x="8175827" y="426280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3C06F150-65EC-70B4-FCDB-33EE15DA15A8}"/>
                      </a:ext>
                    </a:extLst>
                  </p:cNvPr>
                  <p:cNvSpPr/>
                  <p:nvPr/>
                </p:nvSpPr>
                <p:spPr>
                  <a:xfrm>
                    <a:off x="8175827" y="431888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4D89E430-2E6F-2EED-8914-634B6427A9B3}"/>
                      </a:ext>
                    </a:extLst>
                  </p:cNvPr>
                  <p:cNvSpPr/>
                  <p:nvPr/>
                </p:nvSpPr>
                <p:spPr>
                  <a:xfrm>
                    <a:off x="8175827" y="437481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A1A120A-02EB-63B5-5556-556795648518}"/>
                      </a:ext>
                    </a:extLst>
                  </p:cNvPr>
                  <p:cNvSpPr/>
                  <p:nvPr/>
                </p:nvSpPr>
                <p:spPr>
                  <a:xfrm>
                    <a:off x="8175827" y="443089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4D0FD722-E3FB-5D00-52C6-2964655D6C60}"/>
                      </a:ext>
                    </a:extLst>
                  </p:cNvPr>
                  <p:cNvSpPr/>
                  <p:nvPr/>
                </p:nvSpPr>
                <p:spPr>
                  <a:xfrm>
                    <a:off x="8175827" y="448682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8A779B0F-29D3-8CEE-5A5E-23FDCD18471C}"/>
                      </a:ext>
                    </a:extLst>
                  </p:cNvPr>
                  <p:cNvSpPr/>
                  <p:nvPr/>
                </p:nvSpPr>
                <p:spPr>
                  <a:xfrm>
                    <a:off x="907160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296D4F8-A73F-B185-7BAF-44B65F475739}"/>
                      </a:ext>
                    </a:extLst>
                  </p:cNvPr>
                  <p:cNvSpPr/>
                  <p:nvPr/>
                </p:nvSpPr>
                <p:spPr>
                  <a:xfrm>
                    <a:off x="901567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7BE48D33-E9D5-9AF8-682F-84DEEBF3B580}"/>
                      </a:ext>
                    </a:extLst>
                  </p:cNvPr>
                  <p:cNvSpPr/>
                  <p:nvPr/>
                </p:nvSpPr>
                <p:spPr>
                  <a:xfrm>
                    <a:off x="895959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E906E97-9A02-8EC9-4A95-0A78278330F1}"/>
                      </a:ext>
                    </a:extLst>
                  </p:cNvPr>
                  <p:cNvSpPr/>
                  <p:nvPr/>
                </p:nvSpPr>
                <p:spPr>
                  <a:xfrm>
                    <a:off x="890366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96062DE8-ECC3-EA94-422F-28C8E39434F7}"/>
                      </a:ext>
                    </a:extLst>
                  </p:cNvPr>
                  <p:cNvSpPr/>
                  <p:nvPr/>
                </p:nvSpPr>
                <p:spPr>
                  <a:xfrm>
                    <a:off x="88477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1B99752-6F63-3B94-F748-F35D67CD958E}"/>
                      </a:ext>
                    </a:extLst>
                  </p:cNvPr>
                  <p:cNvSpPr/>
                  <p:nvPr/>
                </p:nvSpPr>
                <p:spPr>
                  <a:xfrm>
                    <a:off x="87916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292A5EE-880B-4031-56E8-C74B3F865D79}"/>
                      </a:ext>
                    </a:extLst>
                  </p:cNvPr>
                  <p:cNvSpPr/>
                  <p:nvPr/>
                </p:nvSpPr>
                <p:spPr>
                  <a:xfrm>
                    <a:off x="873572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FEC69D5E-4540-36FB-38F2-E34B0653F6D0}"/>
                      </a:ext>
                    </a:extLst>
                  </p:cNvPr>
                  <p:cNvSpPr/>
                  <p:nvPr/>
                </p:nvSpPr>
                <p:spPr>
                  <a:xfrm>
                    <a:off x="86796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802E218B-2510-1562-BE95-194D9334F2F5}"/>
                      </a:ext>
                    </a:extLst>
                  </p:cNvPr>
                  <p:cNvSpPr/>
                  <p:nvPr/>
                </p:nvSpPr>
                <p:spPr>
                  <a:xfrm>
                    <a:off x="86237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E09857A0-D818-C439-8898-29C31E8B7CB6}"/>
                      </a:ext>
                    </a:extLst>
                  </p:cNvPr>
                  <p:cNvSpPr/>
                  <p:nvPr/>
                </p:nvSpPr>
                <p:spPr>
                  <a:xfrm>
                    <a:off x="856763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ED40261-EFA2-3F37-E169-857AF603E217}"/>
                      </a:ext>
                    </a:extLst>
                  </p:cNvPr>
                  <p:cNvSpPr/>
                  <p:nvPr/>
                </p:nvSpPr>
                <p:spPr>
                  <a:xfrm>
                    <a:off x="85117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10886DE7-A3C1-566E-25FE-6CDA901C2253}"/>
                      </a:ext>
                    </a:extLst>
                  </p:cNvPr>
                  <p:cNvSpPr/>
                  <p:nvPr/>
                </p:nvSpPr>
                <p:spPr>
                  <a:xfrm>
                    <a:off x="845577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581F1D7-78ED-593D-BFBC-D439B09A0F70}"/>
                      </a:ext>
                    </a:extLst>
                  </p:cNvPr>
                  <p:cNvSpPr/>
                  <p:nvPr/>
                </p:nvSpPr>
                <p:spPr>
                  <a:xfrm>
                    <a:off x="83996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1C20D2D4-6B06-E3EF-EE86-8E1AB4846F45}"/>
                      </a:ext>
                    </a:extLst>
                  </p:cNvPr>
                  <p:cNvSpPr/>
                  <p:nvPr/>
                </p:nvSpPr>
                <p:spPr>
                  <a:xfrm>
                    <a:off x="83437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BDCA088-C0A2-BF72-80FD-7FD34DD6EB9D}"/>
                      </a:ext>
                    </a:extLst>
                  </p:cNvPr>
                  <p:cNvSpPr/>
                  <p:nvPr/>
                </p:nvSpPr>
                <p:spPr>
                  <a:xfrm>
                    <a:off x="82876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19BD642-3C86-56BB-FC73-09C3C99B16AC}"/>
                      </a:ext>
                    </a:extLst>
                  </p:cNvPr>
                  <p:cNvSpPr/>
                  <p:nvPr/>
                </p:nvSpPr>
                <p:spPr>
                  <a:xfrm>
                    <a:off x="82317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00" name="Freeform: Shape 99">
                  <a:extLst>
                    <a:ext uri="{FF2B5EF4-FFF2-40B4-BE49-F238E27FC236}">
                      <a16:creationId xmlns:a16="http://schemas.microsoft.com/office/drawing/2014/main" id="{1464738E-2C8E-B858-A49B-8544B966AECE}"/>
                    </a:ext>
                  </a:extLst>
                </p:cNvPr>
                <p:cNvSpPr/>
                <p:nvPr/>
              </p:nvSpPr>
              <p:spPr>
                <a:xfrm>
                  <a:off x="8170295"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101" name="Picture 100">
                  <a:extLst>
                    <a:ext uri="{FF2B5EF4-FFF2-40B4-BE49-F238E27FC236}">
                      <a16:creationId xmlns:a16="http://schemas.microsoft.com/office/drawing/2014/main" id="{61DC94A1-4F28-3BBD-92BC-9D696D2EE8C3}"/>
                    </a:ext>
                  </a:extLst>
                </p:cNvPr>
                <p:cNvPicPr>
                  <a:picLocks noChangeAspect="1"/>
                </p:cNvPicPr>
                <p:nvPr/>
              </p:nvPicPr>
              <p:blipFill>
                <a:blip r:embed="rId3"/>
                <a:stretch>
                  <a:fillRect/>
                </a:stretch>
              </p:blipFill>
              <p:spPr>
                <a:xfrm>
                  <a:off x="7754137" y="4060430"/>
                  <a:ext cx="874791" cy="874791"/>
                </a:xfrm>
                <a:custGeom>
                  <a:avLst/>
                  <a:gdLst>
                    <a:gd name="connsiteX0" fmla="*/ -9 w 874791"/>
                    <a:gd name="connsiteY0" fmla="*/ -269 h 874791"/>
                    <a:gd name="connsiteX1" fmla="*/ 874782 w 874791"/>
                    <a:gd name="connsiteY1" fmla="*/ -269 h 874791"/>
                    <a:gd name="connsiteX2" fmla="*/ 874782 w 874791"/>
                    <a:gd name="connsiteY2" fmla="*/ 874522 h 874791"/>
                    <a:gd name="connsiteX3" fmla="*/ -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269"/>
                      </a:moveTo>
                      <a:lnTo>
                        <a:pt x="874782" y="-269"/>
                      </a:lnTo>
                      <a:lnTo>
                        <a:pt x="874782" y="874522"/>
                      </a:lnTo>
                      <a:lnTo>
                        <a:pt x="-9" y="874522"/>
                      </a:lnTo>
                      <a:close/>
                    </a:path>
                  </a:pathLst>
                </a:custGeom>
              </p:spPr>
            </p:pic>
          </p:grpSp>
          <p:cxnSp>
            <p:nvCxnSpPr>
              <p:cNvPr id="96" name="Straight Arrow Connector 95">
                <a:extLst>
                  <a:ext uri="{FF2B5EF4-FFF2-40B4-BE49-F238E27FC236}">
                    <a16:creationId xmlns:a16="http://schemas.microsoft.com/office/drawing/2014/main" id="{B4091E81-15EF-B195-9543-E12D60D104E8}"/>
                  </a:ext>
                </a:extLst>
              </p:cNvPr>
              <p:cNvCxnSpPr>
                <a:cxnSpLocks/>
              </p:cNvCxnSpPr>
              <p:nvPr/>
            </p:nvCxnSpPr>
            <p:spPr>
              <a:xfrm>
                <a:off x="6784204"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CBE7EABE-2D4B-C85B-13E3-2AD0B341CA20}"/>
                </a:ext>
              </a:extLst>
            </p:cNvPr>
            <p:cNvGrpSpPr/>
            <p:nvPr/>
          </p:nvGrpSpPr>
          <p:grpSpPr>
            <a:xfrm>
              <a:off x="1813093" y="4426296"/>
              <a:ext cx="1378815" cy="1349397"/>
              <a:chOff x="5135609" y="5610054"/>
              <a:chExt cx="1378815" cy="1349397"/>
            </a:xfrm>
          </p:grpSpPr>
          <p:grpSp>
            <p:nvGrpSpPr>
              <p:cNvPr id="55" name="Graphic 610">
                <a:extLst>
                  <a:ext uri="{FF2B5EF4-FFF2-40B4-BE49-F238E27FC236}">
                    <a16:creationId xmlns:a16="http://schemas.microsoft.com/office/drawing/2014/main" id="{CFA59184-9E37-F754-7FA5-1D8071BD1051}"/>
                  </a:ext>
                </a:extLst>
              </p:cNvPr>
              <p:cNvGrpSpPr/>
              <p:nvPr/>
            </p:nvGrpSpPr>
            <p:grpSpPr>
              <a:xfrm>
                <a:off x="5135609" y="5610054"/>
                <a:ext cx="1378815" cy="1349397"/>
                <a:chOff x="6533042" y="3585824"/>
                <a:chExt cx="1378815" cy="1349397"/>
              </a:xfrm>
            </p:grpSpPr>
            <p:sp>
              <p:nvSpPr>
                <p:cNvPr id="57" name="Freeform: Shape 56">
                  <a:extLst>
                    <a:ext uri="{FF2B5EF4-FFF2-40B4-BE49-F238E27FC236}">
                      <a16:creationId xmlns:a16="http://schemas.microsoft.com/office/drawing/2014/main" id="{7469373F-0E31-2F20-9300-5BBA222DC44E}"/>
                    </a:ext>
                  </a:extLst>
                </p:cNvPr>
                <p:cNvSpPr/>
                <p:nvPr/>
              </p:nvSpPr>
              <p:spPr>
                <a:xfrm>
                  <a:off x="6949247"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DF399022-4250-CBC5-8948-6A2E8A2DE4E7}"/>
                    </a:ext>
                  </a:extLst>
                </p:cNvPr>
                <p:cNvSpPr/>
                <p:nvPr/>
              </p:nvSpPr>
              <p:spPr>
                <a:xfrm>
                  <a:off x="7065866" y="3758679"/>
                  <a:ext cx="616747" cy="559128"/>
                </a:xfrm>
                <a:custGeom>
                  <a:avLst/>
                  <a:gdLst>
                    <a:gd name="connsiteX0" fmla="*/ 110781 w 616747"/>
                    <a:gd name="connsiteY0" fmla="*/ 1383 h 559128"/>
                    <a:gd name="connsiteX1" fmla="*/ 57004 w 616747"/>
                    <a:gd name="connsiteY1" fmla="*/ 0 h 559128"/>
                    <a:gd name="connsiteX2" fmla="*/ 57004 w 616747"/>
                    <a:gd name="connsiteY2" fmla="*/ 112164 h 559128"/>
                    <a:gd name="connsiteX3" fmla="*/ 0 w 616747"/>
                    <a:gd name="connsiteY3" fmla="*/ 112778 h 559128"/>
                    <a:gd name="connsiteX4" fmla="*/ 0 w 616747"/>
                    <a:gd name="connsiteY4" fmla="*/ 336184 h 559128"/>
                    <a:gd name="connsiteX5" fmla="*/ 57004 w 616747"/>
                    <a:gd name="connsiteY5" fmla="*/ 335723 h 559128"/>
                    <a:gd name="connsiteX6" fmla="*/ 57004 w 616747"/>
                    <a:gd name="connsiteY6" fmla="*/ 391344 h 559128"/>
                    <a:gd name="connsiteX7" fmla="*/ 112778 w 616747"/>
                    <a:gd name="connsiteY7" fmla="*/ 391344 h 559128"/>
                    <a:gd name="connsiteX8" fmla="*/ 113393 w 616747"/>
                    <a:gd name="connsiteY8" fmla="*/ 503508 h 559128"/>
                    <a:gd name="connsiteX9" fmla="*/ 171011 w 616747"/>
                    <a:gd name="connsiteY9" fmla="*/ 504737 h 559128"/>
                    <a:gd name="connsiteX10" fmla="*/ 167785 w 616747"/>
                    <a:gd name="connsiteY10" fmla="*/ 559129 h 559128"/>
                    <a:gd name="connsiteX11" fmla="*/ 560665 w 616747"/>
                    <a:gd name="connsiteY11" fmla="*/ 557746 h 559128"/>
                    <a:gd name="connsiteX12" fmla="*/ 560358 w 616747"/>
                    <a:gd name="connsiteY12" fmla="*/ 504122 h 559128"/>
                    <a:gd name="connsiteX13" fmla="*/ 615364 w 616747"/>
                    <a:gd name="connsiteY13" fmla="*/ 505505 h 559128"/>
                    <a:gd name="connsiteX14" fmla="*/ 616747 w 616747"/>
                    <a:gd name="connsiteY14" fmla="*/ 277797 h 559128"/>
                    <a:gd name="connsiteX15" fmla="*/ 560973 w 616747"/>
                    <a:gd name="connsiteY15" fmla="*/ 280563 h 559128"/>
                    <a:gd name="connsiteX16" fmla="*/ 559743 w 616747"/>
                    <a:gd name="connsiteY16" fmla="*/ 226171 h 559128"/>
                    <a:gd name="connsiteX17" fmla="*/ 560358 w 616747"/>
                    <a:gd name="connsiteY17" fmla="*/ 170551 h 559128"/>
                    <a:gd name="connsiteX18" fmla="*/ 503354 w 616747"/>
                    <a:gd name="connsiteY18" fmla="*/ 169782 h 559128"/>
                    <a:gd name="connsiteX19" fmla="*/ 504737 w 616747"/>
                    <a:gd name="connsiteY19" fmla="*/ 113547 h 559128"/>
                    <a:gd name="connsiteX20" fmla="*/ 391959 w 616747"/>
                    <a:gd name="connsiteY20" fmla="*/ 113547 h 559128"/>
                    <a:gd name="connsiteX21" fmla="*/ 283175 w 616747"/>
                    <a:gd name="connsiteY21" fmla="*/ 112778 h 559128"/>
                    <a:gd name="connsiteX22" fmla="*/ 281792 w 616747"/>
                    <a:gd name="connsiteY22" fmla="*/ 56389 h 559128"/>
                    <a:gd name="connsiteX23" fmla="*/ 225403 w 616747"/>
                    <a:gd name="connsiteY23" fmla="*/ 56389 h 559128"/>
                    <a:gd name="connsiteX24" fmla="*/ 223406 w 616747"/>
                    <a:gd name="connsiteY24" fmla="*/ 768 h 55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47" h="559128">
                      <a:moveTo>
                        <a:pt x="110781" y="1383"/>
                      </a:moveTo>
                      <a:lnTo>
                        <a:pt x="57004" y="0"/>
                      </a:lnTo>
                      <a:lnTo>
                        <a:pt x="57004" y="112164"/>
                      </a:lnTo>
                      <a:lnTo>
                        <a:pt x="0" y="112778"/>
                      </a:lnTo>
                      <a:lnTo>
                        <a:pt x="0" y="336184"/>
                      </a:lnTo>
                      <a:lnTo>
                        <a:pt x="57004" y="335723"/>
                      </a:lnTo>
                      <a:lnTo>
                        <a:pt x="57004" y="391344"/>
                      </a:lnTo>
                      <a:lnTo>
                        <a:pt x="112778" y="391344"/>
                      </a:lnTo>
                      <a:lnTo>
                        <a:pt x="113393" y="503508"/>
                      </a:lnTo>
                      <a:lnTo>
                        <a:pt x="171011" y="504737"/>
                      </a:lnTo>
                      <a:lnTo>
                        <a:pt x="167785" y="559129"/>
                      </a:lnTo>
                      <a:lnTo>
                        <a:pt x="560665" y="557746"/>
                      </a:lnTo>
                      <a:lnTo>
                        <a:pt x="560358" y="504122"/>
                      </a:lnTo>
                      <a:lnTo>
                        <a:pt x="615364" y="505505"/>
                      </a:lnTo>
                      <a:lnTo>
                        <a:pt x="616747" y="277797"/>
                      </a:lnTo>
                      <a:lnTo>
                        <a:pt x="560973" y="280563"/>
                      </a:lnTo>
                      <a:lnTo>
                        <a:pt x="559743" y="226171"/>
                      </a:lnTo>
                      <a:lnTo>
                        <a:pt x="560358" y="170551"/>
                      </a:lnTo>
                      <a:lnTo>
                        <a:pt x="503354" y="169782"/>
                      </a:lnTo>
                      <a:lnTo>
                        <a:pt x="504737" y="113547"/>
                      </a:lnTo>
                      <a:lnTo>
                        <a:pt x="391959" y="113547"/>
                      </a:lnTo>
                      <a:lnTo>
                        <a:pt x="283175" y="112778"/>
                      </a:lnTo>
                      <a:lnTo>
                        <a:pt x="281792" y="56389"/>
                      </a:lnTo>
                      <a:lnTo>
                        <a:pt x="225403" y="56389"/>
                      </a:lnTo>
                      <a:lnTo>
                        <a:pt x="223406" y="768"/>
                      </a:lnTo>
                    </a:path>
                  </a:pathLst>
                </a:custGeom>
                <a:solidFill>
                  <a:srgbClr val="9FB5BA"/>
                </a:solidFill>
                <a:ln w="15358" cap="flat">
                  <a:noFill/>
                  <a:prstDash val="solid"/>
                  <a:miter/>
                </a:ln>
              </p:spPr>
              <p:txBody>
                <a:bodyPr rtlCol="0" anchor="ctr"/>
                <a:lstStyle/>
                <a:p>
                  <a:endParaRPr lang="en-US"/>
                </a:p>
              </p:txBody>
            </p:sp>
            <p:grpSp>
              <p:nvGrpSpPr>
                <p:cNvPr id="59" name="Graphic 610">
                  <a:extLst>
                    <a:ext uri="{FF2B5EF4-FFF2-40B4-BE49-F238E27FC236}">
                      <a16:creationId xmlns:a16="http://schemas.microsoft.com/office/drawing/2014/main" id="{8818C625-D545-003E-FA3C-8567E0A5BB3D}"/>
                    </a:ext>
                  </a:extLst>
                </p:cNvPr>
                <p:cNvGrpSpPr/>
                <p:nvPr/>
              </p:nvGrpSpPr>
              <p:grpSpPr>
                <a:xfrm>
                  <a:off x="6954624" y="3590894"/>
                  <a:ext cx="951855" cy="951855"/>
                  <a:chOff x="6954624" y="3590894"/>
                  <a:chExt cx="951855" cy="951855"/>
                </a:xfrm>
                <a:noFill/>
              </p:grpSpPr>
              <p:sp>
                <p:nvSpPr>
                  <p:cNvPr id="62" name="Freeform: Shape 61">
                    <a:extLst>
                      <a:ext uri="{FF2B5EF4-FFF2-40B4-BE49-F238E27FC236}">
                        <a16:creationId xmlns:a16="http://schemas.microsoft.com/office/drawing/2014/main" id="{2481D46B-845B-51A5-0FDE-B7CF314A7D28}"/>
                      </a:ext>
                    </a:extLst>
                  </p:cNvPr>
                  <p:cNvSpPr/>
                  <p:nvPr/>
                </p:nvSpPr>
                <p:spPr>
                  <a:xfrm>
                    <a:off x="6954624"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F84A19E-BD3C-1469-C154-D508CCADFCE0}"/>
                      </a:ext>
                    </a:extLst>
                  </p:cNvPr>
                  <p:cNvSpPr/>
                  <p:nvPr/>
                </p:nvSpPr>
                <p:spPr>
                  <a:xfrm>
                    <a:off x="6954624" y="364697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A703771-D8C9-3BDE-1EDF-8654BBC4CC85}"/>
                      </a:ext>
                    </a:extLst>
                  </p:cNvPr>
                  <p:cNvSpPr/>
                  <p:nvPr/>
                </p:nvSpPr>
                <p:spPr>
                  <a:xfrm>
                    <a:off x="6954624" y="370290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A83F723-3B98-546C-9ED1-08DF88DADD5A}"/>
                      </a:ext>
                    </a:extLst>
                  </p:cNvPr>
                  <p:cNvSpPr/>
                  <p:nvPr/>
                </p:nvSpPr>
                <p:spPr>
                  <a:xfrm>
                    <a:off x="6954624" y="375898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1108FB5-603A-D81C-CF02-0819F5C5FEE6}"/>
                      </a:ext>
                    </a:extLst>
                  </p:cNvPr>
                  <p:cNvSpPr/>
                  <p:nvPr/>
                </p:nvSpPr>
                <p:spPr>
                  <a:xfrm>
                    <a:off x="6954624" y="381491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AEC0CB2-404A-D467-8FC3-DA7FC57EEEED}"/>
                      </a:ext>
                    </a:extLst>
                  </p:cNvPr>
                  <p:cNvSpPr/>
                  <p:nvPr/>
                </p:nvSpPr>
                <p:spPr>
                  <a:xfrm>
                    <a:off x="6954624" y="387084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39513D5-91CC-8CDD-FF91-7574BD3A5BB3}"/>
                      </a:ext>
                    </a:extLst>
                  </p:cNvPr>
                  <p:cNvSpPr/>
                  <p:nvPr/>
                </p:nvSpPr>
                <p:spPr>
                  <a:xfrm>
                    <a:off x="6954624" y="392692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C3E2EDEA-B800-688E-92DE-BA661009EECC}"/>
                      </a:ext>
                    </a:extLst>
                  </p:cNvPr>
                  <p:cNvSpPr/>
                  <p:nvPr/>
                </p:nvSpPr>
                <p:spPr>
                  <a:xfrm>
                    <a:off x="6954624" y="398285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188E5F9-3343-7471-46AB-9039FCE0E509}"/>
                      </a:ext>
                    </a:extLst>
                  </p:cNvPr>
                  <p:cNvSpPr/>
                  <p:nvPr/>
                </p:nvSpPr>
                <p:spPr>
                  <a:xfrm>
                    <a:off x="6954624" y="403893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1561772-EA27-2382-F903-279601F0C37F}"/>
                      </a:ext>
                    </a:extLst>
                  </p:cNvPr>
                  <p:cNvSpPr/>
                  <p:nvPr/>
                </p:nvSpPr>
                <p:spPr>
                  <a:xfrm>
                    <a:off x="6954624" y="409486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EAF9AD7-ED35-6E94-CC19-85C3DAED8A9C}"/>
                      </a:ext>
                    </a:extLst>
                  </p:cNvPr>
                  <p:cNvSpPr/>
                  <p:nvPr/>
                </p:nvSpPr>
                <p:spPr>
                  <a:xfrm>
                    <a:off x="6954624" y="415094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1D3B227-A22C-8A00-001C-D47C19E89A19}"/>
                      </a:ext>
                    </a:extLst>
                  </p:cNvPr>
                  <p:cNvSpPr/>
                  <p:nvPr/>
                </p:nvSpPr>
                <p:spPr>
                  <a:xfrm>
                    <a:off x="6954624" y="42068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5B28155-1283-02BB-E77D-E71B83568559}"/>
                      </a:ext>
                    </a:extLst>
                  </p:cNvPr>
                  <p:cNvSpPr/>
                  <p:nvPr/>
                </p:nvSpPr>
                <p:spPr>
                  <a:xfrm>
                    <a:off x="6954624" y="42628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6BFDBC11-2F2C-B6CD-9100-21E8DE3B06DE}"/>
                      </a:ext>
                    </a:extLst>
                  </p:cNvPr>
                  <p:cNvSpPr/>
                  <p:nvPr/>
                </p:nvSpPr>
                <p:spPr>
                  <a:xfrm>
                    <a:off x="6954624" y="43188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82B4C7B4-7BB0-5D73-8CC7-3CA45BC04751}"/>
                      </a:ext>
                    </a:extLst>
                  </p:cNvPr>
                  <p:cNvSpPr/>
                  <p:nvPr/>
                </p:nvSpPr>
                <p:spPr>
                  <a:xfrm>
                    <a:off x="6954624" y="437481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C83A435-CFD2-D9D1-9C3F-10EB08092A89}"/>
                      </a:ext>
                    </a:extLst>
                  </p:cNvPr>
                  <p:cNvSpPr/>
                  <p:nvPr/>
                </p:nvSpPr>
                <p:spPr>
                  <a:xfrm>
                    <a:off x="6954624" y="443089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E26D20A-52C8-D734-54BF-207A02495A27}"/>
                      </a:ext>
                    </a:extLst>
                  </p:cNvPr>
                  <p:cNvSpPr/>
                  <p:nvPr/>
                </p:nvSpPr>
                <p:spPr>
                  <a:xfrm>
                    <a:off x="6954624" y="448682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5CBC1C0-05C6-3DE4-720B-0166C5CB4565}"/>
                      </a:ext>
                    </a:extLst>
                  </p:cNvPr>
                  <p:cNvSpPr/>
                  <p:nvPr/>
                </p:nvSpPr>
                <p:spPr>
                  <a:xfrm>
                    <a:off x="78505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2C0DF06-095D-A398-8B24-A1FD06DFF68A}"/>
                      </a:ext>
                    </a:extLst>
                  </p:cNvPr>
                  <p:cNvSpPr/>
                  <p:nvPr/>
                </p:nvSpPr>
                <p:spPr>
                  <a:xfrm>
                    <a:off x="779447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3768333D-8A3A-7C10-867A-A1863D963D16}"/>
                      </a:ext>
                    </a:extLst>
                  </p:cNvPr>
                  <p:cNvSpPr/>
                  <p:nvPr/>
                </p:nvSpPr>
                <p:spPr>
                  <a:xfrm>
                    <a:off x="77385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C818C73A-6264-B135-5439-3C69677B7179}"/>
                      </a:ext>
                    </a:extLst>
                  </p:cNvPr>
                  <p:cNvSpPr/>
                  <p:nvPr/>
                </p:nvSpPr>
                <p:spPr>
                  <a:xfrm>
                    <a:off x="76826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8450FE9E-3B08-4B64-CA25-30C852C4D813}"/>
                      </a:ext>
                    </a:extLst>
                  </p:cNvPr>
                  <p:cNvSpPr/>
                  <p:nvPr/>
                </p:nvSpPr>
                <p:spPr>
                  <a:xfrm>
                    <a:off x="762653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492C881F-6312-B34F-EAD3-AE2532CE7E4D}"/>
                      </a:ext>
                    </a:extLst>
                  </p:cNvPr>
                  <p:cNvSpPr/>
                  <p:nvPr/>
                </p:nvSpPr>
                <p:spPr>
                  <a:xfrm>
                    <a:off x="75706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0D7640FD-2F1D-890B-D37E-CBD26E298ED8}"/>
                      </a:ext>
                    </a:extLst>
                  </p:cNvPr>
                  <p:cNvSpPr/>
                  <p:nvPr/>
                </p:nvSpPr>
                <p:spPr>
                  <a:xfrm>
                    <a:off x="751452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3E6F659-11F6-B304-7583-AF1535CCD538}"/>
                      </a:ext>
                    </a:extLst>
                  </p:cNvPr>
                  <p:cNvSpPr/>
                  <p:nvPr/>
                </p:nvSpPr>
                <p:spPr>
                  <a:xfrm>
                    <a:off x="74585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EC1E80A-44CD-71B0-F781-7E2C41DFB643}"/>
                      </a:ext>
                    </a:extLst>
                  </p:cNvPr>
                  <p:cNvSpPr/>
                  <p:nvPr/>
                </p:nvSpPr>
                <p:spPr>
                  <a:xfrm>
                    <a:off x="74026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5D120A57-73BC-F1D1-5547-A2180DD61C24}"/>
                      </a:ext>
                    </a:extLst>
                  </p:cNvPr>
                  <p:cNvSpPr/>
                  <p:nvPr/>
                </p:nvSpPr>
                <p:spPr>
                  <a:xfrm>
                    <a:off x="73465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48D15EE-B1EC-98FD-3CA4-D78958481368}"/>
                      </a:ext>
                    </a:extLst>
                  </p:cNvPr>
                  <p:cNvSpPr/>
                  <p:nvPr/>
                </p:nvSpPr>
                <p:spPr>
                  <a:xfrm>
                    <a:off x="72906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02EE1664-8819-D205-F014-4DD42ECABE32}"/>
                      </a:ext>
                    </a:extLst>
                  </p:cNvPr>
                  <p:cNvSpPr/>
                  <p:nvPr/>
                </p:nvSpPr>
                <p:spPr>
                  <a:xfrm>
                    <a:off x="723457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8D0F21A-721A-3B99-FDEB-4ECA41C8874B}"/>
                      </a:ext>
                    </a:extLst>
                  </p:cNvPr>
                  <p:cNvSpPr/>
                  <p:nvPr/>
                </p:nvSpPr>
                <p:spPr>
                  <a:xfrm>
                    <a:off x="717864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7A0F845-9815-0017-1A1C-85EC24C6BB4D}"/>
                      </a:ext>
                    </a:extLst>
                  </p:cNvPr>
                  <p:cNvSpPr/>
                  <p:nvPr/>
                </p:nvSpPr>
                <p:spPr>
                  <a:xfrm>
                    <a:off x="712271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65E465B2-0661-CDFB-7F0A-18A9A49B01E6}"/>
                      </a:ext>
                    </a:extLst>
                  </p:cNvPr>
                  <p:cNvSpPr/>
                  <p:nvPr/>
                </p:nvSpPr>
                <p:spPr>
                  <a:xfrm>
                    <a:off x="70666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614D2A2-C3E8-E4E8-9C21-FDD2D4CE4D5F}"/>
                      </a:ext>
                    </a:extLst>
                  </p:cNvPr>
                  <p:cNvSpPr/>
                  <p:nvPr/>
                </p:nvSpPr>
                <p:spPr>
                  <a:xfrm>
                    <a:off x="701070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60" name="Freeform: Shape 59">
                  <a:extLst>
                    <a:ext uri="{FF2B5EF4-FFF2-40B4-BE49-F238E27FC236}">
                      <a16:creationId xmlns:a16="http://schemas.microsoft.com/office/drawing/2014/main" id="{2FC39620-ACD4-EC6D-C4B9-18A8C5F065FB}"/>
                    </a:ext>
                  </a:extLst>
                </p:cNvPr>
                <p:cNvSpPr/>
                <p:nvPr/>
              </p:nvSpPr>
              <p:spPr>
                <a:xfrm>
                  <a:off x="6949247"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61" name="Picture 60">
                  <a:extLst>
                    <a:ext uri="{FF2B5EF4-FFF2-40B4-BE49-F238E27FC236}">
                      <a16:creationId xmlns:a16="http://schemas.microsoft.com/office/drawing/2014/main" id="{408AF332-C0CA-98A0-650D-AE4251E4BE9F}"/>
                    </a:ext>
                  </a:extLst>
                </p:cNvPr>
                <p:cNvPicPr>
                  <a:picLocks noChangeAspect="1"/>
                </p:cNvPicPr>
                <p:nvPr/>
              </p:nvPicPr>
              <p:blipFill>
                <a:blip r:embed="rId3"/>
                <a:stretch>
                  <a:fillRect/>
                </a:stretch>
              </p:blipFill>
              <p:spPr>
                <a:xfrm>
                  <a:off x="6533042" y="4060430"/>
                  <a:ext cx="874791" cy="874791"/>
                </a:xfrm>
                <a:custGeom>
                  <a:avLst/>
                  <a:gdLst>
                    <a:gd name="connsiteX0" fmla="*/ -89 w 874791"/>
                    <a:gd name="connsiteY0" fmla="*/ -269 h 874791"/>
                    <a:gd name="connsiteX1" fmla="*/ 874703 w 874791"/>
                    <a:gd name="connsiteY1" fmla="*/ -269 h 874791"/>
                    <a:gd name="connsiteX2" fmla="*/ 874703 w 874791"/>
                    <a:gd name="connsiteY2" fmla="*/ 874522 h 874791"/>
                    <a:gd name="connsiteX3" fmla="*/ -8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89" y="-269"/>
                      </a:moveTo>
                      <a:lnTo>
                        <a:pt x="874703" y="-269"/>
                      </a:lnTo>
                      <a:lnTo>
                        <a:pt x="874703" y="874522"/>
                      </a:lnTo>
                      <a:lnTo>
                        <a:pt x="-89" y="874522"/>
                      </a:lnTo>
                      <a:close/>
                    </a:path>
                  </a:pathLst>
                </a:custGeom>
              </p:spPr>
            </p:pic>
          </p:grpSp>
          <p:cxnSp>
            <p:nvCxnSpPr>
              <p:cNvPr id="56" name="Straight Arrow Connector 55">
                <a:extLst>
                  <a:ext uri="{FF2B5EF4-FFF2-40B4-BE49-F238E27FC236}">
                    <a16:creationId xmlns:a16="http://schemas.microsoft.com/office/drawing/2014/main" id="{DA193C07-BCB0-E3F6-9A80-A03B05CB4402}"/>
                  </a:ext>
                </a:extLst>
              </p:cNvPr>
              <p:cNvCxnSpPr>
                <a:cxnSpLocks/>
              </p:cNvCxnSpPr>
              <p:nvPr/>
            </p:nvCxnSpPr>
            <p:spPr>
              <a:xfrm>
                <a:off x="5579780"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A9AED764-622A-6A08-EF04-C0FE0A9D934B}"/>
                </a:ext>
              </a:extLst>
            </p:cNvPr>
            <p:cNvGrpSpPr/>
            <p:nvPr/>
          </p:nvGrpSpPr>
          <p:grpSpPr>
            <a:xfrm>
              <a:off x="587804" y="4423991"/>
              <a:ext cx="1378907" cy="1349274"/>
              <a:chOff x="3910320" y="5607749"/>
              <a:chExt cx="1378907" cy="1349274"/>
            </a:xfrm>
          </p:grpSpPr>
          <p:grpSp>
            <p:nvGrpSpPr>
              <p:cNvPr id="15" name="Graphic 610">
                <a:extLst>
                  <a:ext uri="{FF2B5EF4-FFF2-40B4-BE49-F238E27FC236}">
                    <a16:creationId xmlns:a16="http://schemas.microsoft.com/office/drawing/2014/main" id="{1B4CB3A8-9630-F8F7-8A7A-F9F0DF76199B}"/>
                  </a:ext>
                </a:extLst>
              </p:cNvPr>
              <p:cNvGrpSpPr/>
              <p:nvPr/>
            </p:nvGrpSpPr>
            <p:grpSpPr>
              <a:xfrm>
                <a:off x="3910320" y="5607749"/>
                <a:ext cx="1378907" cy="1349274"/>
                <a:chOff x="5307753" y="3583519"/>
                <a:chExt cx="1378907" cy="1349274"/>
              </a:xfrm>
            </p:grpSpPr>
            <p:sp>
              <p:nvSpPr>
                <p:cNvPr id="17" name="Freeform: Shape 16">
                  <a:extLst>
                    <a:ext uri="{FF2B5EF4-FFF2-40B4-BE49-F238E27FC236}">
                      <a16:creationId xmlns:a16="http://schemas.microsoft.com/office/drawing/2014/main" id="{2A2569EF-F074-A246-41C9-B95ADFA2A6C8}"/>
                    </a:ext>
                  </a:extLst>
                </p:cNvPr>
                <p:cNvSpPr/>
                <p:nvPr/>
              </p:nvSpPr>
              <p:spPr>
                <a:xfrm>
                  <a:off x="5724049" y="3584748"/>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0653269-2F9B-8F1A-DEA0-250F14A0128D}"/>
                    </a:ext>
                  </a:extLst>
                </p:cNvPr>
                <p:cNvSpPr/>
                <p:nvPr/>
              </p:nvSpPr>
              <p:spPr>
                <a:xfrm>
                  <a:off x="5896597" y="3813071"/>
                  <a:ext cx="560972" cy="504122"/>
                </a:xfrm>
                <a:custGeom>
                  <a:avLst/>
                  <a:gdLst>
                    <a:gd name="connsiteX0" fmla="*/ 56236 w 560972"/>
                    <a:gd name="connsiteY0" fmla="*/ 1383 h 504122"/>
                    <a:gd name="connsiteX1" fmla="*/ 0 w 560972"/>
                    <a:gd name="connsiteY1" fmla="*/ 0 h 504122"/>
                    <a:gd name="connsiteX2" fmla="*/ 615 w 560972"/>
                    <a:gd name="connsiteY2" fmla="*/ 393956 h 504122"/>
                    <a:gd name="connsiteX3" fmla="*/ 56236 w 560972"/>
                    <a:gd name="connsiteY3" fmla="*/ 393956 h 504122"/>
                    <a:gd name="connsiteX4" fmla="*/ 56236 w 560972"/>
                    <a:gd name="connsiteY4" fmla="*/ 503354 h 504122"/>
                    <a:gd name="connsiteX5" fmla="*/ 444353 w 560972"/>
                    <a:gd name="connsiteY5" fmla="*/ 504123 h 504122"/>
                    <a:gd name="connsiteX6" fmla="*/ 450345 w 560972"/>
                    <a:gd name="connsiteY6" fmla="*/ 449116 h 504122"/>
                    <a:gd name="connsiteX7" fmla="*/ 503969 w 560972"/>
                    <a:gd name="connsiteY7" fmla="*/ 445121 h 504122"/>
                    <a:gd name="connsiteX8" fmla="*/ 503969 w 560972"/>
                    <a:gd name="connsiteY8" fmla="*/ 391344 h 504122"/>
                    <a:gd name="connsiteX9" fmla="*/ 560358 w 560972"/>
                    <a:gd name="connsiteY9" fmla="*/ 393342 h 504122"/>
                    <a:gd name="connsiteX10" fmla="*/ 560973 w 560972"/>
                    <a:gd name="connsiteY10" fmla="*/ 167170 h 504122"/>
                    <a:gd name="connsiteX11" fmla="*/ 504737 w 560972"/>
                    <a:gd name="connsiteY11" fmla="*/ 170090 h 504122"/>
                    <a:gd name="connsiteX12" fmla="*/ 504583 w 560972"/>
                    <a:gd name="connsiteY12" fmla="*/ 54392 h 504122"/>
                    <a:gd name="connsiteX13" fmla="*/ 337567 w 560972"/>
                    <a:gd name="connsiteY13" fmla="*/ 57772 h 504122"/>
                    <a:gd name="connsiteX14" fmla="*/ 336645 w 560972"/>
                    <a:gd name="connsiteY14" fmla="*/ 0 h 50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972" h="504122">
                      <a:moveTo>
                        <a:pt x="56236" y="1383"/>
                      </a:moveTo>
                      <a:lnTo>
                        <a:pt x="0" y="0"/>
                      </a:lnTo>
                      <a:lnTo>
                        <a:pt x="615" y="393956"/>
                      </a:lnTo>
                      <a:lnTo>
                        <a:pt x="56236" y="393956"/>
                      </a:lnTo>
                      <a:lnTo>
                        <a:pt x="56236" y="503354"/>
                      </a:lnTo>
                      <a:lnTo>
                        <a:pt x="444353" y="504123"/>
                      </a:lnTo>
                      <a:lnTo>
                        <a:pt x="450345" y="449116"/>
                      </a:lnTo>
                      <a:lnTo>
                        <a:pt x="503969" y="445121"/>
                      </a:lnTo>
                      <a:lnTo>
                        <a:pt x="503969" y="391344"/>
                      </a:lnTo>
                      <a:lnTo>
                        <a:pt x="560358" y="393342"/>
                      </a:lnTo>
                      <a:lnTo>
                        <a:pt x="560973" y="167170"/>
                      </a:lnTo>
                      <a:lnTo>
                        <a:pt x="504737" y="170090"/>
                      </a:lnTo>
                      <a:lnTo>
                        <a:pt x="504583" y="54392"/>
                      </a:lnTo>
                      <a:lnTo>
                        <a:pt x="337567" y="57772"/>
                      </a:lnTo>
                      <a:lnTo>
                        <a:pt x="336645" y="0"/>
                      </a:lnTo>
                    </a:path>
                  </a:pathLst>
                </a:custGeom>
                <a:solidFill>
                  <a:srgbClr val="9FB5BA"/>
                </a:solidFill>
                <a:ln w="15358" cap="flat">
                  <a:noFill/>
                  <a:prstDash val="solid"/>
                  <a:miter/>
                </a:ln>
              </p:spPr>
              <p:txBody>
                <a:bodyPr rtlCol="0" anchor="ctr"/>
                <a:lstStyle/>
                <a:p>
                  <a:endParaRPr lang="en-US"/>
                </a:p>
              </p:txBody>
            </p:sp>
            <p:grpSp>
              <p:nvGrpSpPr>
                <p:cNvPr id="19" name="Graphic 610">
                  <a:extLst>
                    <a:ext uri="{FF2B5EF4-FFF2-40B4-BE49-F238E27FC236}">
                      <a16:creationId xmlns:a16="http://schemas.microsoft.com/office/drawing/2014/main" id="{3A69EE52-54E9-4A5F-F7F7-A619C894EF9A}"/>
                    </a:ext>
                  </a:extLst>
                </p:cNvPr>
                <p:cNvGrpSpPr/>
                <p:nvPr/>
              </p:nvGrpSpPr>
              <p:grpSpPr>
                <a:xfrm>
                  <a:off x="5729427" y="3588590"/>
                  <a:ext cx="951855" cy="951855"/>
                  <a:chOff x="5729427" y="3588590"/>
                  <a:chExt cx="951855" cy="951855"/>
                </a:xfrm>
                <a:noFill/>
              </p:grpSpPr>
              <p:sp>
                <p:nvSpPr>
                  <p:cNvPr id="22" name="Freeform: Shape 21">
                    <a:extLst>
                      <a:ext uri="{FF2B5EF4-FFF2-40B4-BE49-F238E27FC236}">
                        <a16:creationId xmlns:a16="http://schemas.microsoft.com/office/drawing/2014/main" id="{369E285A-2CA7-62C9-89B7-43CA72EA63DD}"/>
                      </a:ext>
                    </a:extLst>
                  </p:cNvPr>
                  <p:cNvSpPr/>
                  <p:nvPr/>
                </p:nvSpPr>
                <p:spPr>
                  <a:xfrm>
                    <a:off x="5729427" y="3588590"/>
                    <a:ext cx="951855" cy="951855"/>
                  </a:xfrm>
                  <a:custGeom>
                    <a:avLst/>
                    <a:gdLst>
                      <a:gd name="connsiteX0" fmla="*/ 0 w 951855"/>
                      <a:gd name="connsiteY0" fmla="*/ 0 h 951855"/>
                      <a:gd name="connsiteX1" fmla="*/ 951856 w 951855"/>
                      <a:gd name="connsiteY1" fmla="*/ 0 h 951855"/>
                      <a:gd name="connsiteX2" fmla="*/ 951856 w 951855"/>
                      <a:gd name="connsiteY2" fmla="*/ 951855 h 951855"/>
                      <a:gd name="connsiteX3" fmla="*/ 0 w 951855"/>
                      <a:gd name="connsiteY3" fmla="*/ 951855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5"/>
                        </a:lnTo>
                        <a:lnTo>
                          <a:pt x="0" y="951855"/>
                        </a:lnTo>
                        <a:close/>
                      </a:path>
                    </a:pathLst>
                  </a:custGeom>
                  <a:noFill/>
                  <a:ln w="7679" cap="flat">
                    <a:solidFill>
                      <a:srgbClr val="808080"/>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7DD68EF-15E0-34E9-E0FA-A27F46A86EF4}"/>
                      </a:ext>
                    </a:extLst>
                  </p:cNvPr>
                  <p:cNvSpPr/>
                  <p:nvPr/>
                </p:nvSpPr>
                <p:spPr>
                  <a:xfrm>
                    <a:off x="5729427" y="364451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124C5CE-F7DE-ACCD-16DF-5184BF40E1C3}"/>
                      </a:ext>
                    </a:extLst>
                  </p:cNvPr>
                  <p:cNvSpPr/>
                  <p:nvPr/>
                </p:nvSpPr>
                <p:spPr>
                  <a:xfrm>
                    <a:off x="5729427" y="37004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A9E077D-5D95-9FD4-0C49-0790A88E4560}"/>
                      </a:ext>
                    </a:extLst>
                  </p:cNvPr>
                  <p:cNvSpPr/>
                  <p:nvPr/>
                </p:nvSpPr>
                <p:spPr>
                  <a:xfrm>
                    <a:off x="5729427" y="37565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E168150-386E-C18C-2C09-1E4FE1A0B0C0}"/>
                      </a:ext>
                    </a:extLst>
                  </p:cNvPr>
                  <p:cNvSpPr/>
                  <p:nvPr/>
                </p:nvSpPr>
                <p:spPr>
                  <a:xfrm>
                    <a:off x="5729427" y="38124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9C5B534-7B89-D47E-A465-A22BB747CD29}"/>
                      </a:ext>
                    </a:extLst>
                  </p:cNvPr>
                  <p:cNvSpPr/>
                  <p:nvPr/>
                </p:nvSpPr>
                <p:spPr>
                  <a:xfrm>
                    <a:off x="5729427" y="386853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0AE3F33-A6F5-7B7B-F1EA-A66B2767870E}"/>
                      </a:ext>
                    </a:extLst>
                  </p:cNvPr>
                  <p:cNvSpPr/>
                  <p:nvPr/>
                </p:nvSpPr>
                <p:spPr>
                  <a:xfrm>
                    <a:off x="5729427" y="39244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FA48D3D-B51A-1781-BEA0-BD063C166599}"/>
                      </a:ext>
                    </a:extLst>
                  </p:cNvPr>
                  <p:cNvSpPr/>
                  <p:nvPr/>
                </p:nvSpPr>
                <p:spPr>
                  <a:xfrm>
                    <a:off x="5729427" y="398039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E00FF60-56D2-4CE5-8F9A-5C48AE168033}"/>
                      </a:ext>
                    </a:extLst>
                  </p:cNvPr>
                  <p:cNvSpPr/>
                  <p:nvPr/>
                </p:nvSpPr>
                <p:spPr>
                  <a:xfrm>
                    <a:off x="5729427" y="40364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B0EB5EA-1E01-086E-EF8E-15CC51188D12}"/>
                      </a:ext>
                    </a:extLst>
                  </p:cNvPr>
                  <p:cNvSpPr/>
                  <p:nvPr/>
                </p:nvSpPr>
                <p:spPr>
                  <a:xfrm>
                    <a:off x="5729427" y="409240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1A9E655-6D3B-5B7F-7068-1CA1CC7F793E}"/>
                      </a:ext>
                    </a:extLst>
                  </p:cNvPr>
                  <p:cNvSpPr/>
                  <p:nvPr/>
                </p:nvSpPr>
                <p:spPr>
                  <a:xfrm>
                    <a:off x="5729427" y="41484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BC6164E-05DB-2A6C-D926-EDEB41097113}"/>
                      </a:ext>
                    </a:extLst>
                  </p:cNvPr>
                  <p:cNvSpPr/>
                  <p:nvPr/>
                </p:nvSpPr>
                <p:spPr>
                  <a:xfrm>
                    <a:off x="5729427" y="42044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A9ACE5C-5EDA-E34E-4F0A-944906566903}"/>
                      </a:ext>
                    </a:extLst>
                  </p:cNvPr>
                  <p:cNvSpPr/>
                  <p:nvPr/>
                </p:nvSpPr>
                <p:spPr>
                  <a:xfrm>
                    <a:off x="5729427" y="42604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787A17B-7992-EA55-5317-1624D1E84B5B}"/>
                      </a:ext>
                    </a:extLst>
                  </p:cNvPr>
                  <p:cNvSpPr/>
                  <p:nvPr/>
                </p:nvSpPr>
                <p:spPr>
                  <a:xfrm>
                    <a:off x="5729427" y="43164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820881F-1BA4-C8F6-AA1F-FAFD329687D5}"/>
                      </a:ext>
                    </a:extLst>
                  </p:cNvPr>
                  <p:cNvSpPr/>
                  <p:nvPr/>
                </p:nvSpPr>
                <p:spPr>
                  <a:xfrm>
                    <a:off x="5729427" y="43723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C3ABDA3-403E-4A3B-B7DA-CAA370EF5630}"/>
                      </a:ext>
                    </a:extLst>
                  </p:cNvPr>
                  <p:cNvSpPr/>
                  <p:nvPr/>
                </p:nvSpPr>
                <p:spPr>
                  <a:xfrm>
                    <a:off x="5729427" y="44284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0EB8218-CF94-D352-F278-94F067733AFA}"/>
                      </a:ext>
                    </a:extLst>
                  </p:cNvPr>
                  <p:cNvSpPr/>
                  <p:nvPr/>
                </p:nvSpPr>
                <p:spPr>
                  <a:xfrm>
                    <a:off x="5729427" y="44843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689CAA2-B85C-9130-9EC5-43FBBB7C65ED}"/>
                      </a:ext>
                    </a:extLst>
                  </p:cNvPr>
                  <p:cNvSpPr/>
                  <p:nvPr/>
                </p:nvSpPr>
                <p:spPr>
                  <a:xfrm>
                    <a:off x="662520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97F7F91-9065-A150-52E5-FADA9E045E52}"/>
                      </a:ext>
                    </a:extLst>
                  </p:cNvPr>
                  <p:cNvSpPr/>
                  <p:nvPr/>
                </p:nvSpPr>
                <p:spPr>
                  <a:xfrm>
                    <a:off x="656927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40A5C2E-A691-3914-2D8E-B09405E41DAB}"/>
                      </a:ext>
                    </a:extLst>
                  </p:cNvPr>
                  <p:cNvSpPr/>
                  <p:nvPr/>
                </p:nvSpPr>
                <p:spPr>
                  <a:xfrm>
                    <a:off x="651319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15ED0B2-1E73-4BA5-086F-32B06966C3EC}"/>
                      </a:ext>
                    </a:extLst>
                  </p:cNvPr>
                  <p:cNvSpPr/>
                  <p:nvPr/>
                </p:nvSpPr>
                <p:spPr>
                  <a:xfrm>
                    <a:off x="645726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D8F06D7-F330-4033-0B68-E2CBD02E9D12}"/>
                      </a:ext>
                    </a:extLst>
                  </p:cNvPr>
                  <p:cNvSpPr/>
                  <p:nvPr/>
                </p:nvSpPr>
                <p:spPr>
                  <a:xfrm>
                    <a:off x="640133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78322C92-B761-45C7-940A-3DF0E199F162}"/>
                      </a:ext>
                    </a:extLst>
                  </p:cNvPr>
                  <p:cNvSpPr/>
                  <p:nvPr/>
                </p:nvSpPr>
                <p:spPr>
                  <a:xfrm>
                    <a:off x="634525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A82C286-CD1F-464A-BFFF-45EB37F53FE1}"/>
                      </a:ext>
                    </a:extLst>
                  </p:cNvPr>
                  <p:cNvSpPr/>
                  <p:nvPr/>
                </p:nvSpPr>
                <p:spPr>
                  <a:xfrm>
                    <a:off x="628932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352F518-F408-6F65-FD84-5CEDCEF25330}"/>
                      </a:ext>
                    </a:extLst>
                  </p:cNvPr>
                  <p:cNvSpPr/>
                  <p:nvPr/>
                </p:nvSpPr>
                <p:spPr>
                  <a:xfrm>
                    <a:off x="623324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E763F61-2C27-6B35-2963-C2BBE2949007}"/>
                      </a:ext>
                    </a:extLst>
                  </p:cNvPr>
                  <p:cNvSpPr/>
                  <p:nvPr/>
                </p:nvSpPr>
                <p:spPr>
                  <a:xfrm>
                    <a:off x="617731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9475F0A-0BDA-057C-545E-DF85D4DBF72B}"/>
                      </a:ext>
                    </a:extLst>
                  </p:cNvPr>
                  <p:cNvSpPr/>
                  <p:nvPr/>
                </p:nvSpPr>
                <p:spPr>
                  <a:xfrm>
                    <a:off x="612138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2D4D18E-0C3C-95A9-D08C-5DB39A7D0EE3}"/>
                      </a:ext>
                    </a:extLst>
                  </p:cNvPr>
                  <p:cNvSpPr/>
                  <p:nvPr/>
                </p:nvSpPr>
                <p:spPr>
                  <a:xfrm>
                    <a:off x="606530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A2A2090-E66E-46B6-A537-FC032FDCB197}"/>
                      </a:ext>
                    </a:extLst>
                  </p:cNvPr>
                  <p:cNvSpPr/>
                  <p:nvPr/>
                </p:nvSpPr>
                <p:spPr>
                  <a:xfrm>
                    <a:off x="600937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BFE57B6-3CBC-7282-A566-EFE0BB5A1A9F}"/>
                      </a:ext>
                    </a:extLst>
                  </p:cNvPr>
                  <p:cNvSpPr/>
                  <p:nvPr/>
                </p:nvSpPr>
                <p:spPr>
                  <a:xfrm>
                    <a:off x="595329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607F990-A38D-15B5-DEF9-A87C647259FE}"/>
                      </a:ext>
                    </a:extLst>
                  </p:cNvPr>
                  <p:cNvSpPr/>
                  <p:nvPr/>
                </p:nvSpPr>
                <p:spPr>
                  <a:xfrm>
                    <a:off x="589736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AD993AD-565E-F4A0-0B61-A91280C50CAA}"/>
                      </a:ext>
                    </a:extLst>
                  </p:cNvPr>
                  <p:cNvSpPr/>
                  <p:nvPr/>
                </p:nvSpPr>
                <p:spPr>
                  <a:xfrm>
                    <a:off x="5841437"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37A17C6-9398-5C8D-A39E-490AC8AB9473}"/>
                      </a:ext>
                    </a:extLst>
                  </p:cNvPr>
                  <p:cNvSpPr/>
                  <p:nvPr/>
                </p:nvSpPr>
                <p:spPr>
                  <a:xfrm>
                    <a:off x="5785355"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B69C92A5-3B35-67A1-DB7E-091BC0C8BA5B}"/>
                    </a:ext>
                  </a:extLst>
                </p:cNvPr>
                <p:cNvSpPr/>
                <p:nvPr/>
              </p:nvSpPr>
              <p:spPr>
                <a:xfrm>
                  <a:off x="5724049" y="358351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1" name="Picture 20">
                  <a:extLst>
                    <a:ext uri="{FF2B5EF4-FFF2-40B4-BE49-F238E27FC236}">
                      <a16:creationId xmlns:a16="http://schemas.microsoft.com/office/drawing/2014/main" id="{B147E73F-2D1B-3498-A908-B76EEF86385C}"/>
                    </a:ext>
                  </a:extLst>
                </p:cNvPr>
                <p:cNvPicPr>
                  <a:picLocks noChangeAspect="1"/>
                </p:cNvPicPr>
                <p:nvPr/>
              </p:nvPicPr>
              <p:blipFill>
                <a:blip r:embed="rId3"/>
                <a:stretch>
                  <a:fillRect/>
                </a:stretch>
              </p:blipFill>
              <p:spPr>
                <a:xfrm>
                  <a:off x="5307753" y="4058003"/>
                  <a:ext cx="874791" cy="874791"/>
                </a:xfrm>
                <a:custGeom>
                  <a:avLst/>
                  <a:gdLst>
                    <a:gd name="connsiteX0" fmla="*/ -168 w 874791"/>
                    <a:gd name="connsiteY0" fmla="*/ -269 h 874791"/>
                    <a:gd name="connsiteX1" fmla="*/ 874623 w 874791"/>
                    <a:gd name="connsiteY1" fmla="*/ -269 h 874791"/>
                    <a:gd name="connsiteX2" fmla="*/ 874623 w 874791"/>
                    <a:gd name="connsiteY2" fmla="*/ 874522 h 874791"/>
                    <a:gd name="connsiteX3" fmla="*/ -168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8" y="-269"/>
                      </a:moveTo>
                      <a:lnTo>
                        <a:pt x="874623" y="-269"/>
                      </a:lnTo>
                      <a:lnTo>
                        <a:pt x="874623" y="874522"/>
                      </a:lnTo>
                      <a:lnTo>
                        <a:pt x="-168" y="874522"/>
                      </a:lnTo>
                      <a:close/>
                    </a:path>
                  </a:pathLst>
                </a:custGeom>
              </p:spPr>
            </p:pic>
          </p:grpSp>
          <p:cxnSp>
            <p:nvCxnSpPr>
              <p:cNvPr id="16" name="Straight Arrow Connector 15">
                <a:extLst>
                  <a:ext uri="{FF2B5EF4-FFF2-40B4-BE49-F238E27FC236}">
                    <a16:creationId xmlns:a16="http://schemas.microsoft.com/office/drawing/2014/main" id="{15287FE7-2163-7A18-22C4-F880F325A4FB}"/>
                  </a:ext>
                </a:extLst>
              </p:cNvPr>
              <p:cNvCxnSpPr>
                <a:cxnSpLocks/>
              </p:cNvCxnSpPr>
              <p:nvPr/>
            </p:nvCxnSpPr>
            <p:spPr>
              <a:xfrm>
                <a:off x="4352922"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E497BE4E-76E6-4F2F-ED03-B20849417959}"/>
                </a:ext>
              </a:extLst>
            </p:cNvPr>
            <p:cNvSpPr txBox="1"/>
            <p:nvPr/>
          </p:nvSpPr>
          <p:spPr>
            <a:xfrm>
              <a:off x="722368" y="5537953"/>
              <a:ext cx="4007240" cy="646331"/>
            </a:xfrm>
            <a:prstGeom prst="rect">
              <a:avLst/>
            </a:prstGeom>
            <a:noFill/>
          </p:spPr>
          <p:txBody>
            <a:bodyPr wrap="square">
              <a:spAutoFit/>
            </a:bodyPr>
            <a:lstStyle/>
            <a:p>
              <a:pPr algn="ctr"/>
              <a:r>
                <a:rPr lang="en-US" dirty="0"/>
                <a:t>Ray-Aligned OM Array</a:t>
              </a:r>
            </a:p>
            <a:p>
              <a:pPr algn="ctr"/>
              <a:r>
                <a:rPr lang="en-US" dirty="0"/>
                <a:t>(ROMA)</a:t>
              </a:r>
            </a:p>
          </p:txBody>
        </p:sp>
      </p:grpSp>
      <p:cxnSp>
        <p:nvCxnSpPr>
          <p:cNvPr id="511" name="Straight Arrow Connector 510">
            <a:extLst>
              <a:ext uri="{FF2B5EF4-FFF2-40B4-BE49-F238E27FC236}">
                <a16:creationId xmlns:a16="http://schemas.microsoft.com/office/drawing/2014/main" id="{04BC94E4-59E8-0849-D8B4-0C308889711C}"/>
              </a:ext>
            </a:extLst>
          </p:cNvPr>
          <p:cNvCxnSpPr>
            <a:cxnSpLocks/>
          </p:cNvCxnSpPr>
          <p:nvPr/>
        </p:nvCxnSpPr>
        <p:spPr>
          <a:xfrm flipV="1">
            <a:off x="3461255" y="3541123"/>
            <a:ext cx="905760" cy="211831"/>
          </a:xfrm>
          <a:prstGeom prst="straightConnector1">
            <a:avLst/>
          </a:prstGeom>
          <a:ln w="28575">
            <a:solidFill>
              <a:srgbClr val="1FB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723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184C-2EB8-6A9D-C786-596916B8C0BC}"/>
              </a:ext>
            </a:extLst>
          </p:cNvPr>
          <p:cNvSpPr>
            <a:spLocks noGrp="1"/>
          </p:cNvSpPr>
          <p:nvPr>
            <p:ph type="title"/>
          </p:nvPr>
        </p:nvSpPr>
        <p:spPr>
          <a:xfrm>
            <a:off x="838200" y="833327"/>
            <a:ext cx="10515600" cy="836109"/>
          </a:xfrm>
        </p:spPr>
        <p:txBody>
          <a:bodyPr/>
          <a:lstStyle/>
          <a:p>
            <a:r>
              <a:rPr lang="en-US" altLang="zh-CN" dirty="0"/>
              <a:t>Step 3: “Snap” and Trace</a:t>
            </a:r>
            <a:endParaRPr lang="en-US" dirty="0"/>
          </a:p>
        </p:txBody>
      </p:sp>
      <p:grpSp>
        <p:nvGrpSpPr>
          <p:cNvPr id="3" name="Group 2">
            <a:extLst>
              <a:ext uri="{FF2B5EF4-FFF2-40B4-BE49-F238E27FC236}">
                <a16:creationId xmlns:a16="http://schemas.microsoft.com/office/drawing/2014/main" id="{D89F8A8D-D3CC-ED86-EB7D-206D1B00FC56}"/>
              </a:ext>
            </a:extLst>
          </p:cNvPr>
          <p:cNvGrpSpPr/>
          <p:nvPr/>
        </p:nvGrpSpPr>
        <p:grpSpPr>
          <a:xfrm>
            <a:off x="587804" y="1936626"/>
            <a:ext cx="4141804" cy="4247658"/>
            <a:chOff x="587804" y="1936626"/>
            <a:chExt cx="4141804" cy="4247658"/>
          </a:xfrm>
        </p:grpSpPr>
        <p:sp>
          <p:nvSpPr>
            <p:cNvPr id="4" name="Rectangle 3">
              <a:extLst>
                <a:ext uri="{FF2B5EF4-FFF2-40B4-BE49-F238E27FC236}">
                  <a16:creationId xmlns:a16="http://schemas.microsoft.com/office/drawing/2014/main" id="{C938F8C9-A0DB-6637-6ED9-FBC8BF46A77B}"/>
                </a:ext>
              </a:extLst>
            </p:cNvPr>
            <p:cNvSpPr/>
            <p:nvPr/>
          </p:nvSpPr>
          <p:spPr>
            <a:xfrm>
              <a:off x="838200" y="1936626"/>
              <a:ext cx="3728619" cy="3585152"/>
            </a:xfrm>
            <a:prstGeom prst="rect">
              <a:avLst/>
            </a:prstGeom>
            <a:solidFill>
              <a:srgbClr val="E6E6E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95C05F25-D068-6068-0490-347DC2B6CD0D}"/>
                </a:ext>
              </a:extLst>
            </p:cNvPr>
            <p:cNvGrpSpPr/>
            <p:nvPr/>
          </p:nvGrpSpPr>
          <p:grpSpPr>
            <a:xfrm>
              <a:off x="607594" y="2056106"/>
              <a:ext cx="1378784" cy="1349268"/>
              <a:chOff x="3930110" y="3239864"/>
              <a:chExt cx="1378784" cy="1349268"/>
            </a:xfrm>
          </p:grpSpPr>
          <p:grpSp>
            <p:nvGrpSpPr>
              <p:cNvPr id="335" name="Graphic 610">
                <a:extLst>
                  <a:ext uri="{FF2B5EF4-FFF2-40B4-BE49-F238E27FC236}">
                    <a16:creationId xmlns:a16="http://schemas.microsoft.com/office/drawing/2014/main" id="{DA88CD9F-943C-AC72-528B-B21D9F24FC4C}"/>
                  </a:ext>
                </a:extLst>
              </p:cNvPr>
              <p:cNvGrpSpPr/>
              <p:nvPr/>
            </p:nvGrpSpPr>
            <p:grpSpPr>
              <a:xfrm>
                <a:off x="3930110" y="3239864"/>
                <a:ext cx="1378784" cy="1349268"/>
                <a:chOff x="5327543" y="1215634"/>
                <a:chExt cx="1378784" cy="1349268"/>
              </a:xfrm>
            </p:grpSpPr>
            <p:sp>
              <p:nvSpPr>
                <p:cNvPr id="337" name="Freeform: Shape 336">
                  <a:extLst>
                    <a:ext uri="{FF2B5EF4-FFF2-40B4-BE49-F238E27FC236}">
                      <a16:creationId xmlns:a16="http://schemas.microsoft.com/office/drawing/2014/main" id="{C3FC0363-6EFE-0FEB-4926-8EC52434DC2F}"/>
                    </a:ext>
                  </a:extLst>
                </p:cNvPr>
                <p:cNvSpPr/>
                <p:nvPr/>
              </p:nvSpPr>
              <p:spPr>
                <a:xfrm>
                  <a:off x="5743717" y="1216864"/>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C7501A-5A18-DBDF-4E1A-9253851EC076}"/>
                    </a:ext>
                  </a:extLst>
                </p:cNvPr>
                <p:cNvSpPr/>
                <p:nvPr/>
              </p:nvSpPr>
              <p:spPr>
                <a:xfrm>
                  <a:off x="5917186" y="1388643"/>
                  <a:ext cx="559897" cy="559897"/>
                </a:xfrm>
                <a:custGeom>
                  <a:avLst/>
                  <a:gdLst>
                    <a:gd name="connsiteX0" fmla="*/ 55928 w 559897"/>
                    <a:gd name="connsiteY0" fmla="*/ 0 h 559897"/>
                    <a:gd name="connsiteX1" fmla="*/ 55928 w 559897"/>
                    <a:gd name="connsiteY1" fmla="*/ 112010 h 559897"/>
                    <a:gd name="connsiteX2" fmla="*/ 0 w 559897"/>
                    <a:gd name="connsiteY2" fmla="*/ 112010 h 559897"/>
                    <a:gd name="connsiteX3" fmla="*/ 0 w 559897"/>
                    <a:gd name="connsiteY3" fmla="*/ 447887 h 559897"/>
                    <a:gd name="connsiteX4" fmla="*/ 55928 w 559897"/>
                    <a:gd name="connsiteY4" fmla="*/ 447887 h 559897"/>
                    <a:gd name="connsiteX5" fmla="*/ 55928 w 559897"/>
                    <a:gd name="connsiteY5" fmla="*/ 559897 h 559897"/>
                    <a:gd name="connsiteX6" fmla="*/ 559897 w 559897"/>
                    <a:gd name="connsiteY6" fmla="*/ 559897 h 559897"/>
                    <a:gd name="connsiteX7" fmla="*/ 559897 w 559897"/>
                    <a:gd name="connsiteY7" fmla="*/ 335877 h 559897"/>
                    <a:gd name="connsiteX8" fmla="*/ 503815 w 559897"/>
                    <a:gd name="connsiteY8" fmla="*/ 335877 h 559897"/>
                    <a:gd name="connsiteX9" fmla="*/ 503815 w 559897"/>
                    <a:gd name="connsiteY9" fmla="*/ 223867 h 559897"/>
                    <a:gd name="connsiteX10" fmla="*/ 391959 w 559897"/>
                    <a:gd name="connsiteY10" fmla="*/ 223867 h 559897"/>
                    <a:gd name="connsiteX11" fmla="*/ 391959 w 559897"/>
                    <a:gd name="connsiteY11" fmla="*/ 167938 h 559897"/>
                    <a:gd name="connsiteX12" fmla="*/ 223867 w 559897"/>
                    <a:gd name="connsiteY12" fmla="*/ 167938 h 559897"/>
                    <a:gd name="connsiteX13" fmla="*/ 223867 w 559897"/>
                    <a:gd name="connsiteY13" fmla="*/ 112010 h 559897"/>
                    <a:gd name="connsiteX14" fmla="*/ 335877 w 559897"/>
                    <a:gd name="connsiteY14" fmla="*/ 112010 h 559897"/>
                    <a:gd name="connsiteX15" fmla="*/ 335877 w 559897"/>
                    <a:gd name="connsiteY15" fmla="*/ 0 h 559897"/>
                    <a:gd name="connsiteX16" fmla="*/ 223867 w 559897"/>
                    <a:gd name="connsiteY16" fmla="*/ 0 h 559897"/>
                    <a:gd name="connsiteX17" fmla="*/ 223867 w 559897"/>
                    <a:gd name="connsiteY17" fmla="*/ 55928 h 559897"/>
                    <a:gd name="connsiteX18" fmla="*/ 167939 w 559897"/>
                    <a:gd name="connsiteY18" fmla="*/ 55928 h 559897"/>
                    <a:gd name="connsiteX19" fmla="*/ 167939 w 559897"/>
                    <a:gd name="connsiteY19" fmla="*/ 0 h 559897"/>
                    <a:gd name="connsiteX20" fmla="*/ 55928 w 559897"/>
                    <a:gd name="connsiteY20" fmla="*/ 0 h 55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9897" h="559897">
                      <a:moveTo>
                        <a:pt x="55928" y="0"/>
                      </a:moveTo>
                      <a:lnTo>
                        <a:pt x="55928" y="112010"/>
                      </a:lnTo>
                      <a:lnTo>
                        <a:pt x="0" y="112010"/>
                      </a:lnTo>
                      <a:lnTo>
                        <a:pt x="0" y="447887"/>
                      </a:lnTo>
                      <a:lnTo>
                        <a:pt x="55928" y="447887"/>
                      </a:lnTo>
                      <a:lnTo>
                        <a:pt x="55928" y="559897"/>
                      </a:lnTo>
                      <a:lnTo>
                        <a:pt x="559897" y="559897"/>
                      </a:lnTo>
                      <a:lnTo>
                        <a:pt x="559897" y="335877"/>
                      </a:lnTo>
                      <a:lnTo>
                        <a:pt x="503815" y="335877"/>
                      </a:lnTo>
                      <a:lnTo>
                        <a:pt x="503815" y="223867"/>
                      </a:lnTo>
                      <a:lnTo>
                        <a:pt x="391959" y="223867"/>
                      </a:lnTo>
                      <a:lnTo>
                        <a:pt x="391959" y="167938"/>
                      </a:lnTo>
                      <a:lnTo>
                        <a:pt x="223867" y="167938"/>
                      </a:lnTo>
                      <a:lnTo>
                        <a:pt x="223867" y="112010"/>
                      </a:lnTo>
                      <a:lnTo>
                        <a:pt x="335877" y="112010"/>
                      </a:lnTo>
                      <a:lnTo>
                        <a:pt x="335877" y="0"/>
                      </a:lnTo>
                      <a:lnTo>
                        <a:pt x="223867" y="0"/>
                      </a:lnTo>
                      <a:lnTo>
                        <a:pt x="223867" y="55928"/>
                      </a:lnTo>
                      <a:lnTo>
                        <a:pt x="167939" y="55928"/>
                      </a:lnTo>
                      <a:lnTo>
                        <a:pt x="167939" y="0"/>
                      </a:lnTo>
                      <a:lnTo>
                        <a:pt x="55928" y="0"/>
                      </a:lnTo>
                    </a:path>
                  </a:pathLst>
                </a:custGeom>
                <a:solidFill>
                  <a:srgbClr val="9FB5BA"/>
                </a:solidFill>
                <a:ln w="15358" cap="flat">
                  <a:noFill/>
                  <a:prstDash val="solid"/>
                  <a:miter/>
                </a:ln>
              </p:spPr>
              <p:txBody>
                <a:bodyPr rtlCol="0" anchor="ctr"/>
                <a:lstStyle/>
                <a:p>
                  <a:endParaRPr lang="en-US"/>
                </a:p>
              </p:txBody>
            </p:sp>
            <p:grpSp>
              <p:nvGrpSpPr>
                <p:cNvPr id="339" name="Graphic 610">
                  <a:extLst>
                    <a:ext uri="{FF2B5EF4-FFF2-40B4-BE49-F238E27FC236}">
                      <a16:creationId xmlns:a16="http://schemas.microsoft.com/office/drawing/2014/main" id="{CFF37657-E443-639D-FD84-E88C30A6025A}"/>
                    </a:ext>
                  </a:extLst>
                </p:cNvPr>
                <p:cNvGrpSpPr/>
                <p:nvPr/>
              </p:nvGrpSpPr>
              <p:grpSpPr>
                <a:xfrm>
                  <a:off x="5749094" y="1220705"/>
                  <a:ext cx="951855" cy="951855"/>
                  <a:chOff x="5749094" y="1220705"/>
                  <a:chExt cx="951855" cy="951855"/>
                </a:xfrm>
                <a:noFill/>
              </p:grpSpPr>
              <p:sp>
                <p:nvSpPr>
                  <p:cNvPr id="342" name="Freeform: Shape 341">
                    <a:extLst>
                      <a:ext uri="{FF2B5EF4-FFF2-40B4-BE49-F238E27FC236}">
                        <a16:creationId xmlns:a16="http://schemas.microsoft.com/office/drawing/2014/main" id="{71BCEBA1-CD73-4983-D359-F304FCB32054}"/>
                      </a:ext>
                    </a:extLst>
                  </p:cNvPr>
                  <p:cNvSpPr/>
                  <p:nvPr/>
                </p:nvSpPr>
                <p:spPr>
                  <a:xfrm>
                    <a:off x="5749094" y="1220705"/>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D41B314-0FB1-91C6-D508-1B9AAFE549BA}"/>
                      </a:ext>
                    </a:extLst>
                  </p:cNvPr>
                  <p:cNvSpPr/>
                  <p:nvPr/>
                </p:nvSpPr>
                <p:spPr>
                  <a:xfrm>
                    <a:off x="5749094" y="127663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F6C6F05C-4272-8F59-AB87-865C83509A64}"/>
                      </a:ext>
                    </a:extLst>
                  </p:cNvPr>
                  <p:cNvSpPr/>
                  <p:nvPr/>
                </p:nvSpPr>
                <p:spPr>
                  <a:xfrm>
                    <a:off x="5749094" y="133256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11C86CA6-CEE2-1E39-49C0-0E5C006BFE1B}"/>
                      </a:ext>
                    </a:extLst>
                  </p:cNvPr>
                  <p:cNvSpPr/>
                  <p:nvPr/>
                </p:nvSpPr>
                <p:spPr>
                  <a:xfrm>
                    <a:off x="5749094" y="13886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3C350F5E-6BB1-337C-EC79-1106583EBD08}"/>
                      </a:ext>
                    </a:extLst>
                  </p:cNvPr>
                  <p:cNvSpPr/>
                  <p:nvPr/>
                </p:nvSpPr>
                <p:spPr>
                  <a:xfrm>
                    <a:off x="5749094" y="144457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C19B18F-58E2-2C40-DA52-1E9E7EDD5008}"/>
                      </a:ext>
                    </a:extLst>
                  </p:cNvPr>
                  <p:cNvSpPr/>
                  <p:nvPr/>
                </p:nvSpPr>
                <p:spPr>
                  <a:xfrm>
                    <a:off x="5749094" y="15006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C2B40BC9-3957-F5F1-6AE3-897935CE5FD9}"/>
                      </a:ext>
                    </a:extLst>
                  </p:cNvPr>
                  <p:cNvSpPr/>
                  <p:nvPr/>
                </p:nvSpPr>
                <p:spPr>
                  <a:xfrm>
                    <a:off x="5749094" y="155658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36A86C5B-C463-CD4F-9C3E-9635196126BD}"/>
                      </a:ext>
                    </a:extLst>
                  </p:cNvPr>
                  <p:cNvSpPr/>
                  <p:nvPr/>
                </p:nvSpPr>
                <p:spPr>
                  <a:xfrm>
                    <a:off x="5749094" y="161251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922896C3-27A1-A6FC-E3B1-8A7926FE16AC}"/>
                      </a:ext>
                    </a:extLst>
                  </p:cNvPr>
                  <p:cNvSpPr/>
                  <p:nvPr/>
                </p:nvSpPr>
                <p:spPr>
                  <a:xfrm>
                    <a:off x="5749094" y="166859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5E8581E6-C6DB-D7B9-FA0F-50732569BB66}"/>
                      </a:ext>
                    </a:extLst>
                  </p:cNvPr>
                  <p:cNvSpPr/>
                  <p:nvPr/>
                </p:nvSpPr>
                <p:spPr>
                  <a:xfrm>
                    <a:off x="5749094" y="172452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803F782D-A1D5-0CED-4A0A-95B7D3119596}"/>
                      </a:ext>
                    </a:extLst>
                  </p:cNvPr>
                  <p:cNvSpPr/>
                  <p:nvPr/>
                </p:nvSpPr>
                <p:spPr>
                  <a:xfrm>
                    <a:off x="5749094" y="178060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3F9A1135-369E-13A9-60FD-A1A03C79767A}"/>
                      </a:ext>
                    </a:extLst>
                  </p:cNvPr>
                  <p:cNvSpPr/>
                  <p:nvPr/>
                </p:nvSpPr>
                <p:spPr>
                  <a:xfrm>
                    <a:off x="5749094" y="183653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3DA56AF0-89ED-1343-FCF0-0F6BE87E25E3}"/>
                      </a:ext>
                    </a:extLst>
                  </p:cNvPr>
                  <p:cNvSpPr/>
                  <p:nvPr/>
                </p:nvSpPr>
                <p:spPr>
                  <a:xfrm>
                    <a:off x="5749094" y="189245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2CBF42E9-F32D-9844-472E-6EB662AA49A3}"/>
                      </a:ext>
                    </a:extLst>
                  </p:cNvPr>
                  <p:cNvSpPr/>
                  <p:nvPr/>
                </p:nvSpPr>
                <p:spPr>
                  <a:xfrm>
                    <a:off x="5749094" y="194854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CC955859-0118-7C95-19BE-F51EA6EFCFDC}"/>
                      </a:ext>
                    </a:extLst>
                  </p:cNvPr>
                  <p:cNvSpPr/>
                  <p:nvPr/>
                </p:nvSpPr>
                <p:spPr>
                  <a:xfrm>
                    <a:off x="5749094" y="200446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6333E61A-FA84-9C08-E35E-71241E2CB01E}"/>
                      </a:ext>
                    </a:extLst>
                  </p:cNvPr>
                  <p:cNvSpPr/>
                  <p:nvPr/>
                </p:nvSpPr>
                <p:spPr>
                  <a:xfrm>
                    <a:off x="5749094" y="206055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0682C7E5-F8F1-C20F-2433-3823159911CE}"/>
                      </a:ext>
                    </a:extLst>
                  </p:cNvPr>
                  <p:cNvSpPr/>
                  <p:nvPr/>
                </p:nvSpPr>
                <p:spPr>
                  <a:xfrm>
                    <a:off x="5749094" y="211647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C937FC0B-F408-B1AE-BB9D-70E88B900C5D}"/>
                      </a:ext>
                    </a:extLst>
                  </p:cNvPr>
                  <p:cNvSpPr/>
                  <p:nvPr/>
                </p:nvSpPr>
                <p:spPr>
                  <a:xfrm>
                    <a:off x="6645022"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124665D7-BBE2-400C-0ACF-63C7469B3E6D}"/>
                      </a:ext>
                    </a:extLst>
                  </p:cNvPr>
                  <p:cNvSpPr/>
                  <p:nvPr/>
                </p:nvSpPr>
                <p:spPr>
                  <a:xfrm>
                    <a:off x="658909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DB6501C0-67E9-F0C5-7432-B206C06F8439}"/>
                      </a:ext>
                    </a:extLst>
                  </p:cNvPr>
                  <p:cNvSpPr/>
                  <p:nvPr/>
                </p:nvSpPr>
                <p:spPr>
                  <a:xfrm>
                    <a:off x="653301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D775CAA9-837C-4B7B-1DDF-75FAF92FDA9B}"/>
                      </a:ext>
                    </a:extLst>
                  </p:cNvPr>
                  <p:cNvSpPr/>
                  <p:nvPr/>
                </p:nvSpPr>
                <p:spPr>
                  <a:xfrm>
                    <a:off x="647708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1E49035-F58A-59A8-5AD3-20B18E47C021}"/>
                      </a:ext>
                    </a:extLst>
                  </p:cNvPr>
                  <p:cNvSpPr/>
                  <p:nvPr/>
                </p:nvSpPr>
                <p:spPr>
                  <a:xfrm>
                    <a:off x="642100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4E0A8B01-7EB6-25E7-276E-1C05B5EC0D5A}"/>
                      </a:ext>
                    </a:extLst>
                  </p:cNvPr>
                  <p:cNvSpPr/>
                  <p:nvPr/>
                </p:nvSpPr>
                <p:spPr>
                  <a:xfrm>
                    <a:off x="636507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2AF3ECD1-A6C4-0168-C9B9-58B835BBA131}"/>
                      </a:ext>
                    </a:extLst>
                  </p:cNvPr>
                  <p:cNvSpPr/>
                  <p:nvPr/>
                </p:nvSpPr>
                <p:spPr>
                  <a:xfrm>
                    <a:off x="630914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5F83DEC0-C157-B231-42F5-78D2D31C3893}"/>
                      </a:ext>
                    </a:extLst>
                  </p:cNvPr>
                  <p:cNvSpPr/>
                  <p:nvPr/>
                </p:nvSpPr>
                <p:spPr>
                  <a:xfrm>
                    <a:off x="625306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33DD6004-D744-8947-F4BF-CFC28992CD66}"/>
                      </a:ext>
                    </a:extLst>
                  </p:cNvPr>
                  <p:cNvSpPr/>
                  <p:nvPr/>
                </p:nvSpPr>
                <p:spPr>
                  <a:xfrm>
                    <a:off x="619713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6DE24564-C9BD-A401-3270-120214EB2E65}"/>
                      </a:ext>
                    </a:extLst>
                  </p:cNvPr>
                  <p:cNvSpPr/>
                  <p:nvPr/>
                </p:nvSpPr>
                <p:spPr>
                  <a:xfrm>
                    <a:off x="614105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975F1E93-0C85-E22E-D143-0C578FEFC417}"/>
                      </a:ext>
                    </a:extLst>
                  </p:cNvPr>
                  <p:cNvSpPr/>
                  <p:nvPr/>
                </p:nvSpPr>
                <p:spPr>
                  <a:xfrm>
                    <a:off x="608512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78296040-708E-CDCD-10A5-C26217BD8533}"/>
                      </a:ext>
                    </a:extLst>
                  </p:cNvPr>
                  <p:cNvSpPr/>
                  <p:nvPr/>
                </p:nvSpPr>
                <p:spPr>
                  <a:xfrm>
                    <a:off x="602919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B5C8E61-19B2-49BA-BD84-C51DDF99058D}"/>
                      </a:ext>
                    </a:extLst>
                  </p:cNvPr>
                  <p:cNvSpPr/>
                  <p:nvPr/>
                </p:nvSpPr>
                <p:spPr>
                  <a:xfrm>
                    <a:off x="597311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FAFC547D-D00E-7364-1438-023A11FDBE49}"/>
                      </a:ext>
                    </a:extLst>
                  </p:cNvPr>
                  <p:cNvSpPr/>
                  <p:nvPr/>
                </p:nvSpPr>
                <p:spPr>
                  <a:xfrm>
                    <a:off x="591718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FFCB67C7-23F3-B528-8A9E-857CA8621AC3}"/>
                      </a:ext>
                    </a:extLst>
                  </p:cNvPr>
                  <p:cNvSpPr/>
                  <p:nvPr/>
                </p:nvSpPr>
                <p:spPr>
                  <a:xfrm>
                    <a:off x="5861104"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5BFC4716-C2FA-A40A-10C2-6006E1C2D9D6}"/>
                      </a:ext>
                    </a:extLst>
                  </p:cNvPr>
                  <p:cNvSpPr/>
                  <p:nvPr/>
                </p:nvSpPr>
                <p:spPr>
                  <a:xfrm>
                    <a:off x="580517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40" name="Freeform: Shape 339">
                  <a:extLst>
                    <a:ext uri="{FF2B5EF4-FFF2-40B4-BE49-F238E27FC236}">
                      <a16:creationId xmlns:a16="http://schemas.microsoft.com/office/drawing/2014/main" id="{880B1FE3-08D3-AEFB-7219-3F30250F2D43}"/>
                    </a:ext>
                  </a:extLst>
                </p:cNvPr>
                <p:cNvSpPr/>
                <p:nvPr/>
              </p:nvSpPr>
              <p:spPr>
                <a:xfrm>
                  <a:off x="5743717" y="121563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341" name="Picture 340">
                  <a:extLst>
                    <a:ext uri="{FF2B5EF4-FFF2-40B4-BE49-F238E27FC236}">
                      <a16:creationId xmlns:a16="http://schemas.microsoft.com/office/drawing/2014/main" id="{B37A6172-36EF-0BBE-E7E7-39CAB6530E3B}"/>
                    </a:ext>
                  </a:extLst>
                </p:cNvPr>
                <p:cNvPicPr>
                  <a:picLocks noChangeAspect="1"/>
                </p:cNvPicPr>
                <p:nvPr/>
              </p:nvPicPr>
              <p:blipFill>
                <a:blip r:embed="rId3"/>
                <a:stretch>
                  <a:fillRect/>
                </a:stretch>
              </p:blipFill>
              <p:spPr>
                <a:xfrm>
                  <a:off x="5327543" y="1690112"/>
                  <a:ext cx="874791" cy="874791"/>
                </a:xfrm>
                <a:custGeom>
                  <a:avLst/>
                  <a:gdLst>
                    <a:gd name="connsiteX0" fmla="*/ -167 w 874791"/>
                    <a:gd name="connsiteY0" fmla="*/ -423 h 874791"/>
                    <a:gd name="connsiteX1" fmla="*/ 874624 w 874791"/>
                    <a:gd name="connsiteY1" fmla="*/ -423 h 874791"/>
                    <a:gd name="connsiteX2" fmla="*/ 874624 w 874791"/>
                    <a:gd name="connsiteY2" fmla="*/ 874368 h 874791"/>
                    <a:gd name="connsiteX3" fmla="*/ -16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7" y="-423"/>
                      </a:moveTo>
                      <a:lnTo>
                        <a:pt x="874624" y="-423"/>
                      </a:lnTo>
                      <a:lnTo>
                        <a:pt x="874624" y="874368"/>
                      </a:lnTo>
                      <a:lnTo>
                        <a:pt x="-167" y="874368"/>
                      </a:lnTo>
                      <a:close/>
                    </a:path>
                  </a:pathLst>
                </a:custGeom>
              </p:spPr>
            </p:pic>
          </p:grpSp>
          <p:cxnSp>
            <p:nvCxnSpPr>
              <p:cNvPr id="336" name="Straight Arrow Connector 335">
                <a:extLst>
                  <a:ext uri="{FF2B5EF4-FFF2-40B4-BE49-F238E27FC236}">
                    <a16:creationId xmlns:a16="http://schemas.microsoft.com/office/drawing/2014/main" id="{9B9AEAC3-14DB-8713-F614-0A5E7FBD89CD}"/>
                  </a:ext>
                </a:extLst>
              </p:cNvPr>
              <p:cNvCxnSpPr>
                <a:cxnSpLocks/>
              </p:cNvCxnSpPr>
              <p:nvPr/>
            </p:nvCxnSpPr>
            <p:spPr>
              <a:xfrm>
                <a:off x="4359716"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0064279-3A26-C122-4AB1-960E5D499F63}"/>
                </a:ext>
              </a:extLst>
            </p:cNvPr>
            <p:cNvGrpSpPr/>
            <p:nvPr/>
          </p:nvGrpSpPr>
          <p:grpSpPr>
            <a:xfrm>
              <a:off x="1834097" y="2058411"/>
              <a:ext cx="1378862" cy="1349393"/>
              <a:chOff x="5156613" y="3242169"/>
              <a:chExt cx="1378862" cy="1349393"/>
            </a:xfrm>
          </p:grpSpPr>
          <p:grpSp>
            <p:nvGrpSpPr>
              <p:cNvPr id="295" name="Graphic 610">
                <a:extLst>
                  <a:ext uri="{FF2B5EF4-FFF2-40B4-BE49-F238E27FC236}">
                    <a16:creationId xmlns:a16="http://schemas.microsoft.com/office/drawing/2014/main" id="{80A1C534-D1A0-A799-BF1B-A19270BEF026}"/>
                  </a:ext>
                </a:extLst>
              </p:cNvPr>
              <p:cNvGrpSpPr/>
              <p:nvPr/>
            </p:nvGrpSpPr>
            <p:grpSpPr>
              <a:xfrm>
                <a:off x="5156613" y="3242169"/>
                <a:ext cx="1378862" cy="1349393"/>
                <a:chOff x="6554046" y="1217939"/>
                <a:chExt cx="1378862" cy="1349393"/>
              </a:xfrm>
            </p:grpSpPr>
            <p:sp>
              <p:nvSpPr>
                <p:cNvPr id="297" name="Freeform: Shape 296">
                  <a:extLst>
                    <a:ext uri="{FF2B5EF4-FFF2-40B4-BE49-F238E27FC236}">
                      <a16:creationId xmlns:a16="http://schemas.microsoft.com/office/drawing/2014/main" id="{89B95DAD-FB32-EE1D-A878-EB0708E13D99}"/>
                    </a:ext>
                  </a:extLst>
                </p:cNvPr>
                <p:cNvSpPr/>
                <p:nvPr/>
              </p:nvSpPr>
              <p:spPr>
                <a:xfrm>
                  <a:off x="697029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061DFC3D-F573-F6B7-A0FD-8131E5705E60}"/>
                    </a:ext>
                  </a:extLst>
                </p:cNvPr>
                <p:cNvSpPr/>
                <p:nvPr/>
              </p:nvSpPr>
              <p:spPr>
                <a:xfrm>
                  <a:off x="7143613" y="1332561"/>
                  <a:ext cx="560204" cy="671907"/>
                </a:xfrm>
                <a:custGeom>
                  <a:avLst/>
                  <a:gdLst>
                    <a:gd name="connsiteX0" fmla="*/ 112010 w 560204"/>
                    <a:gd name="connsiteY0" fmla="*/ 0 h 671907"/>
                    <a:gd name="connsiteX1" fmla="*/ 56082 w 560204"/>
                    <a:gd name="connsiteY1" fmla="*/ 0 h 671907"/>
                    <a:gd name="connsiteX2" fmla="*/ 56082 w 560204"/>
                    <a:gd name="connsiteY2" fmla="*/ 56082 h 671907"/>
                    <a:gd name="connsiteX3" fmla="*/ 0 w 560204"/>
                    <a:gd name="connsiteY3" fmla="*/ 56082 h 671907"/>
                    <a:gd name="connsiteX4" fmla="*/ 0 w 560204"/>
                    <a:gd name="connsiteY4" fmla="*/ 168092 h 671907"/>
                    <a:gd name="connsiteX5" fmla="*/ 56082 w 560204"/>
                    <a:gd name="connsiteY5" fmla="*/ 170397 h 671907"/>
                    <a:gd name="connsiteX6" fmla="*/ 56082 w 560204"/>
                    <a:gd name="connsiteY6" fmla="*/ 224020 h 671907"/>
                    <a:gd name="connsiteX7" fmla="*/ 110627 w 560204"/>
                    <a:gd name="connsiteY7" fmla="*/ 226171 h 671907"/>
                    <a:gd name="connsiteX8" fmla="*/ 111856 w 560204"/>
                    <a:gd name="connsiteY8" fmla="*/ 337721 h 671907"/>
                    <a:gd name="connsiteX9" fmla="*/ 56082 w 560204"/>
                    <a:gd name="connsiteY9" fmla="*/ 338489 h 671907"/>
                    <a:gd name="connsiteX10" fmla="*/ 56082 w 560204"/>
                    <a:gd name="connsiteY10" fmla="*/ 615979 h 671907"/>
                    <a:gd name="connsiteX11" fmla="*/ 167938 w 560204"/>
                    <a:gd name="connsiteY11" fmla="*/ 615979 h 671907"/>
                    <a:gd name="connsiteX12" fmla="*/ 167938 w 560204"/>
                    <a:gd name="connsiteY12" fmla="*/ 671907 h 671907"/>
                    <a:gd name="connsiteX13" fmla="*/ 224021 w 560204"/>
                    <a:gd name="connsiteY13" fmla="*/ 671907 h 671907"/>
                    <a:gd name="connsiteX14" fmla="*/ 336030 w 560204"/>
                    <a:gd name="connsiteY14" fmla="*/ 671907 h 671907"/>
                    <a:gd name="connsiteX15" fmla="*/ 448041 w 560204"/>
                    <a:gd name="connsiteY15" fmla="*/ 671907 h 671907"/>
                    <a:gd name="connsiteX16" fmla="*/ 448041 w 560204"/>
                    <a:gd name="connsiteY16" fmla="*/ 615979 h 671907"/>
                    <a:gd name="connsiteX17" fmla="*/ 504583 w 560204"/>
                    <a:gd name="connsiteY17" fmla="*/ 618130 h 671907"/>
                    <a:gd name="connsiteX18" fmla="*/ 504583 w 560204"/>
                    <a:gd name="connsiteY18" fmla="*/ 565121 h 671907"/>
                    <a:gd name="connsiteX19" fmla="*/ 560204 w 560204"/>
                    <a:gd name="connsiteY19" fmla="*/ 563124 h 671907"/>
                    <a:gd name="connsiteX20" fmla="*/ 560204 w 560204"/>
                    <a:gd name="connsiteY20" fmla="*/ 226479 h 671907"/>
                    <a:gd name="connsiteX21" fmla="*/ 446197 w 560204"/>
                    <a:gd name="connsiteY21" fmla="*/ 227554 h 671907"/>
                    <a:gd name="connsiteX22" fmla="*/ 447426 w 560204"/>
                    <a:gd name="connsiteY22" fmla="*/ 170550 h 671907"/>
                    <a:gd name="connsiteX23" fmla="*/ 338028 w 560204"/>
                    <a:gd name="connsiteY23" fmla="*/ 169168 h 671907"/>
                    <a:gd name="connsiteX24" fmla="*/ 336030 w 560204"/>
                    <a:gd name="connsiteY24" fmla="*/ 0 h 671907"/>
                    <a:gd name="connsiteX25" fmla="*/ 280102 w 560204"/>
                    <a:gd name="connsiteY25" fmla="*/ 0 h 671907"/>
                    <a:gd name="connsiteX26" fmla="*/ 280102 w 560204"/>
                    <a:gd name="connsiteY26" fmla="*/ 58540 h 671907"/>
                    <a:gd name="connsiteX27" fmla="*/ 168246 w 560204"/>
                    <a:gd name="connsiteY27" fmla="*/ 56389 h 671907"/>
                    <a:gd name="connsiteX28" fmla="*/ 167631 w 560204"/>
                    <a:gd name="connsiteY28" fmla="*/ 1383 h 67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204" h="671907">
                      <a:moveTo>
                        <a:pt x="112010" y="0"/>
                      </a:moveTo>
                      <a:lnTo>
                        <a:pt x="56082" y="0"/>
                      </a:lnTo>
                      <a:lnTo>
                        <a:pt x="56082" y="56082"/>
                      </a:lnTo>
                      <a:lnTo>
                        <a:pt x="0" y="56082"/>
                      </a:lnTo>
                      <a:lnTo>
                        <a:pt x="0" y="168092"/>
                      </a:lnTo>
                      <a:lnTo>
                        <a:pt x="56082" y="170397"/>
                      </a:lnTo>
                      <a:lnTo>
                        <a:pt x="56082" y="224020"/>
                      </a:lnTo>
                      <a:lnTo>
                        <a:pt x="110627" y="226171"/>
                      </a:lnTo>
                      <a:lnTo>
                        <a:pt x="111856" y="337721"/>
                      </a:lnTo>
                      <a:lnTo>
                        <a:pt x="56082" y="338489"/>
                      </a:lnTo>
                      <a:lnTo>
                        <a:pt x="56082" y="615979"/>
                      </a:lnTo>
                      <a:lnTo>
                        <a:pt x="167938" y="615979"/>
                      </a:lnTo>
                      <a:lnTo>
                        <a:pt x="167938" y="671907"/>
                      </a:lnTo>
                      <a:lnTo>
                        <a:pt x="224021" y="671907"/>
                      </a:lnTo>
                      <a:lnTo>
                        <a:pt x="336030" y="671907"/>
                      </a:lnTo>
                      <a:lnTo>
                        <a:pt x="448041" y="671907"/>
                      </a:lnTo>
                      <a:lnTo>
                        <a:pt x="448041" y="615979"/>
                      </a:lnTo>
                      <a:lnTo>
                        <a:pt x="504583" y="618130"/>
                      </a:lnTo>
                      <a:lnTo>
                        <a:pt x="504583" y="565121"/>
                      </a:lnTo>
                      <a:lnTo>
                        <a:pt x="560204" y="563124"/>
                      </a:lnTo>
                      <a:lnTo>
                        <a:pt x="560204" y="226479"/>
                      </a:lnTo>
                      <a:lnTo>
                        <a:pt x="446197" y="227554"/>
                      </a:lnTo>
                      <a:lnTo>
                        <a:pt x="447426" y="170550"/>
                      </a:lnTo>
                      <a:lnTo>
                        <a:pt x="338028" y="169168"/>
                      </a:lnTo>
                      <a:lnTo>
                        <a:pt x="336030" y="0"/>
                      </a:lnTo>
                      <a:lnTo>
                        <a:pt x="280102" y="0"/>
                      </a:lnTo>
                      <a:lnTo>
                        <a:pt x="280102" y="58540"/>
                      </a:lnTo>
                      <a:lnTo>
                        <a:pt x="168246" y="56389"/>
                      </a:lnTo>
                      <a:lnTo>
                        <a:pt x="167631" y="1383"/>
                      </a:lnTo>
                      <a:close/>
                    </a:path>
                  </a:pathLst>
                </a:custGeom>
                <a:solidFill>
                  <a:srgbClr val="9FB5BA"/>
                </a:solidFill>
                <a:ln w="15358" cap="flat">
                  <a:noFill/>
                  <a:prstDash val="solid"/>
                  <a:miter/>
                </a:ln>
              </p:spPr>
              <p:txBody>
                <a:bodyPr rtlCol="0" anchor="ctr"/>
                <a:lstStyle/>
                <a:p>
                  <a:endParaRPr lang="en-US"/>
                </a:p>
              </p:txBody>
            </p:sp>
            <p:grpSp>
              <p:nvGrpSpPr>
                <p:cNvPr id="299" name="Graphic 610">
                  <a:extLst>
                    <a:ext uri="{FF2B5EF4-FFF2-40B4-BE49-F238E27FC236}">
                      <a16:creationId xmlns:a16="http://schemas.microsoft.com/office/drawing/2014/main" id="{30586C7B-8F71-6354-4205-4CDC562544C5}"/>
                    </a:ext>
                  </a:extLst>
                </p:cNvPr>
                <p:cNvGrpSpPr/>
                <p:nvPr/>
              </p:nvGrpSpPr>
              <p:grpSpPr>
                <a:xfrm>
                  <a:off x="6975674" y="1223009"/>
                  <a:ext cx="951855" cy="951855"/>
                  <a:chOff x="6975674" y="1223009"/>
                  <a:chExt cx="951855" cy="951855"/>
                </a:xfrm>
                <a:noFill/>
              </p:grpSpPr>
              <p:sp>
                <p:nvSpPr>
                  <p:cNvPr id="302" name="Freeform: Shape 301">
                    <a:extLst>
                      <a:ext uri="{FF2B5EF4-FFF2-40B4-BE49-F238E27FC236}">
                        <a16:creationId xmlns:a16="http://schemas.microsoft.com/office/drawing/2014/main" id="{089EDAD1-92A3-283B-A836-AC00260FE2E2}"/>
                      </a:ext>
                    </a:extLst>
                  </p:cNvPr>
                  <p:cNvSpPr/>
                  <p:nvPr/>
                </p:nvSpPr>
                <p:spPr>
                  <a:xfrm>
                    <a:off x="6975674" y="122300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D8C1EE34-9149-4ED5-D9A7-27FEB58AEBA5}"/>
                      </a:ext>
                    </a:extLst>
                  </p:cNvPr>
                  <p:cNvSpPr/>
                  <p:nvPr/>
                </p:nvSpPr>
                <p:spPr>
                  <a:xfrm>
                    <a:off x="697567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22FED73E-328B-98C1-84C0-35474C49B572}"/>
                      </a:ext>
                    </a:extLst>
                  </p:cNvPr>
                  <p:cNvSpPr/>
                  <p:nvPr/>
                </p:nvSpPr>
                <p:spPr>
                  <a:xfrm>
                    <a:off x="697567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031A8E45-5B30-B183-993B-4B78A47D7E76}"/>
                      </a:ext>
                    </a:extLst>
                  </p:cNvPr>
                  <p:cNvSpPr/>
                  <p:nvPr/>
                </p:nvSpPr>
                <p:spPr>
                  <a:xfrm>
                    <a:off x="697567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D8C9E4D1-308D-017A-5E82-B91F7A417A2C}"/>
                      </a:ext>
                    </a:extLst>
                  </p:cNvPr>
                  <p:cNvSpPr/>
                  <p:nvPr/>
                </p:nvSpPr>
                <p:spPr>
                  <a:xfrm>
                    <a:off x="697567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942EFAD0-8334-0FE8-4A7F-DF87DF1694AD}"/>
                      </a:ext>
                    </a:extLst>
                  </p:cNvPr>
                  <p:cNvSpPr/>
                  <p:nvPr/>
                </p:nvSpPr>
                <p:spPr>
                  <a:xfrm>
                    <a:off x="697567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D7B06E5B-F814-0551-B0E5-23FFE8F6C9CE}"/>
                      </a:ext>
                    </a:extLst>
                  </p:cNvPr>
                  <p:cNvSpPr/>
                  <p:nvPr/>
                </p:nvSpPr>
                <p:spPr>
                  <a:xfrm>
                    <a:off x="697567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564CB57B-1BF0-1AA8-7818-6F2CED2F7AA9}"/>
                      </a:ext>
                    </a:extLst>
                  </p:cNvPr>
                  <p:cNvSpPr/>
                  <p:nvPr/>
                </p:nvSpPr>
                <p:spPr>
                  <a:xfrm>
                    <a:off x="697567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E4EE22F8-2A95-FEC1-2C53-BBD8F1070BD8}"/>
                      </a:ext>
                    </a:extLst>
                  </p:cNvPr>
                  <p:cNvSpPr/>
                  <p:nvPr/>
                </p:nvSpPr>
                <p:spPr>
                  <a:xfrm>
                    <a:off x="697567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01BABC7-0C66-4F4C-A83D-1D62EC825721}"/>
                      </a:ext>
                    </a:extLst>
                  </p:cNvPr>
                  <p:cNvSpPr/>
                  <p:nvPr/>
                </p:nvSpPr>
                <p:spPr>
                  <a:xfrm>
                    <a:off x="697567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0ABB7E27-C72E-12A4-6707-879D778FAE70}"/>
                      </a:ext>
                    </a:extLst>
                  </p:cNvPr>
                  <p:cNvSpPr/>
                  <p:nvPr/>
                </p:nvSpPr>
                <p:spPr>
                  <a:xfrm>
                    <a:off x="697567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790C8390-6E91-719A-E667-158030A3DBBD}"/>
                      </a:ext>
                    </a:extLst>
                  </p:cNvPr>
                  <p:cNvSpPr/>
                  <p:nvPr/>
                </p:nvSpPr>
                <p:spPr>
                  <a:xfrm>
                    <a:off x="697567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9E20EEAC-DA9A-B281-F857-9CB7FCE25CA8}"/>
                      </a:ext>
                    </a:extLst>
                  </p:cNvPr>
                  <p:cNvSpPr/>
                  <p:nvPr/>
                </p:nvSpPr>
                <p:spPr>
                  <a:xfrm>
                    <a:off x="697567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813C5BA8-C907-0948-D5C6-35947A17A016}"/>
                      </a:ext>
                    </a:extLst>
                  </p:cNvPr>
                  <p:cNvSpPr/>
                  <p:nvPr/>
                </p:nvSpPr>
                <p:spPr>
                  <a:xfrm>
                    <a:off x="697567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BEE3249F-EDC7-1AC4-CFFF-AF72106A1199}"/>
                      </a:ext>
                    </a:extLst>
                  </p:cNvPr>
                  <p:cNvSpPr/>
                  <p:nvPr/>
                </p:nvSpPr>
                <p:spPr>
                  <a:xfrm>
                    <a:off x="697567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89F7CABA-86D3-EEE2-C6D9-BC9B25E1B625}"/>
                      </a:ext>
                    </a:extLst>
                  </p:cNvPr>
                  <p:cNvSpPr/>
                  <p:nvPr/>
                </p:nvSpPr>
                <p:spPr>
                  <a:xfrm>
                    <a:off x="697567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99914A6C-61E8-7447-48A0-ABC0A5008B65}"/>
                      </a:ext>
                    </a:extLst>
                  </p:cNvPr>
                  <p:cNvSpPr/>
                  <p:nvPr/>
                </p:nvSpPr>
                <p:spPr>
                  <a:xfrm>
                    <a:off x="697567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9A6409C9-01F3-DED2-FE44-82A23B26DE09}"/>
                      </a:ext>
                    </a:extLst>
                  </p:cNvPr>
                  <p:cNvSpPr/>
                  <p:nvPr/>
                </p:nvSpPr>
                <p:spPr>
                  <a:xfrm>
                    <a:off x="787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56A3EDB1-2534-B5DD-EE80-F79476ECCBE4}"/>
                      </a:ext>
                    </a:extLst>
                  </p:cNvPr>
                  <p:cNvSpPr/>
                  <p:nvPr/>
                </p:nvSpPr>
                <p:spPr>
                  <a:xfrm>
                    <a:off x="781552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1DEA5C4-146D-5447-5AB6-BDB4AE347C13}"/>
                      </a:ext>
                    </a:extLst>
                  </p:cNvPr>
                  <p:cNvSpPr/>
                  <p:nvPr/>
                </p:nvSpPr>
                <p:spPr>
                  <a:xfrm>
                    <a:off x="77595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DD0EEB68-ED8B-2E1A-F849-A84EF1FF80C0}"/>
                      </a:ext>
                    </a:extLst>
                  </p:cNvPr>
                  <p:cNvSpPr/>
                  <p:nvPr/>
                </p:nvSpPr>
                <p:spPr>
                  <a:xfrm>
                    <a:off x="770351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7C8F12FE-2B2F-6321-D4D3-459C93ED3EBA}"/>
                      </a:ext>
                    </a:extLst>
                  </p:cNvPr>
                  <p:cNvSpPr/>
                  <p:nvPr/>
                </p:nvSpPr>
                <p:spPr>
                  <a:xfrm>
                    <a:off x="76475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A37ED6CB-A7FE-FD69-9201-FC907F5B88C1}"/>
                      </a:ext>
                    </a:extLst>
                  </p:cNvPr>
                  <p:cNvSpPr/>
                  <p:nvPr/>
                </p:nvSpPr>
                <p:spPr>
                  <a:xfrm>
                    <a:off x="75916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9072D386-41E7-BAC5-C97E-FA200BB75C95}"/>
                      </a:ext>
                    </a:extLst>
                  </p:cNvPr>
                  <p:cNvSpPr/>
                  <p:nvPr/>
                </p:nvSpPr>
                <p:spPr>
                  <a:xfrm>
                    <a:off x="75355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A561F782-2242-FBCB-8409-5EB4666B9567}"/>
                      </a:ext>
                    </a:extLst>
                  </p:cNvPr>
                  <p:cNvSpPr/>
                  <p:nvPr/>
                </p:nvSpPr>
                <p:spPr>
                  <a:xfrm>
                    <a:off x="74796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F59A57C-6A52-F4DC-2064-DE313A3E8973}"/>
                      </a:ext>
                    </a:extLst>
                  </p:cNvPr>
                  <p:cNvSpPr/>
                  <p:nvPr/>
                </p:nvSpPr>
                <p:spPr>
                  <a:xfrm>
                    <a:off x="742356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8412DCAE-C89C-9712-A11B-EE2190F3AA02}"/>
                      </a:ext>
                    </a:extLst>
                  </p:cNvPr>
                  <p:cNvSpPr/>
                  <p:nvPr/>
                </p:nvSpPr>
                <p:spPr>
                  <a:xfrm>
                    <a:off x="73676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6BA314EB-0A12-79AB-EED2-807E92B07B3F}"/>
                      </a:ext>
                    </a:extLst>
                  </p:cNvPr>
                  <p:cNvSpPr/>
                  <p:nvPr/>
                </p:nvSpPr>
                <p:spPr>
                  <a:xfrm>
                    <a:off x="731155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6661C735-0888-C556-FC3A-F67B53EA5A1C}"/>
                      </a:ext>
                    </a:extLst>
                  </p:cNvPr>
                  <p:cNvSpPr/>
                  <p:nvPr/>
                </p:nvSpPr>
                <p:spPr>
                  <a:xfrm>
                    <a:off x="725562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ED053AEF-7406-E444-8D7F-8137BDDAE278}"/>
                      </a:ext>
                    </a:extLst>
                  </p:cNvPr>
                  <p:cNvSpPr/>
                  <p:nvPr/>
                </p:nvSpPr>
                <p:spPr>
                  <a:xfrm>
                    <a:off x="7199695"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D2E046B7-C605-4FC1-8658-1EA684794687}"/>
                      </a:ext>
                    </a:extLst>
                  </p:cNvPr>
                  <p:cNvSpPr/>
                  <p:nvPr/>
                </p:nvSpPr>
                <p:spPr>
                  <a:xfrm>
                    <a:off x="714361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086EE5E3-0801-9AF0-4256-4D7EF5DEEABA}"/>
                      </a:ext>
                    </a:extLst>
                  </p:cNvPr>
                  <p:cNvSpPr/>
                  <p:nvPr/>
                </p:nvSpPr>
                <p:spPr>
                  <a:xfrm>
                    <a:off x="708768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CE058C8B-8859-67CA-A099-84E0FA625339}"/>
                      </a:ext>
                    </a:extLst>
                  </p:cNvPr>
                  <p:cNvSpPr/>
                  <p:nvPr/>
                </p:nvSpPr>
                <p:spPr>
                  <a:xfrm>
                    <a:off x="703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00" name="Freeform: Shape 299">
                  <a:extLst>
                    <a:ext uri="{FF2B5EF4-FFF2-40B4-BE49-F238E27FC236}">
                      <a16:creationId xmlns:a16="http://schemas.microsoft.com/office/drawing/2014/main" id="{40F923B9-F1D8-4D80-9C0A-3BC9DA7AA282}"/>
                    </a:ext>
                  </a:extLst>
                </p:cNvPr>
                <p:cNvSpPr/>
                <p:nvPr/>
              </p:nvSpPr>
              <p:spPr>
                <a:xfrm>
                  <a:off x="697029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301" name="Picture 300">
                  <a:extLst>
                    <a:ext uri="{FF2B5EF4-FFF2-40B4-BE49-F238E27FC236}">
                      <a16:creationId xmlns:a16="http://schemas.microsoft.com/office/drawing/2014/main" id="{E739FC19-D564-1235-B668-7679E5EB719F}"/>
                    </a:ext>
                  </a:extLst>
                </p:cNvPr>
                <p:cNvPicPr>
                  <a:picLocks noChangeAspect="1"/>
                </p:cNvPicPr>
                <p:nvPr/>
              </p:nvPicPr>
              <p:blipFill>
                <a:blip r:embed="rId3"/>
                <a:stretch>
                  <a:fillRect/>
                </a:stretch>
              </p:blipFill>
              <p:spPr>
                <a:xfrm>
                  <a:off x="6554046" y="1692541"/>
                  <a:ext cx="874791" cy="874791"/>
                </a:xfrm>
                <a:custGeom>
                  <a:avLst/>
                  <a:gdLst>
                    <a:gd name="connsiteX0" fmla="*/ -87 w 874791"/>
                    <a:gd name="connsiteY0" fmla="*/ -423 h 874791"/>
                    <a:gd name="connsiteX1" fmla="*/ 874704 w 874791"/>
                    <a:gd name="connsiteY1" fmla="*/ -423 h 874791"/>
                    <a:gd name="connsiteX2" fmla="*/ 874704 w 874791"/>
                    <a:gd name="connsiteY2" fmla="*/ 874368 h 874791"/>
                    <a:gd name="connsiteX3" fmla="*/ -8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423"/>
                      </a:moveTo>
                      <a:lnTo>
                        <a:pt x="874704" y="-423"/>
                      </a:lnTo>
                      <a:lnTo>
                        <a:pt x="874704" y="874368"/>
                      </a:lnTo>
                      <a:lnTo>
                        <a:pt x="-87" y="874368"/>
                      </a:lnTo>
                      <a:close/>
                    </a:path>
                  </a:pathLst>
                </a:custGeom>
              </p:spPr>
            </p:pic>
          </p:grpSp>
          <p:cxnSp>
            <p:nvCxnSpPr>
              <p:cNvPr id="296" name="Straight Arrow Connector 295">
                <a:extLst>
                  <a:ext uri="{FF2B5EF4-FFF2-40B4-BE49-F238E27FC236}">
                    <a16:creationId xmlns:a16="http://schemas.microsoft.com/office/drawing/2014/main" id="{285C8097-BD38-7FC7-7D70-713D18DEF2AC}"/>
                  </a:ext>
                </a:extLst>
              </p:cNvPr>
              <p:cNvCxnSpPr>
                <a:cxnSpLocks/>
              </p:cNvCxnSpPr>
              <p:nvPr/>
            </p:nvCxnSpPr>
            <p:spPr>
              <a:xfrm>
                <a:off x="5586438"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FCF60719-46CD-06FA-E91C-15752D3F8128}"/>
                </a:ext>
              </a:extLst>
            </p:cNvPr>
            <p:cNvGrpSpPr/>
            <p:nvPr/>
          </p:nvGrpSpPr>
          <p:grpSpPr>
            <a:xfrm>
              <a:off x="3039596" y="2058411"/>
              <a:ext cx="1378892" cy="1349393"/>
              <a:chOff x="6362112" y="3242169"/>
              <a:chExt cx="1378892" cy="1349393"/>
            </a:xfrm>
          </p:grpSpPr>
          <p:grpSp>
            <p:nvGrpSpPr>
              <p:cNvPr id="255" name="Graphic 610">
                <a:extLst>
                  <a:ext uri="{FF2B5EF4-FFF2-40B4-BE49-F238E27FC236}">
                    <a16:creationId xmlns:a16="http://schemas.microsoft.com/office/drawing/2014/main" id="{BDD06ED9-F87D-990E-717A-F26E4CAB836E}"/>
                  </a:ext>
                </a:extLst>
              </p:cNvPr>
              <p:cNvGrpSpPr/>
              <p:nvPr/>
            </p:nvGrpSpPr>
            <p:grpSpPr>
              <a:xfrm>
                <a:off x="6362112" y="3242169"/>
                <a:ext cx="1378892" cy="1349393"/>
                <a:chOff x="7759545" y="1217939"/>
                <a:chExt cx="1378892" cy="1349393"/>
              </a:xfrm>
            </p:grpSpPr>
            <p:sp>
              <p:nvSpPr>
                <p:cNvPr id="257" name="Freeform: Shape 256">
                  <a:extLst>
                    <a:ext uri="{FF2B5EF4-FFF2-40B4-BE49-F238E27FC236}">
                      <a16:creationId xmlns:a16="http://schemas.microsoft.com/office/drawing/2014/main" id="{15940D8F-C01D-63D5-82B0-88ACC0A4AD4D}"/>
                    </a:ext>
                  </a:extLst>
                </p:cNvPr>
                <p:cNvSpPr/>
                <p:nvPr/>
              </p:nvSpPr>
              <p:spPr>
                <a:xfrm>
                  <a:off x="817582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A55D269B-8235-5985-C603-141D62DED858}"/>
                    </a:ext>
                  </a:extLst>
                </p:cNvPr>
                <p:cNvSpPr/>
                <p:nvPr/>
              </p:nvSpPr>
              <p:spPr>
                <a:xfrm>
                  <a:off x="8347914" y="1333790"/>
                  <a:ext cx="561586" cy="673443"/>
                </a:xfrm>
                <a:custGeom>
                  <a:avLst/>
                  <a:gdLst>
                    <a:gd name="connsiteX0" fmla="*/ 57157 w 561586"/>
                    <a:gd name="connsiteY0" fmla="*/ 0 h 673443"/>
                    <a:gd name="connsiteX1" fmla="*/ 56697 w 561586"/>
                    <a:gd name="connsiteY1" fmla="*/ 222791 h 673443"/>
                    <a:gd name="connsiteX2" fmla="*/ 0 w 561586"/>
                    <a:gd name="connsiteY2" fmla="*/ 226786 h 673443"/>
                    <a:gd name="connsiteX3" fmla="*/ 0 w 561586"/>
                    <a:gd name="connsiteY3" fmla="*/ 281178 h 673443"/>
                    <a:gd name="connsiteX4" fmla="*/ 922 w 561586"/>
                    <a:gd name="connsiteY4" fmla="*/ 504891 h 673443"/>
                    <a:gd name="connsiteX5" fmla="*/ 57157 w 561586"/>
                    <a:gd name="connsiteY5" fmla="*/ 505198 h 673443"/>
                    <a:gd name="connsiteX6" fmla="*/ 57157 w 561586"/>
                    <a:gd name="connsiteY6" fmla="*/ 617208 h 673443"/>
                    <a:gd name="connsiteX7" fmla="*/ 114315 w 561586"/>
                    <a:gd name="connsiteY7" fmla="*/ 617823 h 673443"/>
                    <a:gd name="connsiteX8" fmla="*/ 113393 w 561586"/>
                    <a:gd name="connsiteY8" fmla="*/ 673444 h 673443"/>
                    <a:gd name="connsiteX9" fmla="*/ 393956 w 561586"/>
                    <a:gd name="connsiteY9" fmla="*/ 672983 h 673443"/>
                    <a:gd name="connsiteX10" fmla="*/ 393956 w 561586"/>
                    <a:gd name="connsiteY10" fmla="*/ 617208 h 673443"/>
                    <a:gd name="connsiteX11" fmla="*/ 448655 w 561586"/>
                    <a:gd name="connsiteY11" fmla="*/ 617362 h 673443"/>
                    <a:gd name="connsiteX12" fmla="*/ 449116 w 561586"/>
                    <a:gd name="connsiteY12" fmla="*/ 564046 h 673443"/>
                    <a:gd name="connsiteX13" fmla="*/ 504276 w 561586"/>
                    <a:gd name="connsiteY13" fmla="*/ 560051 h 673443"/>
                    <a:gd name="connsiteX14" fmla="*/ 505812 w 561586"/>
                    <a:gd name="connsiteY14" fmla="*/ 506427 h 673443"/>
                    <a:gd name="connsiteX15" fmla="*/ 560973 w 561586"/>
                    <a:gd name="connsiteY15" fmla="*/ 505352 h 673443"/>
                    <a:gd name="connsiteX16" fmla="*/ 561587 w 561586"/>
                    <a:gd name="connsiteY16" fmla="*/ 280102 h 673443"/>
                    <a:gd name="connsiteX17" fmla="*/ 506274 w 561586"/>
                    <a:gd name="connsiteY17" fmla="*/ 281485 h 673443"/>
                    <a:gd name="connsiteX18" fmla="*/ 506274 w 561586"/>
                    <a:gd name="connsiteY18" fmla="*/ 226786 h 673443"/>
                    <a:gd name="connsiteX19" fmla="*/ 450038 w 561586"/>
                    <a:gd name="connsiteY19" fmla="*/ 226786 h 673443"/>
                    <a:gd name="connsiteX20" fmla="*/ 392881 w 561586"/>
                    <a:gd name="connsiteY20" fmla="*/ 225403 h 673443"/>
                    <a:gd name="connsiteX21" fmla="*/ 394417 w 561586"/>
                    <a:gd name="connsiteY21" fmla="*/ 168707 h 673443"/>
                    <a:gd name="connsiteX22" fmla="*/ 392419 w 561586"/>
                    <a:gd name="connsiteY22" fmla="*/ 113393 h 673443"/>
                    <a:gd name="connsiteX23" fmla="*/ 339103 w 561586"/>
                    <a:gd name="connsiteY23" fmla="*/ 112625 h 673443"/>
                    <a:gd name="connsiteX24" fmla="*/ 337720 w 561586"/>
                    <a:gd name="connsiteY24" fmla="*/ 57157 h 673443"/>
                    <a:gd name="connsiteX25" fmla="*/ 227247 w 561586"/>
                    <a:gd name="connsiteY25" fmla="*/ 57772 h 673443"/>
                    <a:gd name="connsiteX26" fmla="*/ 224789 w 561586"/>
                    <a:gd name="connsiteY26" fmla="*/ 1536 h 673443"/>
                    <a:gd name="connsiteX27" fmla="*/ 57157 w 561586"/>
                    <a:gd name="connsiteY27" fmla="*/ 0 h 67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586" h="673443">
                      <a:moveTo>
                        <a:pt x="57157" y="0"/>
                      </a:moveTo>
                      <a:lnTo>
                        <a:pt x="56697" y="222791"/>
                      </a:lnTo>
                      <a:lnTo>
                        <a:pt x="0" y="226786"/>
                      </a:lnTo>
                      <a:lnTo>
                        <a:pt x="0" y="281178"/>
                      </a:lnTo>
                      <a:lnTo>
                        <a:pt x="922" y="504891"/>
                      </a:lnTo>
                      <a:lnTo>
                        <a:pt x="57157" y="505198"/>
                      </a:lnTo>
                      <a:lnTo>
                        <a:pt x="57157" y="617208"/>
                      </a:lnTo>
                      <a:lnTo>
                        <a:pt x="114315" y="617823"/>
                      </a:lnTo>
                      <a:lnTo>
                        <a:pt x="113393" y="673444"/>
                      </a:lnTo>
                      <a:lnTo>
                        <a:pt x="393956" y="672983"/>
                      </a:lnTo>
                      <a:lnTo>
                        <a:pt x="393956" y="617208"/>
                      </a:lnTo>
                      <a:lnTo>
                        <a:pt x="448655" y="617362"/>
                      </a:lnTo>
                      <a:lnTo>
                        <a:pt x="449116" y="564046"/>
                      </a:lnTo>
                      <a:lnTo>
                        <a:pt x="504276" y="560051"/>
                      </a:lnTo>
                      <a:lnTo>
                        <a:pt x="505812" y="506427"/>
                      </a:lnTo>
                      <a:lnTo>
                        <a:pt x="560973" y="505352"/>
                      </a:lnTo>
                      <a:lnTo>
                        <a:pt x="561587" y="280102"/>
                      </a:lnTo>
                      <a:lnTo>
                        <a:pt x="506274" y="281485"/>
                      </a:lnTo>
                      <a:lnTo>
                        <a:pt x="506274" y="226786"/>
                      </a:lnTo>
                      <a:lnTo>
                        <a:pt x="450038" y="226786"/>
                      </a:lnTo>
                      <a:lnTo>
                        <a:pt x="392881" y="225403"/>
                      </a:lnTo>
                      <a:lnTo>
                        <a:pt x="394417" y="168707"/>
                      </a:lnTo>
                      <a:lnTo>
                        <a:pt x="392419" y="113393"/>
                      </a:lnTo>
                      <a:lnTo>
                        <a:pt x="339103" y="112625"/>
                      </a:lnTo>
                      <a:lnTo>
                        <a:pt x="337720" y="57157"/>
                      </a:lnTo>
                      <a:lnTo>
                        <a:pt x="227247" y="57772"/>
                      </a:lnTo>
                      <a:lnTo>
                        <a:pt x="224789" y="1536"/>
                      </a:lnTo>
                      <a:lnTo>
                        <a:pt x="57157" y="0"/>
                      </a:lnTo>
                    </a:path>
                  </a:pathLst>
                </a:custGeom>
                <a:solidFill>
                  <a:srgbClr val="9FB5BA"/>
                </a:solidFill>
                <a:ln w="15358" cap="flat">
                  <a:noFill/>
                  <a:prstDash val="solid"/>
                  <a:miter/>
                </a:ln>
              </p:spPr>
              <p:txBody>
                <a:bodyPr rtlCol="0" anchor="ctr"/>
                <a:lstStyle/>
                <a:p>
                  <a:endParaRPr lang="en-US"/>
                </a:p>
              </p:txBody>
            </p:sp>
            <p:grpSp>
              <p:nvGrpSpPr>
                <p:cNvPr id="259" name="Graphic 610">
                  <a:extLst>
                    <a:ext uri="{FF2B5EF4-FFF2-40B4-BE49-F238E27FC236}">
                      <a16:creationId xmlns:a16="http://schemas.microsoft.com/office/drawing/2014/main" id="{53DD3BA9-B21C-1380-34B5-43D5A2344A63}"/>
                    </a:ext>
                  </a:extLst>
                </p:cNvPr>
                <p:cNvGrpSpPr/>
                <p:nvPr/>
              </p:nvGrpSpPr>
              <p:grpSpPr>
                <a:xfrm>
                  <a:off x="8181204" y="1223009"/>
                  <a:ext cx="951855" cy="951855"/>
                  <a:chOff x="8181204" y="1223009"/>
                  <a:chExt cx="951855" cy="951855"/>
                </a:xfrm>
                <a:noFill/>
              </p:grpSpPr>
              <p:sp>
                <p:nvSpPr>
                  <p:cNvPr id="262" name="Freeform: Shape 261">
                    <a:extLst>
                      <a:ext uri="{FF2B5EF4-FFF2-40B4-BE49-F238E27FC236}">
                        <a16:creationId xmlns:a16="http://schemas.microsoft.com/office/drawing/2014/main" id="{098ED36D-6C29-E515-AE0B-92B60AF597D7}"/>
                      </a:ext>
                    </a:extLst>
                  </p:cNvPr>
                  <p:cNvSpPr/>
                  <p:nvPr/>
                </p:nvSpPr>
                <p:spPr>
                  <a:xfrm>
                    <a:off x="8181204" y="1223009"/>
                    <a:ext cx="951855" cy="951855"/>
                  </a:xfrm>
                  <a:custGeom>
                    <a:avLst/>
                    <a:gdLst>
                      <a:gd name="connsiteX0" fmla="*/ 0 w 951855"/>
                      <a:gd name="connsiteY0" fmla="*/ 0 h 951855"/>
                      <a:gd name="connsiteX1" fmla="*/ 951855 w 951855"/>
                      <a:gd name="connsiteY1" fmla="*/ 0 h 951855"/>
                      <a:gd name="connsiteX2" fmla="*/ 951855 w 951855"/>
                      <a:gd name="connsiteY2" fmla="*/ 951856 h 951855"/>
                      <a:gd name="connsiteX3" fmla="*/ -1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5" y="0"/>
                        </a:lnTo>
                        <a:lnTo>
                          <a:pt x="951855" y="951856"/>
                        </a:lnTo>
                        <a:lnTo>
                          <a:pt x="-1" y="951856"/>
                        </a:lnTo>
                        <a:close/>
                      </a:path>
                    </a:pathLst>
                  </a:custGeom>
                  <a:noFill/>
                  <a:ln w="7679" cap="flat">
                    <a:solidFill>
                      <a:srgbClr val="808080"/>
                    </a:solid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A3656D18-BAF7-D341-1F2E-A561AAED8A91}"/>
                      </a:ext>
                    </a:extLst>
                  </p:cNvPr>
                  <p:cNvSpPr/>
                  <p:nvPr/>
                </p:nvSpPr>
                <p:spPr>
                  <a:xfrm>
                    <a:off x="818120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74E4F84D-0CA6-492E-BE7F-7881752D8F67}"/>
                      </a:ext>
                    </a:extLst>
                  </p:cNvPr>
                  <p:cNvSpPr/>
                  <p:nvPr/>
                </p:nvSpPr>
                <p:spPr>
                  <a:xfrm>
                    <a:off x="818120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CE911DAE-0CBA-BF11-1B24-E4FE65A87804}"/>
                      </a:ext>
                    </a:extLst>
                  </p:cNvPr>
                  <p:cNvSpPr/>
                  <p:nvPr/>
                </p:nvSpPr>
                <p:spPr>
                  <a:xfrm>
                    <a:off x="818120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8ACB5BF-3BF0-35F1-BC02-D65C56D2A503}"/>
                      </a:ext>
                    </a:extLst>
                  </p:cNvPr>
                  <p:cNvSpPr/>
                  <p:nvPr/>
                </p:nvSpPr>
                <p:spPr>
                  <a:xfrm>
                    <a:off x="818120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B503EC2F-8843-F893-8285-F605D96901A6}"/>
                      </a:ext>
                    </a:extLst>
                  </p:cNvPr>
                  <p:cNvSpPr/>
                  <p:nvPr/>
                </p:nvSpPr>
                <p:spPr>
                  <a:xfrm>
                    <a:off x="818120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AB5A3D18-5FFC-9BC0-6A4B-DE5F46C9B6DE}"/>
                      </a:ext>
                    </a:extLst>
                  </p:cNvPr>
                  <p:cNvSpPr/>
                  <p:nvPr/>
                </p:nvSpPr>
                <p:spPr>
                  <a:xfrm>
                    <a:off x="818120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C6257055-E03A-8A40-8609-F61A8EDD1E11}"/>
                      </a:ext>
                    </a:extLst>
                  </p:cNvPr>
                  <p:cNvSpPr/>
                  <p:nvPr/>
                </p:nvSpPr>
                <p:spPr>
                  <a:xfrm>
                    <a:off x="818120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14F35F3E-223C-89E6-42B4-1EB6A0A962BE}"/>
                      </a:ext>
                    </a:extLst>
                  </p:cNvPr>
                  <p:cNvSpPr/>
                  <p:nvPr/>
                </p:nvSpPr>
                <p:spPr>
                  <a:xfrm>
                    <a:off x="818120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43C8A704-8830-3083-2FE3-C489A0702C56}"/>
                      </a:ext>
                    </a:extLst>
                  </p:cNvPr>
                  <p:cNvSpPr/>
                  <p:nvPr/>
                </p:nvSpPr>
                <p:spPr>
                  <a:xfrm>
                    <a:off x="818120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832DD898-27EC-F740-FCAC-2258F792B10C}"/>
                      </a:ext>
                    </a:extLst>
                  </p:cNvPr>
                  <p:cNvSpPr/>
                  <p:nvPr/>
                </p:nvSpPr>
                <p:spPr>
                  <a:xfrm>
                    <a:off x="818120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3E87926A-C291-D9DC-ECE1-CE7F7CF19237}"/>
                      </a:ext>
                    </a:extLst>
                  </p:cNvPr>
                  <p:cNvSpPr/>
                  <p:nvPr/>
                </p:nvSpPr>
                <p:spPr>
                  <a:xfrm>
                    <a:off x="818120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285A19E0-AA3A-AE19-0F86-2B94554EE411}"/>
                      </a:ext>
                    </a:extLst>
                  </p:cNvPr>
                  <p:cNvSpPr/>
                  <p:nvPr/>
                </p:nvSpPr>
                <p:spPr>
                  <a:xfrm>
                    <a:off x="818120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1B510D64-66F1-2AE7-DC4B-3E0E648B8F0F}"/>
                      </a:ext>
                    </a:extLst>
                  </p:cNvPr>
                  <p:cNvSpPr/>
                  <p:nvPr/>
                </p:nvSpPr>
                <p:spPr>
                  <a:xfrm>
                    <a:off x="818120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BE74E885-15D5-C064-5AA2-6B410E1C8448}"/>
                      </a:ext>
                    </a:extLst>
                  </p:cNvPr>
                  <p:cNvSpPr/>
                  <p:nvPr/>
                </p:nvSpPr>
                <p:spPr>
                  <a:xfrm>
                    <a:off x="818120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2FFD3185-D8D1-5B24-3CA1-92D5A14BA669}"/>
                      </a:ext>
                    </a:extLst>
                  </p:cNvPr>
                  <p:cNvSpPr/>
                  <p:nvPr/>
                </p:nvSpPr>
                <p:spPr>
                  <a:xfrm>
                    <a:off x="818120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F9A33B38-DF3F-2FAE-E4F5-4D30EC0D0D28}"/>
                      </a:ext>
                    </a:extLst>
                  </p:cNvPr>
                  <p:cNvSpPr/>
                  <p:nvPr/>
                </p:nvSpPr>
                <p:spPr>
                  <a:xfrm>
                    <a:off x="818120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FCCA9DF5-060D-819D-A78A-75DC5D0FA686}"/>
                      </a:ext>
                    </a:extLst>
                  </p:cNvPr>
                  <p:cNvSpPr/>
                  <p:nvPr/>
                </p:nvSpPr>
                <p:spPr>
                  <a:xfrm>
                    <a:off x="9076978"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0EDC19CE-76B1-E4D8-2769-713C9B579F8B}"/>
                      </a:ext>
                    </a:extLst>
                  </p:cNvPr>
                  <p:cNvSpPr/>
                  <p:nvPr/>
                </p:nvSpPr>
                <p:spPr>
                  <a:xfrm>
                    <a:off x="902105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CF28F202-7A7E-57A0-D97E-698703137AC4}"/>
                      </a:ext>
                    </a:extLst>
                  </p:cNvPr>
                  <p:cNvSpPr/>
                  <p:nvPr/>
                </p:nvSpPr>
                <p:spPr>
                  <a:xfrm>
                    <a:off x="896512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D417B66-941D-9328-50AB-8A244EEBB1A8}"/>
                      </a:ext>
                    </a:extLst>
                  </p:cNvPr>
                  <p:cNvSpPr/>
                  <p:nvPr/>
                </p:nvSpPr>
                <p:spPr>
                  <a:xfrm>
                    <a:off x="890904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426B95E7-DA84-9FB9-34CF-BD2EB51E6CBE}"/>
                      </a:ext>
                    </a:extLst>
                  </p:cNvPr>
                  <p:cNvSpPr/>
                  <p:nvPr/>
                </p:nvSpPr>
                <p:spPr>
                  <a:xfrm>
                    <a:off x="885311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F7113D61-CA8C-A2B3-167A-A84109DF2F19}"/>
                      </a:ext>
                    </a:extLst>
                  </p:cNvPr>
                  <p:cNvSpPr/>
                  <p:nvPr/>
                </p:nvSpPr>
                <p:spPr>
                  <a:xfrm>
                    <a:off x="879703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802D85A-A5C4-6BDD-4256-FFDFA0715FF5}"/>
                      </a:ext>
                    </a:extLst>
                  </p:cNvPr>
                  <p:cNvSpPr/>
                  <p:nvPr/>
                </p:nvSpPr>
                <p:spPr>
                  <a:xfrm>
                    <a:off x="874110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ACEDED3E-DDDF-95B9-D5D9-2C423906A298}"/>
                      </a:ext>
                    </a:extLst>
                  </p:cNvPr>
                  <p:cNvSpPr/>
                  <p:nvPr/>
                </p:nvSpPr>
                <p:spPr>
                  <a:xfrm>
                    <a:off x="868517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B1244075-7980-8064-C728-72C719FD66EC}"/>
                      </a:ext>
                    </a:extLst>
                  </p:cNvPr>
                  <p:cNvSpPr/>
                  <p:nvPr/>
                </p:nvSpPr>
                <p:spPr>
                  <a:xfrm>
                    <a:off x="86290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070D0A81-C097-2302-2A79-DDBDDC459D55}"/>
                      </a:ext>
                    </a:extLst>
                  </p:cNvPr>
                  <p:cNvSpPr/>
                  <p:nvPr/>
                </p:nvSpPr>
                <p:spPr>
                  <a:xfrm>
                    <a:off x="857316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30A4B1F9-FAFD-FF5B-63DC-139A21E7407F}"/>
                      </a:ext>
                    </a:extLst>
                  </p:cNvPr>
                  <p:cNvSpPr/>
                  <p:nvPr/>
                </p:nvSpPr>
                <p:spPr>
                  <a:xfrm>
                    <a:off x="85170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B6CA8BF0-7F54-67D7-0331-C2F80AE3964E}"/>
                      </a:ext>
                    </a:extLst>
                  </p:cNvPr>
                  <p:cNvSpPr/>
                  <p:nvPr/>
                </p:nvSpPr>
                <p:spPr>
                  <a:xfrm>
                    <a:off x="84611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062FDE45-96DD-57E8-8A0A-EAF44E6E6831}"/>
                      </a:ext>
                    </a:extLst>
                  </p:cNvPr>
                  <p:cNvSpPr/>
                  <p:nvPr/>
                </p:nvSpPr>
                <p:spPr>
                  <a:xfrm>
                    <a:off x="84050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58D652A2-01C6-064A-279D-BA956A3DFD37}"/>
                      </a:ext>
                    </a:extLst>
                  </p:cNvPr>
                  <p:cNvSpPr/>
                  <p:nvPr/>
                </p:nvSpPr>
                <p:spPr>
                  <a:xfrm>
                    <a:off x="83491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2B75F01C-23D3-D239-B6F0-75996800883F}"/>
                      </a:ext>
                    </a:extLst>
                  </p:cNvPr>
                  <p:cNvSpPr/>
                  <p:nvPr/>
                </p:nvSpPr>
                <p:spPr>
                  <a:xfrm>
                    <a:off x="829321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A05A3D5-E7C2-67AB-9921-887358526F61}"/>
                      </a:ext>
                    </a:extLst>
                  </p:cNvPr>
                  <p:cNvSpPr/>
                  <p:nvPr/>
                </p:nvSpPr>
                <p:spPr>
                  <a:xfrm>
                    <a:off x="82371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60" name="Freeform: Shape 259">
                  <a:extLst>
                    <a:ext uri="{FF2B5EF4-FFF2-40B4-BE49-F238E27FC236}">
                      <a16:creationId xmlns:a16="http://schemas.microsoft.com/office/drawing/2014/main" id="{843290D9-5AA4-4EAE-C0DE-77AFFD895F55}"/>
                    </a:ext>
                  </a:extLst>
                </p:cNvPr>
                <p:cNvSpPr/>
                <p:nvPr/>
              </p:nvSpPr>
              <p:spPr>
                <a:xfrm>
                  <a:off x="817582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61" name="Picture 260">
                  <a:extLst>
                    <a:ext uri="{FF2B5EF4-FFF2-40B4-BE49-F238E27FC236}">
                      <a16:creationId xmlns:a16="http://schemas.microsoft.com/office/drawing/2014/main" id="{BE1DB8BE-B101-0F2C-BF44-DE04A7A8669F}"/>
                    </a:ext>
                  </a:extLst>
                </p:cNvPr>
                <p:cNvPicPr>
                  <a:picLocks noChangeAspect="1"/>
                </p:cNvPicPr>
                <p:nvPr/>
              </p:nvPicPr>
              <p:blipFill>
                <a:blip r:embed="rId3"/>
                <a:stretch>
                  <a:fillRect/>
                </a:stretch>
              </p:blipFill>
              <p:spPr>
                <a:xfrm>
                  <a:off x="7759545" y="1692541"/>
                  <a:ext cx="874791" cy="874791"/>
                </a:xfrm>
                <a:custGeom>
                  <a:avLst/>
                  <a:gdLst>
                    <a:gd name="connsiteX0" fmla="*/ -9 w 874791"/>
                    <a:gd name="connsiteY0" fmla="*/ -423 h 874791"/>
                    <a:gd name="connsiteX1" fmla="*/ 874783 w 874791"/>
                    <a:gd name="connsiteY1" fmla="*/ -423 h 874791"/>
                    <a:gd name="connsiteX2" fmla="*/ 874783 w 874791"/>
                    <a:gd name="connsiteY2" fmla="*/ 874368 h 874791"/>
                    <a:gd name="connsiteX3" fmla="*/ -9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423"/>
                      </a:moveTo>
                      <a:lnTo>
                        <a:pt x="874783" y="-423"/>
                      </a:lnTo>
                      <a:lnTo>
                        <a:pt x="874783" y="874368"/>
                      </a:lnTo>
                      <a:lnTo>
                        <a:pt x="-9" y="874368"/>
                      </a:lnTo>
                      <a:close/>
                    </a:path>
                  </a:pathLst>
                </a:custGeom>
              </p:spPr>
            </p:pic>
          </p:grpSp>
          <p:cxnSp>
            <p:nvCxnSpPr>
              <p:cNvPr id="256" name="Straight Arrow Connector 255">
                <a:extLst>
                  <a:ext uri="{FF2B5EF4-FFF2-40B4-BE49-F238E27FC236}">
                    <a16:creationId xmlns:a16="http://schemas.microsoft.com/office/drawing/2014/main" id="{53ECDE47-145B-9085-C1FE-DB579B496ABA}"/>
                  </a:ext>
                </a:extLst>
              </p:cNvPr>
              <p:cNvCxnSpPr>
                <a:cxnSpLocks/>
              </p:cNvCxnSpPr>
              <p:nvPr/>
            </p:nvCxnSpPr>
            <p:spPr>
              <a:xfrm>
                <a:off x="6794099"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C3D467B-9D0B-3E11-F151-72A2B4EB9B66}"/>
                </a:ext>
              </a:extLst>
            </p:cNvPr>
            <p:cNvGrpSpPr/>
            <p:nvPr/>
          </p:nvGrpSpPr>
          <p:grpSpPr>
            <a:xfrm>
              <a:off x="601219" y="3245964"/>
              <a:ext cx="1372560" cy="1344376"/>
              <a:chOff x="3923735" y="4429722"/>
              <a:chExt cx="1372560" cy="1344376"/>
            </a:xfrm>
          </p:grpSpPr>
          <p:grpSp>
            <p:nvGrpSpPr>
              <p:cNvPr id="215" name="Graphic 610">
                <a:extLst>
                  <a:ext uri="{FF2B5EF4-FFF2-40B4-BE49-F238E27FC236}">
                    <a16:creationId xmlns:a16="http://schemas.microsoft.com/office/drawing/2014/main" id="{244E355D-EE7F-BAC7-B9E6-1822E943E144}"/>
                  </a:ext>
                </a:extLst>
              </p:cNvPr>
              <p:cNvGrpSpPr/>
              <p:nvPr/>
            </p:nvGrpSpPr>
            <p:grpSpPr>
              <a:xfrm>
                <a:off x="4333684" y="4429722"/>
                <a:ext cx="962611" cy="962611"/>
                <a:chOff x="5731117" y="2405492"/>
                <a:chExt cx="962611" cy="962611"/>
              </a:xfrm>
            </p:grpSpPr>
            <p:sp>
              <p:nvSpPr>
                <p:cNvPr id="218" name="Freeform: Shape 217">
                  <a:extLst>
                    <a:ext uri="{FF2B5EF4-FFF2-40B4-BE49-F238E27FC236}">
                      <a16:creationId xmlns:a16="http://schemas.microsoft.com/office/drawing/2014/main" id="{FFFDAE16-BC23-D51F-BF32-D52F3CBC596E}"/>
                    </a:ext>
                  </a:extLst>
                </p:cNvPr>
                <p:cNvSpPr/>
                <p:nvPr/>
              </p:nvSpPr>
              <p:spPr>
                <a:xfrm>
                  <a:off x="5731117" y="2406875"/>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3A14166A-0E4B-D802-3FB2-C04C60A81EDB}"/>
                    </a:ext>
                  </a:extLst>
                </p:cNvPr>
                <p:cNvSpPr/>
                <p:nvPr/>
              </p:nvSpPr>
              <p:spPr>
                <a:xfrm>
                  <a:off x="5849274" y="2467874"/>
                  <a:ext cx="672060" cy="727067"/>
                </a:xfrm>
                <a:custGeom>
                  <a:avLst/>
                  <a:gdLst>
                    <a:gd name="connsiteX0" fmla="*/ 222330 w 672060"/>
                    <a:gd name="connsiteY0" fmla="*/ 154 h 727067"/>
                    <a:gd name="connsiteX1" fmla="*/ 222330 w 672060"/>
                    <a:gd name="connsiteY1" fmla="*/ 54545 h 727067"/>
                    <a:gd name="connsiteX2" fmla="*/ 167324 w 672060"/>
                    <a:gd name="connsiteY2" fmla="*/ 55775 h 727067"/>
                    <a:gd name="connsiteX3" fmla="*/ 167324 w 672060"/>
                    <a:gd name="connsiteY3" fmla="*/ 110474 h 727067"/>
                    <a:gd name="connsiteX4" fmla="*/ 167324 w 672060"/>
                    <a:gd name="connsiteY4" fmla="*/ 166402 h 727067"/>
                    <a:gd name="connsiteX5" fmla="*/ 111549 w 672060"/>
                    <a:gd name="connsiteY5" fmla="*/ 167017 h 727067"/>
                    <a:gd name="connsiteX6" fmla="*/ 111549 w 672060"/>
                    <a:gd name="connsiteY6" fmla="*/ 222330 h 727067"/>
                    <a:gd name="connsiteX7" fmla="*/ 55160 w 672060"/>
                    <a:gd name="connsiteY7" fmla="*/ 224020 h 727067"/>
                    <a:gd name="connsiteX8" fmla="*/ 55775 w 672060"/>
                    <a:gd name="connsiteY8" fmla="*/ 389193 h 727067"/>
                    <a:gd name="connsiteX9" fmla="*/ 0 w 672060"/>
                    <a:gd name="connsiteY9" fmla="*/ 390576 h 727067"/>
                    <a:gd name="connsiteX10" fmla="*/ 0 w 672060"/>
                    <a:gd name="connsiteY10" fmla="*/ 446350 h 727067"/>
                    <a:gd name="connsiteX11" fmla="*/ 53777 w 672060"/>
                    <a:gd name="connsiteY11" fmla="*/ 446350 h 727067"/>
                    <a:gd name="connsiteX12" fmla="*/ 55160 w 672060"/>
                    <a:gd name="connsiteY12" fmla="*/ 502125 h 727067"/>
                    <a:gd name="connsiteX13" fmla="*/ 111242 w 672060"/>
                    <a:gd name="connsiteY13" fmla="*/ 502125 h 727067"/>
                    <a:gd name="connsiteX14" fmla="*/ 111242 w 672060"/>
                    <a:gd name="connsiteY14" fmla="*/ 558514 h 727067"/>
                    <a:gd name="connsiteX15" fmla="*/ 111242 w 672060"/>
                    <a:gd name="connsiteY15" fmla="*/ 611677 h 727067"/>
                    <a:gd name="connsiteX16" fmla="*/ 167170 w 672060"/>
                    <a:gd name="connsiteY16" fmla="*/ 611677 h 727067"/>
                    <a:gd name="connsiteX17" fmla="*/ 167324 w 672060"/>
                    <a:gd name="connsiteY17" fmla="*/ 723687 h 727067"/>
                    <a:gd name="connsiteX18" fmla="*/ 558668 w 672060"/>
                    <a:gd name="connsiteY18" fmla="*/ 727067 h 727067"/>
                    <a:gd name="connsiteX19" fmla="*/ 559282 w 672060"/>
                    <a:gd name="connsiteY19" fmla="*/ 669295 h 727067"/>
                    <a:gd name="connsiteX20" fmla="*/ 670063 w 672060"/>
                    <a:gd name="connsiteY20" fmla="*/ 670678 h 727067"/>
                    <a:gd name="connsiteX21" fmla="*/ 672061 w 672060"/>
                    <a:gd name="connsiteY21" fmla="*/ 446504 h 727067"/>
                    <a:gd name="connsiteX22" fmla="*/ 613674 w 672060"/>
                    <a:gd name="connsiteY22" fmla="*/ 446504 h 727067"/>
                    <a:gd name="connsiteX23" fmla="*/ 613674 w 672060"/>
                    <a:gd name="connsiteY23" fmla="*/ 335109 h 727067"/>
                    <a:gd name="connsiteX24" fmla="*/ 559282 w 672060"/>
                    <a:gd name="connsiteY24" fmla="*/ 335723 h 727067"/>
                    <a:gd name="connsiteX25" fmla="*/ 557900 w 672060"/>
                    <a:gd name="connsiteY25" fmla="*/ 279334 h 727067"/>
                    <a:gd name="connsiteX26" fmla="*/ 449116 w 672060"/>
                    <a:gd name="connsiteY26" fmla="*/ 277951 h 727067"/>
                    <a:gd name="connsiteX27" fmla="*/ 446504 w 672060"/>
                    <a:gd name="connsiteY27" fmla="*/ 110781 h 727067"/>
                    <a:gd name="connsiteX28" fmla="*/ 336030 w 672060"/>
                    <a:gd name="connsiteY28" fmla="*/ 110474 h 727067"/>
                    <a:gd name="connsiteX29" fmla="*/ 335108 w 672060"/>
                    <a:gd name="connsiteY29" fmla="*/ 0 h 7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2060" h="727067">
                      <a:moveTo>
                        <a:pt x="222330" y="154"/>
                      </a:moveTo>
                      <a:lnTo>
                        <a:pt x="222330" y="54545"/>
                      </a:lnTo>
                      <a:lnTo>
                        <a:pt x="167324" y="55775"/>
                      </a:lnTo>
                      <a:lnTo>
                        <a:pt x="167324" y="110474"/>
                      </a:lnTo>
                      <a:lnTo>
                        <a:pt x="167324" y="166402"/>
                      </a:lnTo>
                      <a:lnTo>
                        <a:pt x="111549" y="167017"/>
                      </a:lnTo>
                      <a:lnTo>
                        <a:pt x="111549" y="222330"/>
                      </a:lnTo>
                      <a:lnTo>
                        <a:pt x="55160" y="224020"/>
                      </a:lnTo>
                      <a:lnTo>
                        <a:pt x="55775" y="389193"/>
                      </a:lnTo>
                      <a:lnTo>
                        <a:pt x="0" y="390576"/>
                      </a:lnTo>
                      <a:lnTo>
                        <a:pt x="0" y="446350"/>
                      </a:lnTo>
                      <a:lnTo>
                        <a:pt x="53777" y="446350"/>
                      </a:lnTo>
                      <a:lnTo>
                        <a:pt x="55160" y="502125"/>
                      </a:lnTo>
                      <a:lnTo>
                        <a:pt x="111242" y="502125"/>
                      </a:lnTo>
                      <a:lnTo>
                        <a:pt x="111242" y="558514"/>
                      </a:lnTo>
                      <a:lnTo>
                        <a:pt x="111242" y="611677"/>
                      </a:lnTo>
                      <a:lnTo>
                        <a:pt x="167170" y="611677"/>
                      </a:lnTo>
                      <a:lnTo>
                        <a:pt x="167324" y="723687"/>
                      </a:lnTo>
                      <a:lnTo>
                        <a:pt x="558668" y="727067"/>
                      </a:lnTo>
                      <a:lnTo>
                        <a:pt x="559282" y="669295"/>
                      </a:lnTo>
                      <a:lnTo>
                        <a:pt x="670063" y="670678"/>
                      </a:lnTo>
                      <a:lnTo>
                        <a:pt x="672061" y="446504"/>
                      </a:lnTo>
                      <a:lnTo>
                        <a:pt x="613674" y="446504"/>
                      </a:lnTo>
                      <a:cubicBezTo>
                        <a:pt x="613674" y="446504"/>
                        <a:pt x="613674" y="333111"/>
                        <a:pt x="613674" y="335109"/>
                      </a:cubicBezTo>
                      <a:cubicBezTo>
                        <a:pt x="613674" y="337106"/>
                        <a:pt x="559282" y="335723"/>
                        <a:pt x="559282" y="335723"/>
                      </a:cubicBezTo>
                      <a:lnTo>
                        <a:pt x="557900" y="279334"/>
                      </a:lnTo>
                      <a:lnTo>
                        <a:pt x="449116" y="277951"/>
                      </a:lnTo>
                      <a:lnTo>
                        <a:pt x="446504" y="110781"/>
                      </a:lnTo>
                      <a:lnTo>
                        <a:pt x="336030" y="110474"/>
                      </a:lnTo>
                      <a:lnTo>
                        <a:pt x="335108" y="0"/>
                      </a:lnTo>
                    </a:path>
                  </a:pathLst>
                </a:custGeom>
                <a:solidFill>
                  <a:srgbClr val="9FB5BA"/>
                </a:solidFill>
                <a:ln w="15358" cap="flat">
                  <a:noFill/>
                  <a:prstDash val="solid"/>
                  <a:miter/>
                </a:ln>
              </p:spPr>
              <p:txBody>
                <a:bodyPr rtlCol="0" anchor="ctr"/>
                <a:lstStyle/>
                <a:p>
                  <a:endParaRPr lang="en-US"/>
                </a:p>
              </p:txBody>
            </p:sp>
            <p:grpSp>
              <p:nvGrpSpPr>
                <p:cNvPr id="220" name="Graphic 610">
                  <a:extLst>
                    <a:ext uri="{FF2B5EF4-FFF2-40B4-BE49-F238E27FC236}">
                      <a16:creationId xmlns:a16="http://schemas.microsoft.com/office/drawing/2014/main" id="{599DAE51-05EE-6CB0-4DC1-2FA9D10D098D}"/>
                    </a:ext>
                  </a:extLst>
                </p:cNvPr>
                <p:cNvGrpSpPr/>
                <p:nvPr/>
              </p:nvGrpSpPr>
              <p:grpSpPr>
                <a:xfrm>
                  <a:off x="5736495" y="2410563"/>
                  <a:ext cx="951855" cy="951855"/>
                  <a:chOff x="5736495" y="2410563"/>
                  <a:chExt cx="951855" cy="951855"/>
                </a:xfrm>
                <a:noFill/>
              </p:grpSpPr>
              <p:sp>
                <p:nvSpPr>
                  <p:cNvPr id="222" name="Freeform: Shape 221">
                    <a:extLst>
                      <a:ext uri="{FF2B5EF4-FFF2-40B4-BE49-F238E27FC236}">
                        <a16:creationId xmlns:a16="http://schemas.microsoft.com/office/drawing/2014/main" id="{C6CCF5E2-435C-945B-026E-F2E8CE62A7FE}"/>
                      </a:ext>
                    </a:extLst>
                  </p:cNvPr>
                  <p:cNvSpPr/>
                  <p:nvPr/>
                </p:nvSpPr>
                <p:spPr>
                  <a:xfrm>
                    <a:off x="5736495" y="2410563"/>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E65C3AAF-FFD4-082E-3464-87567544FDC0}"/>
                      </a:ext>
                    </a:extLst>
                  </p:cNvPr>
                  <p:cNvSpPr/>
                  <p:nvPr/>
                </p:nvSpPr>
                <p:spPr>
                  <a:xfrm>
                    <a:off x="5736495" y="24664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98E2D630-C5B6-169D-28FF-1E7A47CCF155}"/>
                      </a:ext>
                    </a:extLst>
                  </p:cNvPr>
                  <p:cNvSpPr/>
                  <p:nvPr/>
                </p:nvSpPr>
                <p:spPr>
                  <a:xfrm>
                    <a:off x="5736495" y="25225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DB76BCDA-4F3C-2506-83DD-6607061EB2C9}"/>
                      </a:ext>
                    </a:extLst>
                  </p:cNvPr>
                  <p:cNvSpPr/>
                  <p:nvPr/>
                </p:nvSpPr>
                <p:spPr>
                  <a:xfrm>
                    <a:off x="5736495" y="25785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4FC8BBFB-B361-9964-0B41-85799ACB016B}"/>
                      </a:ext>
                    </a:extLst>
                  </p:cNvPr>
                  <p:cNvSpPr/>
                  <p:nvPr/>
                </p:nvSpPr>
                <p:spPr>
                  <a:xfrm>
                    <a:off x="5736495" y="26345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314343A-BA7E-C208-1715-4316757D230F}"/>
                      </a:ext>
                    </a:extLst>
                  </p:cNvPr>
                  <p:cNvSpPr/>
                  <p:nvPr/>
                </p:nvSpPr>
                <p:spPr>
                  <a:xfrm>
                    <a:off x="5736495" y="269051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9771ADDB-EA89-D315-6C08-97A3DDDC2200}"/>
                      </a:ext>
                    </a:extLst>
                  </p:cNvPr>
                  <p:cNvSpPr/>
                  <p:nvPr/>
                </p:nvSpPr>
                <p:spPr>
                  <a:xfrm>
                    <a:off x="5736495" y="274659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69CB08B6-0C5B-7A84-3489-4DA61730D4D8}"/>
                      </a:ext>
                    </a:extLst>
                  </p:cNvPr>
                  <p:cNvSpPr/>
                  <p:nvPr/>
                </p:nvSpPr>
                <p:spPr>
                  <a:xfrm>
                    <a:off x="5736495" y="280252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EDA84E6-E872-BA94-4247-885A4393C2C8}"/>
                      </a:ext>
                    </a:extLst>
                  </p:cNvPr>
                  <p:cNvSpPr/>
                  <p:nvPr/>
                </p:nvSpPr>
                <p:spPr>
                  <a:xfrm>
                    <a:off x="5736495" y="28584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FBC311F4-AE33-FC9E-5DDF-FD005B4781BA}"/>
                      </a:ext>
                    </a:extLst>
                  </p:cNvPr>
                  <p:cNvSpPr/>
                  <p:nvPr/>
                </p:nvSpPr>
                <p:spPr>
                  <a:xfrm>
                    <a:off x="5736495" y="29145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0DDCB43F-8B12-30C9-0559-9FD263A4E91E}"/>
                      </a:ext>
                    </a:extLst>
                  </p:cNvPr>
                  <p:cNvSpPr/>
                  <p:nvPr/>
                </p:nvSpPr>
                <p:spPr>
                  <a:xfrm>
                    <a:off x="5736495" y="297046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D56CEFF-CFBF-DA03-A92F-4F779B0FC418}"/>
                      </a:ext>
                    </a:extLst>
                  </p:cNvPr>
                  <p:cNvSpPr/>
                  <p:nvPr/>
                </p:nvSpPr>
                <p:spPr>
                  <a:xfrm>
                    <a:off x="5736495" y="302654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6F16B847-DFF1-603F-B445-F9A68C65461C}"/>
                      </a:ext>
                    </a:extLst>
                  </p:cNvPr>
                  <p:cNvSpPr/>
                  <p:nvPr/>
                </p:nvSpPr>
                <p:spPr>
                  <a:xfrm>
                    <a:off x="5736495" y="30824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9F1EA898-CF12-06FF-2115-AED05B129335}"/>
                      </a:ext>
                    </a:extLst>
                  </p:cNvPr>
                  <p:cNvSpPr/>
                  <p:nvPr/>
                </p:nvSpPr>
                <p:spPr>
                  <a:xfrm>
                    <a:off x="5736495" y="31383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DA70323A-5CF6-27CA-1F4C-060D5746B22E}"/>
                      </a:ext>
                    </a:extLst>
                  </p:cNvPr>
                  <p:cNvSpPr/>
                  <p:nvPr/>
                </p:nvSpPr>
                <p:spPr>
                  <a:xfrm>
                    <a:off x="5736495" y="31944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524D12B5-9969-1B4E-E445-4DFEABD719D6}"/>
                      </a:ext>
                    </a:extLst>
                  </p:cNvPr>
                  <p:cNvSpPr/>
                  <p:nvPr/>
                </p:nvSpPr>
                <p:spPr>
                  <a:xfrm>
                    <a:off x="5736495" y="32504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829D0296-355C-C1E1-B877-6E0FB35401A8}"/>
                      </a:ext>
                    </a:extLst>
                  </p:cNvPr>
                  <p:cNvSpPr/>
                  <p:nvPr/>
                </p:nvSpPr>
                <p:spPr>
                  <a:xfrm>
                    <a:off x="5736495" y="33064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92BBB4A-4375-B351-362C-7C61BDE516D9}"/>
                      </a:ext>
                    </a:extLst>
                  </p:cNvPr>
                  <p:cNvSpPr/>
                  <p:nvPr/>
                </p:nvSpPr>
                <p:spPr>
                  <a:xfrm>
                    <a:off x="663242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30678397-7363-60EF-24E6-6C65A0209DAD}"/>
                      </a:ext>
                    </a:extLst>
                  </p:cNvPr>
                  <p:cNvSpPr/>
                  <p:nvPr/>
                </p:nvSpPr>
                <p:spPr>
                  <a:xfrm>
                    <a:off x="6576340"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78B0119B-4B5A-503C-6DD9-D047F777D866}"/>
                      </a:ext>
                    </a:extLst>
                  </p:cNvPr>
                  <p:cNvSpPr/>
                  <p:nvPr/>
                </p:nvSpPr>
                <p:spPr>
                  <a:xfrm>
                    <a:off x="652041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7FD8F149-4B9D-04B2-C422-12F3973E2692}"/>
                      </a:ext>
                    </a:extLst>
                  </p:cNvPr>
                  <p:cNvSpPr/>
                  <p:nvPr/>
                </p:nvSpPr>
                <p:spPr>
                  <a:xfrm>
                    <a:off x="646448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72689E4-4F7A-3847-0298-1217C4D8F688}"/>
                      </a:ext>
                    </a:extLst>
                  </p:cNvPr>
                  <p:cNvSpPr/>
                  <p:nvPr/>
                </p:nvSpPr>
                <p:spPr>
                  <a:xfrm>
                    <a:off x="640840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FA202385-947F-53D3-7512-29F891D96E5C}"/>
                      </a:ext>
                    </a:extLst>
                  </p:cNvPr>
                  <p:cNvSpPr/>
                  <p:nvPr/>
                </p:nvSpPr>
                <p:spPr>
                  <a:xfrm>
                    <a:off x="635247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AD30E239-19B7-F958-2E5E-1FB71E189BB9}"/>
                      </a:ext>
                    </a:extLst>
                  </p:cNvPr>
                  <p:cNvSpPr/>
                  <p:nvPr/>
                </p:nvSpPr>
                <p:spPr>
                  <a:xfrm>
                    <a:off x="629639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F4027FF6-C810-81E9-87B2-317634D4181A}"/>
                      </a:ext>
                    </a:extLst>
                  </p:cNvPr>
                  <p:cNvSpPr/>
                  <p:nvPr/>
                </p:nvSpPr>
                <p:spPr>
                  <a:xfrm>
                    <a:off x="624046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454BDB4F-E02E-F90F-362E-3F2DEADCB2EA}"/>
                      </a:ext>
                    </a:extLst>
                  </p:cNvPr>
                  <p:cNvSpPr/>
                  <p:nvPr/>
                </p:nvSpPr>
                <p:spPr>
                  <a:xfrm>
                    <a:off x="618438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426A6E63-8BD1-27BC-A496-351AF7B243B2}"/>
                      </a:ext>
                    </a:extLst>
                  </p:cNvPr>
                  <p:cNvSpPr/>
                  <p:nvPr/>
                </p:nvSpPr>
                <p:spPr>
                  <a:xfrm>
                    <a:off x="612845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2671D6B-3FFC-9239-C868-A0C84AF6C0F3}"/>
                      </a:ext>
                    </a:extLst>
                  </p:cNvPr>
                  <p:cNvSpPr/>
                  <p:nvPr/>
                </p:nvSpPr>
                <p:spPr>
                  <a:xfrm>
                    <a:off x="607252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95DBE1F-0238-7071-3FD3-6EC45B2DA6E3}"/>
                      </a:ext>
                    </a:extLst>
                  </p:cNvPr>
                  <p:cNvSpPr/>
                  <p:nvPr/>
                </p:nvSpPr>
                <p:spPr>
                  <a:xfrm>
                    <a:off x="601644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DFB37921-7DDD-61DA-2DB7-6A92451B6692}"/>
                      </a:ext>
                    </a:extLst>
                  </p:cNvPr>
                  <p:cNvSpPr/>
                  <p:nvPr/>
                </p:nvSpPr>
                <p:spPr>
                  <a:xfrm>
                    <a:off x="596051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D9663781-7122-85A6-A634-72885560894C}"/>
                      </a:ext>
                    </a:extLst>
                  </p:cNvPr>
                  <p:cNvSpPr/>
                  <p:nvPr/>
                </p:nvSpPr>
                <p:spPr>
                  <a:xfrm>
                    <a:off x="5904433"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4299455-4F9F-09F2-0832-F70462A73840}"/>
                      </a:ext>
                    </a:extLst>
                  </p:cNvPr>
                  <p:cNvSpPr/>
                  <p:nvPr/>
                </p:nvSpPr>
                <p:spPr>
                  <a:xfrm>
                    <a:off x="584850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AD0F2CCA-E7AC-5F18-2950-08160381BACA}"/>
                      </a:ext>
                    </a:extLst>
                  </p:cNvPr>
                  <p:cNvSpPr/>
                  <p:nvPr/>
                </p:nvSpPr>
                <p:spPr>
                  <a:xfrm>
                    <a:off x="5792577"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21" name="Freeform: Shape 220">
                  <a:extLst>
                    <a:ext uri="{FF2B5EF4-FFF2-40B4-BE49-F238E27FC236}">
                      <a16:creationId xmlns:a16="http://schemas.microsoft.com/office/drawing/2014/main" id="{69ADA9B4-C133-C9D6-8DC0-46EAF4FDAD63}"/>
                    </a:ext>
                  </a:extLst>
                </p:cNvPr>
                <p:cNvSpPr/>
                <p:nvPr/>
              </p:nvSpPr>
              <p:spPr>
                <a:xfrm>
                  <a:off x="5731117" y="2405492"/>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grpSp>
          <p:cxnSp>
            <p:nvCxnSpPr>
              <p:cNvPr id="216" name="Straight Arrow Connector 215">
                <a:extLst>
                  <a:ext uri="{FF2B5EF4-FFF2-40B4-BE49-F238E27FC236}">
                    <a16:creationId xmlns:a16="http://schemas.microsoft.com/office/drawing/2014/main" id="{552F5C17-11E1-068B-8AA7-182CBD4D37BE}"/>
                  </a:ext>
                </a:extLst>
              </p:cNvPr>
              <p:cNvCxnSpPr>
                <a:cxnSpLocks/>
              </p:cNvCxnSpPr>
              <p:nvPr/>
            </p:nvCxnSpPr>
            <p:spPr>
              <a:xfrm>
                <a:off x="4359716"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217" name="Picture 216">
                <a:extLst>
                  <a:ext uri="{FF2B5EF4-FFF2-40B4-BE49-F238E27FC236}">
                    <a16:creationId xmlns:a16="http://schemas.microsoft.com/office/drawing/2014/main" id="{5D4DBBC8-00AB-D102-5E01-59398509F408}"/>
                  </a:ext>
                </a:extLst>
              </p:cNvPr>
              <p:cNvPicPr>
                <a:picLocks noChangeAspect="1"/>
              </p:cNvPicPr>
              <p:nvPr/>
            </p:nvPicPr>
            <p:blipFill>
              <a:blip r:embed="rId3"/>
              <a:stretch>
                <a:fillRect/>
              </a:stretch>
            </p:blipFill>
            <p:spPr>
              <a:xfrm>
                <a:off x="3923735" y="4899307"/>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grpSp>
          <p:nvGrpSpPr>
            <p:cNvPr id="9" name="Group 8">
              <a:extLst>
                <a:ext uri="{FF2B5EF4-FFF2-40B4-BE49-F238E27FC236}">
                  <a16:creationId xmlns:a16="http://schemas.microsoft.com/office/drawing/2014/main" id="{2571948E-6490-B4F1-29B9-BC9BE85FEF28}"/>
                </a:ext>
              </a:extLst>
            </p:cNvPr>
            <p:cNvGrpSpPr/>
            <p:nvPr/>
          </p:nvGrpSpPr>
          <p:grpSpPr>
            <a:xfrm>
              <a:off x="1834097" y="3248423"/>
              <a:ext cx="1378861" cy="1349321"/>
              <a:chOff x="5156613" y="4432181"/>
              <a:chExt cx="1378861" cy="1349321"/>
            </a:xfrm>
          </p:grpSpPr>
          <p:grpSp>
            <p:nvGrpSpPr>
              <p:cNvPr id="175" name="Graphic 610">
                <a:extLst>
                  <a:ext uri="{FF2B5EF4-FFF2-40B4-BE49-F238E27FC236}">
                    <a16:creationId xmlns:a16="http://schemas.microsoft.com/office/drawing/2014/main" id="{FDE0761D-39C4-86B9-FB8F-D4E80A1FCF02}"/>
                  </a:ext>
                </a:extLst>
              </p:cNvPr>
              <p:cNvGrpSpPr/>
              <p:nvPr/>
            </p:nvGrpSpPr>
            <p:grpSpPr>
              <a:xfrm>
                <a:off x="5156613" y="4432181"/>
                <a:ext cx="1378861" cy="1349321"/>
                <a:chOff x="6554046" y="2407951"/>
                <a:chExt cx="1378861" cy="1349321"/>
              </a:xfrm>
            </p:grpSpPr>
            <p:sp>
              <p:nvSpPr>
                <p:cNvPr id="177" name="Freeform: Shape 176">
                  <a:extLst>
                    <a:ext uri="{FF2B5EF4-FFF2-40B4-BE49-F238E27FC236}">
                      <a16:creationId xmlns:a16="http://schemas.microsoft.com/office/drawing/2014/main" id="{DB28F515-2E5B-DD93-7854-055AB0EC2FBD}"/>
                    </a:ext>
                  </a:extLst>
                </p:cNvPr>
                <p:cNvSpPr/>
                <p:nvPr/>
              </p:nvSpPr>
              <p:spPr>
                <a:xfrm>
                  <a:off x="6970297" y="2409333"/>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6FD231B3-1D54-F60A-E29A-298FD059F0CF}"/>
                    </a:ext>
                  </a:extLst>
                </p:cNvPr>
                <p:cNvSpPr/>
                <p:nvPr/>
              </p:nvSpPr>
              <p:spPr>
                <a:xfrm>
                  <a:off x="7199848" y="2580806"/>
                  <a:ext cx="559743" cy="561740"/>
                </a:xfrm>
                <a:custGeom>
                  <a:avLst/>
                  <a:gdLst>
                    <a:gd name="connsiteX0" fmla="*/ 390576 w 559743"/>
                    <a:gd name="connsiteY0" fmla="*/ 0 h 561740"/>
                    <a:gd name="connsiteX1" fmla="*/ 279795 w 559743"/>
                    <a:gd name="connsiteY1" fmla="*/ 0 h 561740"/>
                    <a:gd name="connsiteX2" fmla="*/ 279795 w 559743"/>
                    <a:gd name="connsiteY2" fmla="*/ 53777 h 561740"/>
                    <a:gd name="connsiteX3" fmla="*/ 112010 w 559743"/>
                    <a:gd name="connsiteY3" fmla="*/ 56389 h 561740"/>
                    <a:gd name="connsiteX4" fmla="*/ 112010 w 559743"/>
                    <a:gd name="connsiteY4" fmla="*/ 109398 h 561740"/>
                    <a:gd name="connsiteX5" fmla="*/ 2612 w 559743"/>
                    <a:gd name="connsiteY5" fmla="*/ 112778 h 561740"/>
                    <a:gd name="connsiteX6" fmla="*/ 0 w 559743"/>
                    <a:gd name="connsiteY6" fmla="*/ 281178 h 561740"/>
                    <a:gd name="connsiteX7" fmla="*/ 55775 w 559743"/>
                    <a:gd name="connsiteY7" fmla="*/ 281178 h 561740"/>
                    <a:gd name="connsiteX8" fmla="*/ 55621 w 559743"/>
                    <a:gd name="connsiteY8" fmla="*/ 447733 h 561740"/>
                    <a:gd name="connsiteX9" fmla="*/ 54392 w 559743"/>
                    <a:gd name="connsiteY9" fmla="*/ 557131 h 561740"/>
                    <a:gd name="connsiteX10" fmla="*/ 502740 w 559743"/>
                    <a:gd name="connsiteY10" fmla="*/ 561741 h 561740"/>
                    <a:gd name="connsiteX11" fmla="*/ 503969 w 559743"/>
                    <a:gd name="connsiteY11" fmla="*/ 504122 h 561740"/>
                    <a:gd name="connsiteX12" fmla="*/ 559743 w 559743"/>
                    <a:gd name="connsiteY12" fmla="*/ 504737 h 561740"/>
                    <a:gd name="connsiteX13" fmla="*/ 559743 w 559743"/>
                    <a:gd name="connsiteY13" fmla="*/ 394724 h 561740"/>
                    <a:gd name="connsiteX14" fmla="*/ 505966 w 559743"/>
                    <a:gd name="connsiteY14" fmla="*/ 392727 h 561740"/>
                    <a:gd name="connsiteX15" fmla="*/ 504583 w 559743"/>
                    <a:gd name="connsiteY15" fmla="*/ 277951 h 561740"/>
                    <a:gd name="connsiteX16" fmla="*/ 504583 w 559743"/>
                    <a:gd name="connsiteY16" fmla="*/ 223559 h 561740"/>
                    <a:gd name="connsiteX17" fmla="*/ 501972 w 559743"/>
                    <a:gd name="connsiteY17" fmla="*/ 171165 h 561740"/>
                    <a:gd name="connsiteX18" fmla="*/ 392573 w 559743"/>
                    <a:gd name="connsiteY18" fmla="*/ 169782 h 561740"/>
                    <a:gd name="connsiteX19" fmla="*/ 393188 w 559743"/>
                    <a:gd name="connsiteY19" fmla="*/ 114776 h 561740"/>
                    <a:gd name="connsiteX20" fmla="*/ 448962 w 559743"/>
                    <a:gd name="connsiteY20" fmla="*/ 111396 h 561740"/>
                    <a:gd name="connsiteX21" fmla="*/ 445582 w 559743"/>
                    <a:gd name="connsiteY21" fmla="*/ 768 h 561740"/>
                    <a:gd name="connsiteX22" fmla="*/ 390576 w 559743"/>
                    <a:gd name="connsiteY22" fmla="*/ 0 h 56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9743" h="561740">
                      <a:moveTo>
                        <a:pt x="390576" y="0"/>
                      </a:moveTo>
                      <a:lnTo>
                        <a:pt x="279795" y="0"/>
                      </a:lnTo>
                      <a:lnTo>
                        <a:pt x="279795" y="53777"/>
                      </a:lnTo>
                      <a:lnTo>
                        <a:pt x="112010" y="56389"/>
                      </a:lnTo>
                      <a:lnTo>
                        <a:pt x="112010" y="109398"/>
                      </a:lnTo>
                      <a:lnTo>
                        <a:pt x="2612" y="112778"/>
                      </a:lnTo>
                      <a:lnTo>
                        <a:pt x="0" y="281178"/>
                      </a:lnTo>
                      <a:lnTo>
                        <a:pt x="55775" y="281178"/>
                      </a:lnTo>
                      <a:lnTo>
                        <a:pt x="55621" y="447733"/>
                      </a:lnTo>
                      <a:lnTo>
                        <a:pt x="54392" y="557131"/>
                      </a:lnTo>
                      <a:lnTo>
                        <a:pt x="502740" y="561741"/>
                      </a:lnTo>
                      <a:lnTo>
                        <a:pt x="503969" y="504122"/>
                      </a:lnTo>
                      <a:lnTo>
                        <a:pt x="559743" y="504737"/>
                      </a:lnTo>
                      <a:lnTo>
                        <a:pt x="559743" y="394724"/>
                      </a:lnTo>
                      <a:lnTo>
                        <a:pt x="505966" y="392727"/>
                      </a:lnTo>
                      <a:lnTo>
                        <a:pt x="504583" y="277951"/>
                      </a:lnTo>
                      <a:lnTo>
                        <a:pt x="504583" y="223559"/>
                      </a:lnTo>
                      <a:lnTo>
                        <a:pt x="501972" y="171165"/>
                      </a:lnTo>
                      <a:lnTo>
                        <a:pt x="392573" y="169782"/>
                      </a:lnTo>
                      <a:lnTo>
                        <a:pt x="393188" y="114776"/>
                      </a:lnTo>
                      <a:lnTo>
                        <a:pt x="448962" y="111396"/>
                      </a:lnTo>
                      <a:lnTo>
                        <a:pt x="445582" y="768"/>
                      </a:lnTo>
                      <a:lnTo>
                        <a:pt x="390576" y="0"/>
                      </a:lnTo>
                    </a:path>
                  </a:pathLst>
                </a:custGeom>
                <a:solidFill>
                  <a:srgbClr val="9FB5BA"/>
                </a:solidFill>
                <a:ln w="15358" cap="flat">
                  <a:noFill/>
                  <a:prstDash val="solid"/>
                  <a:miter/>
                </a:ln>
              </p:spPr>
              <p:txBody>
                <a:bodyPr rtlCol="0" anchor="ctr"/>
                <a:lstStyle/>
                <a:p>
                  <a:endParaRPr lang="en-US"/>
                </a:p>
              </p:txBody>
            </p:sp>
            <p:grpSp>
              <p:nvGrpSpPr>
                <p:cNvPr id="179" name="Graphic 610">
                  <a:extLst>
                    <a:ext uri="{FF2B5EF4-FFF2-40B4-BE49-F238E27FC236}">
                      <a16:creationId xmlns:a16="http://schemas.microsoft.com/office/drawing/2014/main" id="{A7C8A1BE-ED9B-7839-10F5-4AAEF4347F46}"/>
                    </a:ext>
                  </a:extLst>
                </p:cNvPr>
                <p:cNvGrpSpPr/>
                <p:nvPr/>
              </p:nvGrpSpPr>
              <p:grpSpPr>
                <a:xfrm>
                  <a:off x="6975674" y="2413021"/>
                  <a:ext cx="951855" cy="951855"/>
                  <a:chOff x="6975674" y="2413021"/>
                  <a:chExt cx="951855" cy="951855"/>
                </a:xfrm>
                <a:noFill/>
              </p:grpSpPr>
              <p:sp>
                <p:nvSpPr>
                  <p:cNvPr id="182" name="Freeform: Shape 181">
                    <a:extLst>
                      <a:ext uri="{FF2B5EF4-FFF2-40B4-BE49-F238E27FC236}">
                        <a16:creationId xmlns:a16="http://schemas.microsoft.com/office/drawing/2014/main" id="{BA76219E-053A-B2DE-D6E8-A94E526BEB2F}"/>
                      </a:ext>
                    </a:extLst>
                  </p:cNvPr>
                  <p:cNvSpPr/>
                  <p:nvPr/>
                </p:nvSpPr>
                <p:spPr>
                  <a:xfrm>
                    <a:off x="6975674" y="2413021"/>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0164A27-B4E0-8780-462C-229795775D2E}"/>
                      </a:ext>
                    </a:extLst>
                  </p:cNvPr>
                  <p:cNvSpPr/>
                  <p:nvPr/>
                </p:nvSpPr>
                <p:spPr>
                  <a:xfrm>
                    <a:off x="6975674" y="246894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4AA76FB-38D5-FB47-22AC-40D36C0D2289}"/>
                      </a:ext>
                    </a:extLst>
                  </p:cNvPr>
                  <p:cNvSpPr/>
                  <p:nvPr/>
                </p:nvSpPr>
                <p:spPr>
                  <a:xfrm>
                    <a:off x="6975674" y="25250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58B5016-B900-B5D5-D0FC-C66F276A09A4}"/>
                      </a:ext>
                    </a:extLst>
                  </p:cNvPr>
                  <p:cNvSpPr/>
                  <p:nvPr/>
                </p:nvSpPr>
                <p:spPr>
                  <a:xfrm>
                    <a:off x="6975674" y="258095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586C7079-DCB8-15B3-CE73-569CFC9E058B}"/>
                      </a:ext>
                    </a:extLst>
                  </p:cNvPr>
                  <p:cNvSpPr/>
                  <p:nvPr/>
                </p:nvSpPr>
                <p:spPr>
                  <a:xfrm>
                    <a:off x="6975674" y="263704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EE75E55-2072-873F-E609-32401BD1A3CD}"/>
                      </a:ext>
                    </a:extLst>
                  </p:cNvPr>
                  <p:cNvSpPr/>
                  <p:nvPr/>
                </p:nvSpPr>
                <p:spPr>
                  <a:xfrm>
                    <a:off x="6975674" y="26929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B159F767-7860-6D39-E44D-34EF088AB507}"/>
                      </a:ext>
                    </a:extLst>
                  </p:cNvPr>
                  <p:cNvSpPr/>
                  <p:nvPr/>
                </p:nvSpPr>
                <p:spPr>
                  <a:xfrm>
                    <a:off x="6975674" y="27488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23EFB98C-E4C3-CB5A-0315-986CC4FC89E4}"/>
                      </a:ext>
                    </a:extLst>
                  </p:cNvPr>
                  <p:cNvSpPr/>
                  <p:nvPr/>
                </p:nvSpPr>
                <p:spPr>
                  <a:xfrm>
                    <a:off x="6975674" y="28049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F1763632-6007-01EC-36F7-E3B048BCF1B0}"/>
                      </a:ext>
                    </a:extLst>
                  </p:cNvPr>
                  <p:cNvSpPr/>
                  <p:nvPr/>
                </p:nvSpPr>
                <p:spPr>
                  <a:xfrm>
                    <a:off x="6975674" y="28609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0170DADB-329D-465A-FEE1-16798CFD658E}"/>
                      </a:ext>
                    </a:extLst>
                  </p:cNvPr>
                  <p:cNvSpPr/>
                  <p:nvPr/>
                </p:nvSpPr>
                <p:spPr>
                  <a:xfrm>
                    <a:off x="6975674" y="29169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DB37C9AF-BA80-4B7F-4341-C18F4ACFD57B}"/>
                      </a:ext>
                    </a:extLst>
                  </p:cNvPr>
                  <p:cNvSpPr/>
                  <p:nvPr/>
                </p:nvSpPr>
                <p:spPr>
                  <a:xfrm>
                    <a:off x="6975674" y="297291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9B908261-E2F9-E4BB-DCDB-658DF667EE79}"/>
                      </a:ext>
                    </a:extLst>
                  </p:cNvPr>
                  <p:cNvSpPr/>
                  <p:nvPr/>
                </p:nvSpPr>
                <p:spPr>
                  <a:xfrm>
                    <a:off x="6975674" y="302884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AF32A668-CF9A-15A0-BC07-27E1451C115B}"/>
                      </a:ext>
                    </a:extLst>
                  </p:cNvPr>
                  <p:cNvSpPr/>
                  <p:nvPr/>
                </p:nvSpPr>
                <p:spPr>
                  <a:xfrm>
                    <a:off x="6975674" y="308492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6F31B4C5-3483-5918-53E4-90D60D96B597}"/>
                      </a:ext>
                    </a:extLst>
                  </p:cNvPr>
                  <p:cNvSpPr/>
                  <p:nvPr/>
                </p:nvSpPr>
                <p:spPr>
                  <a:xfrm>
                    <a:off x="6975674" y="314085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8C72FEF9-C7B2-2D40-8701-F61EF3978FA5}"/>
                      </a:ext>
                    </a:extLst>
                  </p:cNvPr>
                  <p:cNvSpPr/>
                  <p:nvPr/>
                </p:nvSpPr>
                <p:spPr>
                  <a:xfrm>
                    <a:off x="6975674" y="319693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5F2D921-564D-F761-6746-5A8F7834A171}"/>
                      </a:ext>
                    </a:extLst>
                  </p:cNvPr>
                  <p:cNvSpPr/>
                  <p:nvPr/>
                </p:nvSpPr>
                <p:spPr>
                  <a:xfrm>
                    <a:off x="6975674" y="325286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EEBB7F43-57AF-BC33-6312-E83C15B0D849}"/>
                      </a:ext>
                    </a:extLst>
                  </p:cNvPr>
                  <p:cNvSpPr/>
                  <p:nvPr/>
                </p:nvSpPr>
                <p:spPr>
                  <a:xfrm>
                    <a:off x="6975674" y="330879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45A6D22C-89DE-E5D4-2E8A-D68AFF3EED7A}"/>
                      </a:ext>
                    </a:extLst>
                  </p:cNvPr>
                  <p:cNvSpPr/>
                  <p:nvPr/>
                </p:nvSpPr>
                <p:spPr>
                  <a:xfrm>
                    <a:off x="787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55F972B5-65E2-AE05-DA1F-1266399E080B}"/>
                      </a:ext>
                    </a:extLst>
                  </p:cNvPr>
                  <p:cNvSpPr/>
                  <p:nvPr/>
                </p:nvSpPr>
                <p:spPr>
                  <a:xfrm>
                    <a:off x="781552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A0980C7F-D67B-BA8F-FD52-D017CAA69E81}"/>
                      </a:ext>
                    </a:extLst>
                  </p:cNvPr>
                  <p:cNvSpPr/>
                  <p:nvPr/>
                </p:nvSpPr>
                <p:spPr>
                  <a:xfrm>
                    <a:off x="775959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75EF9537-C644-DD25-F6AE-CDB9BF25CDCA}"/>
                      </a:ext>
                    </a:extLst>
                  </p:cNvPr>
                  <p:cNvSpPr/>
                  <p:nvPr/>
                </p:nvSpPr>
                <p:spPr>
                  <a:xfrm>
                    <a:off x="770351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F11FCB08-09BD-3463-3090-5226129331C7}"/>
                      </a:ext>
                    </a:extLst>
                  </p:cNvPr>
                  <p:cNvSpPr/>
                  <p:nvPr/>
                </p:nvSpPr>
                <p:spPr>
                  <a:xfrm>
                    <a:off x="764758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98F05A85-23FA-A5FB-8112-B5CAD6CDA9E7}"/>
                      </a:ext>
                    </a:extLst>
                  </p:cNvPr>
                  <p:cNvSpPr/>
                  <p:nvPr/>
                </p:nvSpPr>
                <p:spPr>
                  <a:xfrm>
                    <a:off x="759165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F009255D-C35E-95ED-CC57-208166C07BCB}"/>
                      </a:ext>
                    </a:extLst>
                  </p:cNvPr>
                  <p:cNvSpPr/>
                  <p:nvPr/>
                </p:nvSpPr>
                <p:spPr>
                  <a:xfrm>
                    <a:off x="753557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FBCA55D0-E2FB-61CB-E67A-CCD44E90A44A}"/>
                      </a:ext>
                    </a:extLst>
                  </p:cNvPr>
                  <p:cNvSpPr/>
                  <p:nvPr/>
                </p:nvSpPr>
                <p:spPr>
                  <a:xfrm>
                    <a:off x="747964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66752FA2-A0D5-DE59-AF67-D2963FE69F4D}"/>
                      </a:ext>
                    </a:extLst>
                  </p:cNvPr>
                  <p:cNvSpPr/>
                  <p:nvPr/>
                </p:nvSpPr>
                <p:spPr>
                  <a:xfrm>
                    <a:off x="742356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41D96E1F-913C-9667-C6C0-ECB81755ADB7}"/>
                      </a:ext>
                    </a:extLst>
                  </p:cNvPr>
                  <p:cNvSpPr/>
                  <p:nvPr/>
                </p:nvSpPr>
                <p:spPr>
                  <a:xfrm>
                    <a:off x="736763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EB22916E-7915-507B-5F16-76E1044DC575}"/>
                      </a:ext>
                    </a:extLst>
                  </p:cNvPr>
                  <p:cNvSpPr/>
                  <p:nvPr/>
                </p:nvSpPr>
                <p:spPr>
                  <a:xfrm>
                    <a:off x="731155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AB07C6D3-9FAF-D327-84EC-A852ACF6417E}"/>
                      </a:ext>
                    </a:extLst>
                  </p:cNvPr>
                  <p:cNvSpPr/>
                  <p:nvPr/>
                </p:nvSpPr>
                <p:spPr>
                  <a:xfrm>
                    <a:off x="725562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18E1A724-D2FC-EBF6-AE9E-7D6CE7A6E7B5}"/>
                      </a:ext>
                    </a:extLst>
                  </p:cNvPr>
                  <p:cNvSpPr/>
                  <p:nvPr/>
                </p:nvSpPr>
                <p:spPr>
                  <a:xfrm>
                    <a:off x="7199695"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62BE1F10-ECAA-4597-9340-E9A950954D26}"/>
                      </a:ext>
                    </a:extLst>
                  </p:cNvPr>
                  <p:cNvSpPr/>
                  <p:nvPr/>
                </p:nvSpPr>
                <p:spPr>
                  <a:xfrm>
                    <a:off x="714361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9ACB2BC7-E33D-2E0A-7FFB-6152459415FE}"/>
                      </a:ext>
                    </a:extLst>
                  </p:cNvPr>
                  <p:cNvSpPr/>
                  <p:nvPr/>
                </p:nvSpPr>
                <p:spPr>
                  <a:xfrm>
                    <a:off x="7087684"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B0AF5D2-A89D-5420-0EC8-AE9DCA331463}"/>
                      </a:ext>
                    </a:extLst>
                  </p:cNvPr>
                  <p:cNvSpPr/>
                  <p:nvPr/>
                </p:nvSpPr>
                <p:spPr>
                  <a:xfrm>
                    <a:off x="703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80" name="Freeform: Shape 179">
                  <a:extLst>
                    <a:ext uri="{FF2B5EF4-FFF2-40B4-BE49-F238E27FC236}">
                      <a16:creationId xmlns:a16="http://schemas.microsoft.com/office/drawing/2014/main" id="{9D939F9E-A95B-B849-5BD7-4E96AC0B579F}"/>
                    </a:ext>
                  </a:extLst>
                </p:cNvPr>
                <p:cNvSpPr/>
                <p:nvPr/>
              </p:nvSpPr>
              <p:spPr>
                <a:xfrm>
                  <a:off x="6970297" y="2407951"/>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181" name="Picture 180">
                  <a:extLst>
                    <a:ext uri="{FF2B5EF4-FFF2-40B4-BE49-F238E27FC236}">
                      <a16:creationId xmlns:a16="http://schemas.microsoft.com/office/drawing/2014/main" id="{427E6B9E-3AED-B6B7-EA24-8A48062A472C}"/>
                    </a:ext>
                  </a:extLst>
                </p:cNvPr>
                <p:cNvPicPr>
                  <a:picLocks noChangeAspect="1"/>
                </p:cNvPicPr>
                <p:nvPr/>
              </p:nvPicPr>
              <p:blipFill>
                <a:blip r:embed="rId3"/>
                <a:stretch>
                  <a:fillRect/>
                </a:stretch>
              </p:blipFill>
              <p:spPr>
                <a:xfrm>
                  <a:off x="6554046" y="2882480"/>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cxnSp>
            <p:nvCxnSpPr>
              <p:cNvPr id="176" name="Straight Arrow Connector 175">
                <a:extLst>
                  <a:ext uri="{FF2B5EF4-FFF2-40B4-BE49-F238E27FC236}">
                    <a16:creationId xmlns:a16="http://schemas.microsoft.com/office/drawing/2014/main" id="{B38A325D-B376-CCC8-F434-1EC77011DA80}"/>
                  </a:ext>
                </a:extLst>
              </p:cNvPr>
              <p:cNvCxnSpPr>
                <a:cxnSpLocks/>
              </p:cNvCxnSpPr>
              <p:nvPr/>
            </p:nvCxnSpPr>
            <p:spPr>
              <a:xfrm>
                <a:off x="5594008"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3855A482-F827-9430-5301-9334BEF0FA4C}"/>
                </a:ext>
              </a:extLst>
            </p:cNvPr>
            <p:cNvGrpSpPr/>
            <p:nvPr/>
          </p:nvGrpSpPr>
          <p:grpSpPr>
            <a:xfrm>
              <a:off x="3034188" y="3240740"/>
              <a:ext cx="1378769" cy="1349382"/>
              <a:chOff x="6356704" y="4424498"/>
              <a:chExt cx="1378769" cy="1349382"/>
            </a:xfrm>
          </p:grpSpPr>
          <p:grpSp>
            <p:nvGrpSpPr>
              <p:cNvPr id="135" name="Graphic 610">
                <a:extLst>
                  <a:ext uri="{FF2B5EF4-FFF2-40B4-BE49-F238E27FC236}">
                    <a16:creationId xmlns:a16="http://schemas.microsoft.com/office/drawing/2014/main" id="{2B743F28-637D-2AA5-9B44-67EC01E01AD1}"/>
                  </a:ext>
                </a:extLst>
              </p:cNvPr>
              <p:cNvGrpSpPr/>
              <p:nvPr/>
            </p:nvGrpSpPr>
            <p:grpSpPr>
              <a:xfrm>
                <a:off x="6356704" y="4424498"/>
                <a:ext cx="1378769" cy="1349382"/>
                <a:chOff x="7754137" y="2400268"/>
                <a:chExt cx="1378769" cy="1349382"/>
              </a:xfrm>
            </p:grpSpPr>
            <p:sp>
              <p:nvSpPr>
                <p:cNvPr id="137" name="Freeform: Shape 136">
                  <a:extLst>
                    <a:ext uri="{FF2B5EF4-FFF2-40B4-BE49-F238E27FC236}">
                      <a16:creationId xmlns:a16="http://schemas.microsoft.com/office/drawing/2014/main" id="{CB443A31-4725-D309-5A66-73D2AFB13E86}"/>
                    </a:ext>
                  </a:extLst>
                </p:cNvPr>
                <p:cNvSpPr/>
                <p:nvPr/>
              </p:nvSpPr>
              <p:spPr>
                <a:xfrm>
                  <a:off x="8170295" y="2401651"/>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78718E56-F1BB-3A66-256F-6E49FD536A5A}"/>
                    </a:ext>
                  </a:extLst>
                </p:cNvPr>
                <p:cNvSpPr/>
                <p:nvPr/>
              </p:nvSpPr>
              <p:spPr>
                <a:xfrm>
                  <a:off x="8343150" y="2572201"/>
                  <a:ext cx="504122" cy="615517"/>
                </a:xfrm>
                <a:custGeom>
                  <a:avLst/>
                  <a:gdLst>
                    <a:gd name="connsiteX0" fmla="*/ 111088 w 504122"/>
                    <a:gd name="connsiteY0" fmla="*/ 113086 h 615517"/>
                    <a:gd name="connsiteX1" fmla="*/ 56543 w 504122"/>
                    <a:gd name="connsiteY1" fmla="*/ 113086 h 615517"/>
                    <a:gd name="connsiteX2" fmla="*/ 56389 w 504122"/>
                    <a:gd name="connsiteY2" fmla="*/ 165787 h 615517"/>
                    <a:gd name="connsiteX3" fmla="*/ 614 w 504122"/>
                    <a:gd name="connsiteY3" fmla="*/ 165787 h 615517"/>
                    <a:gd name="connsiteX4" fmla="*/ 0 w 504122"/>
                    <a:gd name="connsiteY4" fmla="*/ 281946 h 615517"/>
                    <a:gd name="connsiteX5" fmla="*/ 56543 w 504122"/>
                    <a:gd name="connsiteY5" fmla="*/ 281946 h 615517"/>
                    <a:gd name="connsiteX6" fmla="*/ 55621 w 504122"/>
                    <a:gd name="connsiteY6" fmla="*/ 444968 h 615517"/>
                    <a:gd name="connsiteX7" fmla="*/ 768 w 504122"/>
                    <a:gd name="connsiteY7" fmla="*/ 450345 h 615517"/>
                    <a:gd name="connsiteX8" fmla="*/ 0 w 504122"/>
                    <a:gd name="connsiteY8" fmla="*/ 561126 h 615517"/>
                    <a:gd name="connsiteX9" fmla="*/ 169782 w 504122"/>
                    <a:gd name="connsiteY9" fmla="*/ 563124 h 615517"/>
                    <a:gd name="connsiteX10" fmla="*/ 168553 w 504122"/>
                    <a:gd name="connsiteY10" fmla="*/ 615518 h 615517"/>
                    <a:gd name="connsiteX11" fmla="*/ 336492 w 504122"/>
                    <a:gd name="connsiteY11" fmla="*/ 615518 h 615517"/>
                    <a:gd name="connsiteX12" fmla="*/ 336952 w 504122"/>
                    <a:gd name="connsiteY12" fmla="*/ 563738 h 615517"/>
                    <a:gd name="connsiteX13" fmla="*/ 500742 w 504122"/>
                    <a:gd name="connsiteY13" fmla="*/ 561126 h 615517"/>
                    <a:gd name="connsiteX14" fmla="*/ 504122 w 504122"/>
                    <a:gd name="connsiteY14" fmla="*/ 223559 h 615517"/>
                    <a:gd name="connsiteX15" fmla="*/ 449116 w 504122"/>
                    <a:gd name="connsiteY15" fmla="*/ 225557 h 615517"/>
                    <a:gd name="connsiteX16" fmla="*/ 447733 w 504122"/>
                    <a:gd name="connsiteY16" fmla="*/ 167170 h 615517"/>
                    <a:gd name="connsiteX17" fmla="*/ 504122 w 504122"/>
                    <a:gd name="connsiteY17" fmla="*/ 169167 h 615517"/>
                    <a:gd name="connsiteX18" fmla="*/ 504122 w 504122"/>
                    <a:gd name="connsiteY18" fmla="*/ 1229 h 615517"/>
                    <a:gd name="connsiteX19" fmla="*/ 281331 w 504122"/>
                    <a:gd name="connsiteY19" fmla="*/ 0 h 615517"/>
                    <a:gd name="connsiteX20" fmla="*/ 281946 w 504122"/>
                    <a:gd name="connsiteY20" fmla="*/ 57004 h 615517"/>
                    <a:gd name="connsiteX21" fmla="*/ 112778 w 504122"/>
                    <a:gd name="connsiteY21" fmla="*/ 56389 h 615517"/>
                    <a:gd name="connsiteX22" fmla="*/ 111088 w 504122"/>
                    <a:gd name="connsiteY22" fmla="*/ 113086 h 61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4122" h="615517">
                      <a:moveTo>
                        <a:pt x="111088" y="113086"/>
                      </a:moveTo>
                      <a:lnTo>
                        <a:pt x="56543" y="113086"/>
                      </a:lnTo>
                      <a:lnTo>
                        <a:pt x="56389" y="165787"/>
                      </a:lnTo>
                      <a:lnTo>
                        <a:pt x="614" y="165787"/>
                      </a:lnTo>
                      <a:lnTo>
                        <a:pt x="0" y="281946"/>
                      </a:lnTo>
                      <a:lnTo>
                        <a:pt x="56543" y="281946"/>
                      </a:lnTo>
                      <a:lnTo>
                        <a:pt x="55621" y="444968"/>
                      </a:lnTo>
                      <a:lnTo>
                        <a:pt x="768" y="450345"/>
                      </a:lnTo>
                      <a:lnTo>
                        <a:pt x="0" y="561126"/>
                      </a:lnTo>
                      <a:lnTo>
                        <a:pt x="169782" y="563124"/>
                      </a:lnTo>
                      <a:lnTo>
                        <a:pt x="168553" y="615518"/>
                      </a:lnTo>
                      <a:lnTo>
                        <a:pt x="336492" y="615518"/>
                      </a:lnTo>
                      <a:lnTo>
                        <a:pt x="336952" y="563738"/>
                      </a:lnTo>
                      <a:lnTo>
                        <a:pt x="500742" y="561126"/>
                      </a:lnTo>
                      <a:lnTo>
                        <a:pt x="504122" y="223559"/>
                      </a:lnTo>
                      <a:lnTo>
                        <a:pt x="449116" y="225557"/>
                      </a:lnTo>
                      <a:lnTo>
                        <a:pt x="447733" y="167170"/>
                      </a:lnTo>
                      <a:lnTo>
                        <a:pt x="504122" y="169167"/>
                      </a:lnTo>
                      <a:lnTo>
                        <a:pt x="504122" y="1229"/>
                      </a:lnTo>
                      <a:lnTo>
                        <a:pt x="281331" y="0"/>
                      </a:lnTo>
                      <a:lnTo>
                        <a:pt x="281946" y="57004"/>
                      </a:lnTo>
                      <a:lnTo>
                        <a:pt x="112778" y="56389"/>
                      </a:lnTo>
                      <a:lnTo>
                        <a:pt x="111088" y="113086"/>
                      </a:lnTo>
                    </a:path>
                  </a:pathLst>
                </a:custGeom>
                <a:solidFill>
                  <a:srgbClr val="9FB5BA"/>
                </a:solidFill>
                <a:ln w="15358" cap="flat">
                  <a:noFill/>
                  <a:prstDash val="solid"/>
                  <a:miter/>
                </a:ln>
              </p:spPr>
              <p:txBody>
                <a:bodyPr rtlCol="0" anchor="ctr"/>
                <a:lstStyle/>
                <a:p>
                  <a:endParaRPr lang="en-US"/>
                </a:p>
              </p:txBody>
            </p:sp>
            <p:grpSp>
              <p:nvGrpSpPr>
                <p:cNvPr id="139" name="Graphic 610">
                  <a:extLst>
                    <a:ext uri="{FF2B5EF4-FFF2-40B4-BE49-F238E27FC236}">
                      <a16:creationId xmlns:a16="http://schemas.microsoft.com/office/drawing/2014/main" id="{C56BC5E2-F387-B03D-7635-5FBECD56F0D7}"/>
                    </a:ext>
                  </a:extLst>
                </p:cNvPr>
                <p:cNvGrpSpPr/>
                <p:nvPr/>
              </p:nvGrpSpPr>
              <p:grpSpPr>
                <a:xfrm>
                  <a:off x="8175827" y="2405339"/>
                  <a:ext cx="951855" cy="951855"/>
                  <a:chOff x="8175827" y="2405339"/>
                  <a:chExt cx="951855" cy="951855"/>
                </a:xfrm>
                <a:noFill/>
              </p:grpSpPr>
              <p:sp>
                <p:nvSpPr>
                  <p:cNvPr id="142" name="Freeform: Shape 141">
                    <a:extLst>
                      <a:ext uri="{FF2B5EF4-FFF2-40B4-BE49-F238E27FC236}">
                        <a16:creationId xmlns:a16="http://schemas.microsoft.com/office/drawing/2014/main" id="{3CFB46B1-55B6-FA8F-6DC9-DD353AF0B27D}"/>
                      </a:ext>
                    </a:extLst>
                  </p:cNvPr>
                  <p:cNvSpPr/>
                  <p:nvPr/>
                </p:nvSpPr>
                <p:spPr>
                  <a:xfrm>
                    <a:off x="8175827" y="240533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63A36D5-1F29-B10F-FC74-3E67CC67A565}"/>
                      </a:ext>
                    </a:extLst>
                  </p:cNvPr>
                  <p:cNvSpPr/>
                  <p:nvPr/>
                </p:nvSpPr>
                <p:spPr>
                  <a:xfrm>
                    <a:off x="8175827" y="246142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05DD4DF7-B606-6E63-3A0D-0830607858B7}"/>
                      </a:ext>
                    </a:extLst>
                  </p:cNvPr>
                  <p:cNvSpPr/>
                  <p:nvPr/>
                </p:nvSpPr>
                <p:spPr>
                  <a:xfrm>
                    <a:off x="8175827" y="251734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6A5CD25F-E9E8-6E57-4755-5773EDD215B0}"/>
                      </a:ext>
                    </a:extLst>
                  </p:cNvPr>
                  <p:cNvSpPr/>
                  <p:nvPr/>
                </p:nvSpPr>
                <p:spPr>
                  <a:xfrm>
                    <a:off x="8175827" y="257343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89415AA8-1EE2-D8EB-D324-AA87D9747A63}"/>
                      </a:ext>
                    </a:extLst>
                  </p:cNvPr>
                  <p:cNvSpPr/>
                  <p:nvPr/>
                </p:nvSpPr>
                <p:spPr>
                  <a:xfrm>
                    <a:off x="8175827" y="262935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8224D8C4-E5BC-6B0B-C02B-66250A2185A2}"/>
                      </a:ext>
                    </a:extLst>
                  </p:cNvPr>
                  <p:cNvSpPr/>
                  <p:nvPr/>
                </p:nvSpPr>
                <p:spPr>
                  <a:xfrm>
                    <a:off x="8175827" y="26852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DE7B768F-069A-2166-27CF-45BB4ED54B9B}"/>
                      </a:ext>
                    </a:extLst>
                  </p:cNvPr>
                  <p:cNvSpPr/>
                  <p:nvPr/>
                </p:nvSpPr>
                <p:spPr>
                  <a:xfrm>
                    <a:off x="8175827" y="274136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23E53B0C-4C12-FD51-169F-14EE68D086E1}"/>
                      </a:ext>
                    </a:extLst>
                  </p:cNvPr>
                  <p:cNvSpPr/>
                  <p:nvPr/>
                </p:nvSpPr>
                <p:spPr>
                  <a:xfrm>
                    <a:off x="8175827" y="27972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3374EA3-5169-21DA-0931-769C235A9CD2}"/>
                      </a:ext>
                    </a:extLst>
                  </p:cNvPr>
                  <p:cNvSpPr/>
                  <p:nvPr/>
                </p:nvSpPr>
                <p:spPr>
                  <a:xfrm>
                    <a:off x="8175827" y="285337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F2B6354-CD53-2764-87ED-9E512D254765}"/>
                      </a:ext>
                    </a:extLst>
                  </p:cNvPr>
                  <p:cNvSpPr/>
                  <p:nvPr/>
                </p:nvSpPr>
                <p:spPr>
                  <a:xfrm>
                    <a:off x="8175827" y="290930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CE4F000-F083-D733-8AB4-DA009631B5BA}"/>
                      </a:ext>
                    </a:extLst>
                  </p:cNvPr>
                  <p:cNvSpPr/>
                  <p:nvPr/>
                </p:nvSpPr>
                <p:spPr>
                  <a:xfrm>
                    <a:off x="8175827" y="296523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74F8D846-CD32-4448-E1D5-FDA80B4DF863}"/>
                      </a:ext>
                    </a:extLst>
                  </p:cNvPr>
                  <p:cNvSpPr/>
                  <p:nvPr/>
                </p:nvSpPr>
                <p:spPr>
                  <a:xfrm>
                    <a:off x="8175827" y="302131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30B16DEC-B6BA-B211-8B6B-B5FFCE69C209}"/>
                      </a:ext>
                    </a:extLst>
                  </p:cNvPr>
                  <p:cNvSpPr/>
                  <p:nvPr/>
                </p:nvSpPr>
                <p:spPr>
                  <a:xfrm>
                    <a:off x="8175827" y="30772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6074AC9B-EBF8-5E3B-DBDE-A08CC42AC0D6}"/>
                      </a:ext>
                    </a:extLst>
                  </p:cNvPr>
                  <p:cNvSpPr/>
                  <p:nvPr/>
                </p:nvSpPr>
                <p:spPr>
                  <a:xfrm>
                    <a:off x="8175827" y="31333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D39FB9A-70FA-7F3E-609A-8A7F6999A5F6}"/>
                      </a:ext>
                    </a:extLst>
                  </p:cNvPr>
                  <p:cNvSpPr/>
                  <p:nvPr/>
                </p:nvSpPr>
                <p:spPr>
                  <a:xfrm>
                    <a:off x="8175827" y="31892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2017A5DA-536B-D5F2-AC11-9E90EF3A1B9D}"/>
                      </a:ext>
                    </a:extLst>
                  </p:cNvPr>
                  <p:cNvSpPr/>
                  <p:nvPr/>
                </p:nvSpPr>
                <p:spPr>
                  <a:xfrm>
                    <a:off x="8175827" y="324518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D0695577-B2D6-1AE9-E71A-5A8C44817CB1}"/>
                      </a:ext>
                    </a:extLst>
                  </p:cNvPr>
                  <p:cNvSpPr/>
                  <p:nvPr/>
                </p:nvSpPr>
                <p:spPr>
                  <a:xfrm>
                    <a:off x="8175827" y="33012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F15CE41-43D5-26C3-6317-A9ACC81AAF50}"/>
                      </a:ext>
                    </a:extLst>
                  </p:cNvPr>
                  <p:cNvSpPr/>
                  <p:nvPr/>
                </p:nvSpPr>
                <p:spPr>
                  <a:xfrm>
                    <a:off x="907160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ACB3C68-315D-0B82-A397-2BA6E757B874}"/>
                      </a:ext>
                    </a:extLst>
                  </p:cNvPr>
                  <p:cNvSpPr/>
                  <p:nvPr/>
                </p:nvSpPr>
                <p:spPr>
                  <a:xfrm>
                    <a:off x="901567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5736176D-A142-E255-3C09-9BD37945417D}"/>
                      </a:ext>
                    </a:extLst>
                  </p:cNvPr>
                  <p:cNvSpPr/>
                  <p:nvPr/>
                </p:nvSpPr>
                <p:spPr>
                  <a:xfrm>
                    <a:off x="895959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0872211-3414-D05E-DDF3-1CB154ED5995}"/>
                      </a:ext>
                    </a:extLst>
                  </p:cNvPr>
                  <p:cNvSpPr/>
                  <p:nvPr/>
                </p:nvSpPr>
                <p:spPr>
                  <a:xfrm>
                    <a:off x="890366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838315D-80FC-9CED-D422-C8D0DFF54E46}"/>
                      </a:ext>
                    </a:extLst>
                  </p:cNvPr>
                  <p:cNvSpPr/>
                  <p:nvPr/>
                </p:nvSpPr>
                <p:spPr>
                  <a:xfrm>
                    <a:off x="884773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30026414-64FF-C223-121E-D5F54EBD6C46}"/>
                      </a:ext>
                    </a:extLst>
                  </p:cNvPr>
                  <p:cNvSpPr/>
                  <p:nvPr/>
                </p:nvSpPr>
                <p:spPr>
                  <a:xfrm>
                    <a:off x="879165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2242F74D-BDEA-8A1B-2556-BC14E27E75CD}"/>
                      </a:ext>
                    </a:extLst>
                  </p:cNvPr>
                  <p:cNvSpPr/>
                  <p:nvPr/>
                </p:nvSpPr>
                <p:spPr>
                  <a:xfrm>
                    <a:off x="873572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8C6695F6-4EAB-4552-BC1A-F0E06EB493E8}"/>
                      </a:ext>
                    </a:extLst>
                  </p:cNvPr>
                  <p:cNvSpPr/>
                  <p:nvPr/>
                </p:nvSpPr>
                <p:spPr>
                  <a:xfrm>
                    <a:off x="867964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8487DD73-69BB-2C97-777B-477C31C5EEA7}"/>
                      </a:ext>
                    </a:extLst>
                  </p:cNvPr>
                  <p:cNvSpPr/>
                  <p:nvPr/>
                </p:nvSpPr>
                <p:spPr>
                  <a:xfrm>
                    <a:off x="862371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C377E54-2124-E4EC-37B1-A7A9874ADE8B}"/>
                      </a:ext>
                    </a:extLst>
                  </p:cNvPr>
                  <p:cNvSpPr/>
                  <p:nvPr/>
                </p:nvSpPr>
                <p:spPr>
                  <a:xfrm>
                    <a:off x="856763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5F8FDCC9-A894-8975-5302-93E2BAFED572}"/>
                      </a:ext>
                    </a:extLst>
                  </p:cNvPr>
                  <p:cNvSpPr/>
                  <p:nvPr/>
                </p:nvSpPr>
                <p:spPr>
                  <a:xfrm>
                    <a:off x="851170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D40A4518-AFBE-9262-F187-D07C322ABFAE}"/>
                      </a:ext>
                    </a:extLst>
                  </p:cNvPr>
                  <p:cNvSpPr/>
                  <p:nvPr/>
                </p:nvSpPr>
                <p:spPr>
                  <a:xfrm>
                    <a:off x="845577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1016A425-57E3-FA21-307B-BEB5A497A8EB}"/>
                      </a:ext>
                    </a:extLst>
                  </p:cNvPr>
                  <p:cNvSpPr/>
                  <p:nvPr/>
                </p:nvSpPr>
                <p:spPr>
                  <a:xfrm>
                    <a:off x="839969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B334FA8-DD76-33EE-1E66-80457BBBD4A9}"/>
                      </a:ext>
                    </a:extLst>
                  </p:cNvPr>
                  <p:cNvSpPr/>
                  <p:nvPr/>
                </p:nvSpPr>
                <p:spPr>
                  <a:xfrm>
                    <a:off x="834376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B4DC54B1-EF28-FF86-F2FC-5AABB24422BA}"/>
                      </a:ext>
                    </a:extLst>
                  </p:cNvPr>
                  <p:cNvSpPr/>
                  <p:nvPr/>
                </p:nvSpPr>
                <p:spPr>
                  <a:xfrm>
                    <a:off x="828768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2E4E3B29-CA7B-2273-C7DC-45763A8CDD2E}"/>
                      </a:ext>
                    </a:extLst>
                  </p:cNvPr>
                  <p:cNvSpPr/>
                  <p:nvPr/>
                </p:nvSpPr>
                <p:spPr>
                  <a:xfrm>
                    <a:off x="823175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40" name="Freeform: Shape 139">
                  <a:extLst>
                    <a:ext uri="{FF2B5EF4-FFF2-40B4-BE49-F238E27FC236}">
                      <a16:creationId xmlns:a16="http://schemas.microsoft.com/office/drawing/2014/main" id="{8EBD89AF-A748-EC2B-A6EC-59BD6AE6B8A4}"/>
                    </a:ext>
                  </a:extLst>
                </p:cNvPr>
                <p:cNvSpPr/>
                <p:nvPr/>
              </p:nvSpPr>
              <p:spPr>
                <a:xfrm>
                  <a:off x="8170295" y="2400268"/>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141" name="Picture 140">
                  <a:extLst>
                    <a:ext uri="{FF2B5EF4-FFF2-40B4-BE49-F238E27FC236}">
                      <a16:creationId xmlns:a16="http://schemas.microsoft.com/office/drawing/2014/main" id="{0AF38A20-7C66-7C87-D074-DD1B06B7E011}"/>
                    </a:ext>
                  </a:extLst>
                </p:cNvPr>
                <p:cNvPicPr>
                  <a:picLocks noChangeAspect="1"/>
                </p:cNvPicPr>
                <p:nvPr/>
              </p:nvPicPr>
              <p:blipFill>
                <a:blip r:embed="rId3"/>
                <a:stretch>
                  <a:fillRect/>
                </a:stretch>
              </p:blipFill>
              <p:spPr>
                <a:xfrm>
                  <a:off x="7754137" y="2874859"/>
                  <a:ext cx="874791" cy="874791"/>
                </a:xfrm>
                <a:custGeom>
                  <a:avLst/>
                  <a:gdLst>
                    <a:gd name="connsiteX0" fmla="*/ -9 w 874791"/>
                    <a:gd name="connsiteY0" fmla="*/ -346 h 874791"/>
                    <a:gd name="connsiteX1" fmla="*/ 874782 w 874791"/>
                    <a:gd name="connsiteY1" fmla="*/ -346 h 874791"/>
                    <a:gd name="connsiteX2" fmla="*/ 874782 w 874791"/>
                    <a:gd name="connsiteY2" fmla="*/ 874445 h 874791"/>
                    <a:gd name="connsiteX3" fmla="*/ -9 w 874791"/>
                    <a:gd name="connsiteY3" fmla="*/ 874445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346"/>
                      </a:moveTo>
                      <a:lnTo>
                        <a:pt x="874782" y="-346"/>
                      </a:lnTo>
                      <a:lnTo>
                        <a:pt x="874782" y="874445"/>
                      </a:lnTo>
                      <a:lnTo>
                        <a:pt x="-9" y="874445"/>
                      </a:lnTo>
                      <a:close/>
                    </a:path>
                  </a:pathLst>
                </a:custGeom>
              </p:spPr>
            </p:pic>
          </p:grpSp>
          <p:cxnSp>
            <p:nvCxnSpPr>
              <p:cNvPr id="136" name="Straight Arrow Connector 135">
                <a:extLst>
                  <a:ext uri="{FF2B5EF4-FFF2-40B4-BE49-F238E27FC236}">
                    <a16:creationId xmlns:a16="http://schemas.microsoft.com/office/drawing/2014/main" id="{8FA3A80F-243D-CFC6-B25A-CEFC06E84680}"/>
                  </a:ext>
                </a:extLst>
              </p:cNvPr>
              <p:cNvCxnSpPr>
                <a:cxnSpLocks/>
              </p:cNvCxnSpPr>
              <p:nvPr/>
            </p:nvCxnSpPr>
            <p:spPr>
              <a:xfrm>
                <a:off x="6784204"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2A5B04D6-C2EE-5A46-43F2-5CA1B7EF45DF}"/>
                </a:ext>
              </a:extLst>
            </p:cNvPr>
            <p:cNvGrpSpPr/>
            <p:nvPr/>
          </p:nvGrpSpPr>
          <p:grpSpPr>
            <a:xfrm>
              <a:off x="3034188" y="4426296"/>
              <a:ext cx="1378769" cy="1349397"/>
              <a:chOff x="6356704" y="5610054"/>
              <a:chExt cx="1378769" cy="1349397"/>
            </a:xfrm>
          </p:grpSpPr>
          <p:grpSp>
            <p:nvGrpSpPr>
              <p:cNvPr id="95" name="Graphic 610">
                <a:extLst>
                  <a:ext uri="{FF2B5EF4-FFF2-40B4-BE49-F238E27FC236}">
                    <a16:creationId xmlns:a16="http://schemas.microsoft.com/office/drawing/2014/main" id="{F6FAFDFD-297A-C12A-0056-F55E77FF86DA}"/>
                  </a:ext>
                </a:extLst>
              </p:cNvPr>
              <p:cNvGrpSpPr/>
              <p:nvPr/>
            </p:nvGrpSpPr>
            <p:grpSpPr>
              <a:xfrm>
                <a:off x="6356704" y="5610054"/>
                <a:ext cx="1378769" cy="1349397"/>
                <a:chOff x="7754137" y="3585824"/>
                <a:chExt cx="1378769" cy="1349397"/>
              </a:xfrm>
            </p:grpSpPr>
            <p:sp>
              <p:nvSpPr>
                <p:cNvPr id="97" name="Freeform: Shape 96">
                  <a:extLst>
                    <a:ext uri="{FF2B5EF4-FFF2-40B4-BE49-F238E27FC236}">
                      <a16:creationId xmlns:a16="http://schemas.microsoft.com/office/drawing/2014/main" id="{ADBE193C-CDD0-30C2-FCC2-FB936B12238C}"/>
                    </a:ext>
                  </a:extLst>
                </p:cNvPr>
                <p:cNvSpPr/>
                <p:nvPr/>
              </p:nvSpPr>
              <p:spPr>
                <a:xfrm>
                  <a:off x="8170295"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387A1D81-89C5-677A-EF33-F8ACBBD1A639}"/>
                    </a:ext>
                  </a:extLst>
                </p:cNvPr>
                <p:cNvSpPr/>
                <p:nvPr/>
              </p:nvSpPr>
              <p:spPr>
                <a:xfrm>
                  <a:off x="8343919" y="3701983"/>
                  <a:ext cx="615825" cy="616900"/>
                </a:xfrm>
                <a:custGeom>
                  <a:avLst/>
                  <a:gdLst>
                    <a:gd name="connsiteX0" fmla="*/ 111396 w 615825"/>
                    <a:gd name="connsiteY0" fmla="*/ 55314 h 616900"/>
                    <a:gd name="connsiteX1" fmla="*/ 2919 w 615825"/>
                    <a:gd name="connsiteY1" fmla="*/ 57311 h 616900"/>
                    <a:gd name="connsiteX2" fmla="*/ 0 w 615825"/>
                    <a:gd name="connsiteY2" fmla="*/ 172087 h 616900"/>
                    <a:gd name="connsiteX3" fmla="*/ 0 w 615825"/>
                    <a:gd name="connsiteY3" fmla="*/ 224942 h 616900"/>
                    <a:gd name="connsiteX4" fmla="*/ 113393 w 615825"/>
                    <a:gd name="connsiteY4" fmla="*/ 225403 h 616900"/>
                    <a:gd name="connsiteX5" fmla="*/ 113393 w 615825"/>
                    <a:gd name="connsiteY5" fmla="*/ 446811 h 616900"/>
                    <a:gd name="connsiteX6" fmla="*/ 165019 w 615825"/>
                    <a:gd name="connsiteY6" fmla="*/ 449270 h 616900"/>
                    <a:gd name="connsiteX7" fmla="*/ 168092 w 615825"/>
                    <a:gd name="connsiteY7" fmla="*/ 613367 h 616900"/>
                    <a:gd name="connsiteX8" fmla="*/ 557592 w 615825"/>
                    <a:gd name="connsiteY8" fmla="*/ 616901 h 616900"/>
                    <a:gd name="connsiteX9" fmla="*/ 559589 w 615825"/>
                    <a:gd name="connsiteY9" fmla="*/ 505966 h 616900"/>
                    <a:gd name="connsiteX10" fmla="*/ 615826 w 615825"/>
                    <a:gd name="connsiteY10" fmla="*/ 505966 h 616900"/>
                    <a:gd name="connsiteX11" fmla="*/ 615826 w 615825"/>
                    <a:gd name="connsiteY11" fmla="*/ 336952 h 616900"/>
                    <a:gd name="connsiteX12" fmla="*/ 559743 w 615825"/>
                    <a:gd name="connsiteY12" fmla="*/ 336030 h 616900"/>
                    <a:gd name="connsiteX13" fmla="*/ 559589 w 615825"/>
                    <a:gd name="connsiteY13" fmla="*/ 227401 h 616900"/>
                    <a:gd name="connsiteX14" fmla="*/ 452650 w 615825"/>
                    <a:gd name="connsiteY14" fmla="*/ 223867 h 616900"/>
                    <a:gd name="connsiteX15" fmla="*/ 448194 w 615825"/>
                    <a:gd name="connsiteY15" fmla="*/ 168246 h 616900"/>
                    <a:gd name="connsiteX16" fmla="*/ 394878 w 615825"/>
                    <a:gd name="connsiteY16" fmla="*/ 170704 h 616900"/>
                    <a:gd name="connsiteX17" fmla="*/ 396414 w 615825"/>
                    <a:gd name="connsiteY17" fmla="*/ 114008 h 616900"/>
                    <a:gd name="connsiteX18" fmla="*/ 336184 w 615825"/>
                    <a:gd name="connsiteY18" fmla="*/ 114008 h 616900"/>
                    <a:gd name="connsiteX19" fmla="*/ 335724 w 615825"/>
                    <a:gd name="connsiteY19" fmla="*/ 55314 h 616900"/>
                    <a:gd name="connsiteX20" fmla="*/ 279795 w 615825"/>
                    <a:gd name="connsiteY20" fmla="*/ 55314 h 616900"/>
                    <a:gd name="connsiteX21" fmla="*/ 277951 w 615825"/>
                    <a:gd name="connsiteY21" fmla="*/ 1998 h 616900"/>
                    <a:gd name="connsiteX22" fmla="*/ 226786 w 615825"/>
                    <a:gd name="connsiteY22" fmla="*/ 0 h 616900"/>
                    <a:gd name="connsiteX23" fmla="*/ 222483 w 615825"/>
                    <a:gd name="connsiteY23" fmla="*/ 55621 h 61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5825" h="616900">
                      <a:moveTo>
                        <a:pt x="111396" y="55314"/>
                      </a:moveTo>
                      <a:lnTo>
                        <a:pt x="2919" y="57311"/>
                      </a:lnTo>
                      <a:lnTo>
                        <a:pt x="0" y="172087"/>
                      </a:lnTo>
                      <a:lnTo>
                        <a:pt x="0" y="224942"/>
                      </a:lnTo>
                      <a:lnTo>
                        <a:pt x="113393" y="225403"/>
                      </a:lnTo>
                      <a:lnTo>
                        <a:pt x="113393" y="446811"/>
                      </a:lnTo>
                      <a:lnTo>
                        <a:pt x="165019" y="449270"/>
                      </a:lnTo>
                      <a:lnTo>
                        <a:pt x="168092" y="613367"/>
                      </a:lnTo>
                      <a:lnTo>
                        <a:pt x="557592" y="616901"/>
                      </a:lnTo>
                      <a:lnTo>
                        <a:pt x="559589" y="505966"/>
                      </a:lnTo>
                      <a:lnTo>
                        <a:pt x="615826" y="505966"/>
                      </a:lnTo>
                      <a:lnTo>
                        <a:pt x="615826" y="336952"/>
                      </a:lnTo>
                      <a:lnTo>
                        <a:pt x="559743" y="336030"/>
                      </a:lnTo>
                      <a:lnTo>
                        <a:pt x="559589" y="227401"/>
                      </a:lnTo>
                      <a:lnTo>
                        <a:pt x="452650" y="223867"/>
                      </a:lnTo>
                      <a:lnTo>
                        <a:pt x="448194" y="168246"/>
                      </a:lnTo>
                      <a:lnTo>
                        <a:pt x="394878" y="170704"/>
                      </a:lnTo>
                      <a:lnTo>
                        <a:pt x="396414" y="114008"/>
                      </a:lnTo>
                      <a:lnTo>
                        <a:pt x="336184" y="114008"/>
                      </a:lnTo>
                      <a:lnTo>
                        <a:pt x="335724" y="55314"/>
                      </a:lnTo>
                      <a:lnTo>
                        <a:pt x="279795" y="55314"/>
                      </a:lnTo>
                      <a:lnTo>
                        <a:pt x="277951" y="1998"/>
                      </a:lnTo>
                      <a:lnTo>
                        <a:pt x="226786" y="0"/>
                      </a:lnTo>
                      <a:lnTo>
                        <a:pt x="222483" y="55621"/>
                      </a:lnTo>
                    </a:path>
                  </a:pathLst>
                </a:custGeom>
                <a:solidFill>
                  <a:srgbClr val="9FB5BA"/>
                </a:solidFill>
                <a:ln w="15358" cap="flat">
                  <a:noFill/>
                  <a:prstDash val="solid"/>
                  <a:miter/>
                </a:ln>
              </p:spPr>
              <p:txBody>
                <a:bodyPr rtlCol="0" anchor="ctr"/>
                <a:lstStyle/>
                <a:p>
                  <a:endParaRPr lang="en-US"/>
                </a:p>
              </p:txBody>
            </p:sp>
            <p:grpSp>
              <p:nvGrpSpPr>
                <p:cNvPr id="99" name="Graphic 610">
                  <a:extLst>
                    <a:ext uri="{FF2B5EF4-FFF2-40B4-BE49-F238E27FC236}">
                      <a16:creationId xmlns:a16="http://schemas.microsoft.com/office/drawing/2014/main" id="{812AFA10-83F1-3563-C8E7-48BEB44F60FC}"/>
                    </a:ext>
                  </a:extLst>
                </p:cNvPr>
                <p:cNvGrpSpPr/>
                <p:nvPr/>
              </p:nvGrpSpPr>
              <p:grpSpPr>
                <a:xfrm>
                  <a:off x="8175827" y="3590894"/>
                  <a:ext cx="951855" cy="951855"/>
                  <a:chOff x="8175827" y="3590894"/>
                  <a:chExt cx="951855" cy="951855"/>
                </a:xfrm>
                <a:noFill/>
              </p:grpSpPr>
              <p:sp>
                <p:nvSpPr>
                  <p:cNvPr id="102" name="Freeform: Shape 101">
                    <a:extLst>
                      <a:ext uri="{FF2B5EF4-FFF2-40B4-BE49-F238E27FC236}">
                        <a16:creationId xmlns:a16="http://schemas.microsoft.com/office/drawing/2014/main" id="{BC5BA6D2-290C-457B-E912-7AF3CBCE5F07}"/>
                      </a:ext>
                    </a:extLst>
                  </p:cNvPr>
                  <p:cNvSpPr/>
                  <p:nvPr/>
                </p:nvSpPr>
                <p:spPr>
                  <a:xfrm>
                    <a:off x="8175827"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28B0DD17-1008-58F1-68A5-2FAD76C391E7}"/>
                      </a:ext>
                    </a:extLst>
                  </p:cNvPr>
                  <p:cNvSpPr/>
                  <p:nvPr/>
                </p:nvSpPr>
                <p:spPr>
                  <a:xfrm>
                    <a:off x="8175827" y="36469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C86F7712-7BE8-D31A-E878-40C0030C3FA3}"/>
                      </a:ext>
                    </a:extLst>
                  </p:cNvPr>
                  <p:cNvSpPr/>
                  <p:nvPr/>
                </p:nvSpPr>
                <p:spPr>
                  <a:xfrm>
                    <a:off x="8175827" y="370290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657FFCAA-F5E6-B956-3A5A-052C6B4F16D8}"/>
                      </a:ext>
                    </a:extLst>
                  </p:cNvPr>
                  <p:cNvSpPr/>
                  <p:nvPr/>
                </p:nvSpPr>
                <p:spPr>
                  <a:xfrm>
                    <a:off x="8175827" y="375898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46ECED5-CEF8-5FEB-F9B4-2031B1782018}"/>
                      </a:ext>
                    </a:extLst>
                  </p:cNvPr>
                  <p:cNvSpPr/>
                  <p:nvPr/>
                </p:nvSpPr>
                <p:spPr>
                  <a:xfrm>
                    <a:off x="8175827" y="38149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475D918B-3A8D-94B9-1CC1-90E20B7B6FFE}"/>
                      </a:ext>
                    </a:extLst>
                  </p:cNvPr>
                  <p:cNvSpPr/>
                  <p:nvPr/>
                </p:nvSpPr>
                <p:spPr>
                  <a:xfrm>
                    <a:off x="8175827" y="38708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D5B8A42-1149-4695-E4D8-F493B033B207}"/>
                      </a:ext>
                    </a:extLst>
                  </p:cNvPr>
                  <p:cNvSpPr/>
                  <p:nvPr/>
                </p:nvSpPr>
                <p:spPr>
                  <a:xfrm>
                    <a:off x="8175827" y="39269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CE76A2F-172C-AA2C-29F6-5EFACD70A8DC}"/>
                      </a:ext>
                    </a:extLst>
                  </p:cNvPr>
                  <p:cNvSpPr/>
                  <p:nvPr/>
                </p:nvSpPr>
                <p:spPr>
                  <a:xfrm>
                    <a:off x="8175827" y="39828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0AE5E0D4-2EC6-E63A-6A4F-21CE0FF032A0}"/>
                      </a:ext>
                    </a:extLst>
                  </p:cNvPr>
                  <p:cNvSpPr/>
                  <p:nvPr/>
                </p:nvSpPr>
                <p:spPr>
                  <a:xfrm>
                    <a:off x="8175827" y="40389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96345FD-7BF8-B86D-9A77-9881CF160250}"/>
                      </a:ext>
                    </a:extLst>
                  </p:cNvPr>
                  <p:cNvSpPr/>
                  <p:nvPr/>
                </p:nvSpPr>
                <p:spPr>
                  <a:xfrm>
                    <a:off x="8175827" y="40948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3A69984A-1500-DC51-3246-608E44534813}"/>
                      </a:ext>
                    </a:extLst>
                  </p:cNvPr>
                  <p:cNvSpPr/>
                  <p:nvPr/>
                </p:nvSpPr>
                <p:spPr>
                  <a:xfrm>
                    <a:off x="8175827" y="415094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0C50914A-4C69-5A97-8B6F-82E1AB606306}"/>
                      </a:ext>
                    </a:extLst>
                  </p:cNvPr>
                  <p:cNvSpPr/>
                  <p:nvPr/>
                </p:nvSpPr>
                <p:spPr>
                  <a:xfrm>
                    <a:off x="8175827" y="420687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88F2DA1-34BD-2D9F-4393-377F74802BFA}"/>
                      </a:ext>
                    </a:extLst>
                  </p:cNvPr>
                  <p:cNvSpPr/>
                  <p:nvPr/>
                </p:nvSpPr>
                <p:spPr>
                  <a:xfrm>
                    <a:off x="8175827" y="426280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3C06F150-65EC-70B4-FCDB-33EE15DA15A8}"/>
                      </a:ext>
                    </a:extLst>
                  </p:cNvPr>
                  <p:cNvSpPr/>
                  <p:nvPr/>
                </p:nvSpPr>
                <p:spPr>
                  <a:xfrm>
                    <a:off x="8175827" y="431888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4D89E430-2E6F-2EED-8914-634B6427A9B3}"/>
                      </a:ext>
                    </a:extLst>
                  </p:cNvPr>
                  <p:cNvSpPr/>
                  <p:nvPr/>
                </p:nvSpPr>
                <p:spPr>
                  <a:xfrm>
                    <a:off x="8175827" y="437481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A1A120A-02EB-63B5-5556-556795648518}"/>
                      </a:ext>
                    </a:extLst>
                  </p:cNvPr>
                  <p:cNvSpPr/>
                  <p:nvPr/>
                </p:nvSpPr>
                <p:spPr>
                  <a:xfrm>
                    <a:off x="8175827" y="443089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4D0FD722-E3FB-5D00-52C6-2964655D6C60}"/>
                      </a:ext>
                    </a:extLst>
                  </p:cNvPr>
                  <p:cNvSpPr/>
                  <p:nvPr/>
                </p:nvSpPr>
                <p:spPr>
                  <a:xfrm>
                    <a:off x="8175827" y="448682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8A779B0F-29D3-8CEE-5A5E-23FDCD18471C}"/>
                      </a:ext>
                    </a:extLst>
                  </p:cNvPr>
                  <p:cNvSpPr/>
                  <p:nvPr/>
                </p:nvSpPr>
                <p:spPr>
                  <a:xfrm>
                    <a:off x="907160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296D4F8-A73F-B185-7BAF-44B65F475739}"/>
                      </a:ext>
                    </a:extLst>
                  </p:cNvPr>
                  <p:cNvSpPr/>
                  <p:nvPr/>
                </p:nvSpPr>
                <p:spPr>
                  <a:xfrm>
                    <a:off x="901567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7BE48D33-E9D5-9AF8-682F-84DEEBF3B580}"/>
                      </a:ext>
                    </a:extLst>
                  </p:cNvPr>
                  <p:cNvSpPr/>
                  <p:nvPr/>
                </p:nvSpPr>
                <p:spPr>
                  <a:xfrm>
                    <a:off x="895959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E906E97-9A02-8EC9-4A95-0A78278330F1}"/>
                      </a:ext>
                    </a:extLst>
                  </p:cNvPr>
                  <p:cNvSpPr/>
                  <p:nvPr/>
                </p:nvSpPr>
                <p:spPr>
                  <a:xfrm>
                    <a:off x="890366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96062DE8-ECC3-EA94-422F-28C8E39434F7}"/>
                      </a:ext>
                    </a:extLst>
                  </p:cNvPr>
                  <p:cNvSpPr/>
                  <p:nvPr/>
                </p:nvSpPr>
                <p:spPr>
                  <a:xfrm>
                    <a:off x="88477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1B99752-6F63-3B94-F748-F35D67CD958E}"/>
                      </a:ext>
                    </a:extLst>
                  </p:cNvPr>
                  <p:cNvSpPr/>
                  <p:nvPr/>
                </p:nvSpPr>
                <p:spPr>
                  <a:xfrm>
                    <a:off x="87916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292A5EE-880B-4031-56E8-C74B3F865D79}"/>
                      </a:ext>
                    </a:extLst>
                  </p:cNvPr>
                  <p:cNvSpPr/>
                  <p:nvPr/>
                </p:nvSpPr>
                <p:spPr>
                  <a:xfrm>
                    <a:off x="873572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FEC69D5E-4540-36FB-38F2-E34B0653F6D0}"/>
                      </a:ext>
                    </a:extLst>
                  </p:cNvPr>
                  <p:cNvSpPr/>
                  <p:nvPr/>
                </p:nvSpPr>
                <p:spPr>
                  <a:xfrm>
                    <a:off x="86796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802E218B-2510-1562-BE95-194D9334F2F5}"/>
                      </a:ext>
                    </a:extLst>
                  </p:cNvPr>
                  <p:cNvSpPr/>
                  <p:nvPr/>
                </p:nvSpPr>
                <p:spPr>
                  <a:xfrm>
                    <a:off x="86237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E09857A0-D818-C439-8898-29C31E8B7CB6}"/>
                      </a:ext>
                    </a:extLst>
                  </p:cNvPr>
                  <p:cNvSpPr/>
                  <p:nvPr/>
                </p:nvSpPr>
                <p:spPr>
                  <a:xfrm>
                    <a:off x="856763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ED40261-EFA2-3F37-E169-857AF603E217}"/>
                      </a:ext>
                    </a:extLst>
                  </p:cNvPr>
                  <p:cNvSpPr/>
                  <p:nvPr/>
                </p:nvSpPr>
                <p:spPr>
                  <a:xfrm>
                    <a:off x="85117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10886DE7-A3C1-566E-25FE-6CDA901C2253}"/>
                      </a:ext>
                    </a:extLst>
                  </p:cNvPr>
                  <p:cNvSpPr/>
                  <p:nvPr/>
                </p:nvSpPr>
                <p:spPr>
                  <a:xfrm>
                    <a:off x="845577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581F1D7-78ED-593D-BFBC-D439B09A0F70}"/>
                      </a:ext>
                    </a:extLst>
                  </p:cNvPr>
                  <p:cNvSpPr/>
                  <p:nvPr/>
                </p:nvSpPr>
                <p:spPr>
                  <a:xfrm>
                    <a:off x="83996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1C20D2D4-6B06-E3EF-EE86-8E1AB4846F45}"/>
                      </a:ext>
                    </a:extLst>
                  </p:cNvPr>
                  <p:cNvSpPr/>
                  <p:nvPr/>
                </p:nvSpPr>
                <p:spPr>
                  <a:xfrm>
                    <a:off x="83437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BDCA088-C0A2-BF72-80FD-7FD34DD6EB9D}"/>
                      </a:ext>
                    </a:extLst>
                  </p:cNvPr>
                  <p:cNvSpPr/>
                  <p:nvPr/>
                </p:nvSpPr>
                <p:spPr>
                  <a:xfrm>
                    <a:off x="82876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19BD642-3C86-56BB-FC73-09C3C99B16AC}"/>
                      </a:ext>
                    </a:extLst>
                  </p:cNvPr>
                  <p:cNvSpPr/>
                  <p:nvPr/>
                </p:nvSpPr>
                <p:spPr>
                  <a:xfrm>
                    <a:off x="82317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00" name="Freeform: Shape 99">
                  <a:extLst>
                    <a:ext uri="{FF2B5EF4-FFF2-40B4-BE49-F238E27FC236}">
                      <a16:creationId xmlns:a16="http://schemas.microsoft.com/office/drawing/2014/main" id="{1464738E-2C8E-B858-A49B-8544B966AECE}"/>
                    </a:ext>
                  </a:extLst>
                </p:cNvPr>
                <p:cNvSpPr/>
                <p:nvPr/>
              </p:nvSpPr>
              <p:spPr>
                <a:xfrm>
                  <a:off x="8170295"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101" name="Picture 100">
                  <a:extLst>
                    <a:ext uri="{FF2B5EF4-FFF2-40B4-BE49-F238E27FC236}">
                      <a16:creationId xmlns:a16="http://schemas.microsoft.com/office/drawing/2014/main" id="{61DC94A1-4F28-3BBD-92BC-9D696D2EE8C3}"/>
                    </a:ext>
                  </a:extLst>
                </p:cNvPr>
                <p:cNvPicPr>
                  <a:picLocks noChangeAspect="1"/>
                </p:cNvPicPr>
                <p:nvPr/>
              </p:nvPicPr>
              <p:blipFill>
                <a:blip r:embed="rId3"/>
                <a:stretch>
                  <a:fillRect/>
                </a:stretch>
              </p:blipFill>
              <p:spPr>
                <a:xfrm>
                  <a:off x="7754137" y="4060430"/>
                  <a:ext cx="874791" cy="874791"/>
                </a:xfrm>
                <a:custGeom>
                  <a:avLst/>
                  <a:gdLst>
                    <a:gd name="connsiteX0" fmla="*/ -9 w 874791"/>
                    <a:gd name="connsiteY0" fmla="*/ -269 h 874791"/>
                    <a:gd name="connsiteX1" fmla="*/ 874782 w 874791"/>
                    <a:gd name="connsiteY1" fmla="*/ -269 h 874791"/>
                    <a:gd name="connsiteX2" fmla="*/ 874782 w 874791"/>
                    <a:gd name="connsiteY2" fmla="*/ 874522 h 874791"/>
                    <a:gd name="connsiteX3" fmla="*/ -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269"/>
                      </a:moveTo>
                      <a:lnTo>
                        <a:pt x="874782" y="-269"/>
                      </a:lnTo>
                      <a:lnTo>
                        <a:pt x="874782" y="874522"/>
                      </a:lnTo>
                      <a:lnTo>
                        <a:pt x="-9" y="874522"/>
                      </a:lnTo>
                      <a:close/>
                    </a:path>
                  </a:pathLst>
                </a:custGeom>
              </p:spPr>
            </p:pic>
          </p:grpSp>
          <p:cxnSp>
            <p:nvCxnSpPr>
              <p:cNvPr id="96" name="Straight Arrow Connector 95">
                <a:extLst>
                  <a:ext uri="{FF2B5EF4-FFF2-40B4-BE49-F238E27FC236}">
                    <a16:creationId xmlns:a16="http://schemas.microsoft.com/office/drawing/2014/main" id="{B4091E81-15EF-B195-9543-E12D60D104E8}"/>
                  </a:ext>
                </a:extLst>
              </p:cNvPr>
              <p:cNvCxnSpPr>
                <a:cxnSpLocks/>
              </p:cNvCxnSpPr>
              <p:nvPr/>
            </p:nvCxnSpPr>
            <p:spPr>
              <a:xfrm>
                <a:off x="6784204"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CBE7EABE-2D4B-C85B-13E3-2AD0B341CA20}"/>
                </a:ext>
              </a:extLst>
            </p:cNvPr>
            <p:cNvGrpSpPr/>
            <p:nvPr/>
          </p:nvGrpSpPr>
          <p:grpSpPr>
            <a:xfrm>
              <a:off x="1813093" y="4426296"/>
              <a:ext cx="1378815" cy="1349397"/>
              <a:chOff x="5135609" y="5610054"/>
              <a:chExt cx="1378815" cy="1349397"/>
            </a:xfrm>
          </p:grpSpPr>
          <p:grpSp>
            <p:nvGrpSpPr>
              <p:cNvPr id="55" name="Graphic 610">
                <a:extLst>
                  <a:ext uri="{FF2B5EF4-FFF2-40B4-BE49-F238E27FC236}">
                    <a16:creationId xmlns:a16="http://schemas.microsoft.com/office/drawing/2014/main" id="{CFA59184-9E37-F754-7FA5-1D8071BD1051}"/>
                  </a:ext>
                </a:extLst>
              </p:cNvPr>
              <p:cNvGrpSpPr/>
              <p:nvPr/>
            </p:nvGrpSpPr>
            <p:grpSpPr>
              <a:xfrm>
                <a:off x="5135609" y="5610054"/>
                <a:ext cx="1378815" cy="1349397"/>
                <a:chOff x="6533042" y="3585824"/>
                <a:chExt cx="1378815" cy="1349397"/>
              </a:xfrm>
            </p:grpSpPr>
            <p:sp>
              <p:nvSpPr>
                <p:cNvPr id="57" name="Freeform: Shape 56">
                  <a:extLst>
                    <a:ext uri="{FF2B5EF4-FFF2-40B4-BE49-F238E27FC236}">
                      <a16:creationId xmlns:a16="http://schemas.microsoft.com/office/drawing/2014/main" id="{7469373F-0E31-2F20-9300-5BBA222DC44E}"/>
                    </a:ext>
                  </a:extLst>
                </p:cNvPr>
                <p:cNvSpPr/>
                <p:nvPr/>
              </p:nvSpPr>
              <p:spPr>
                <a:xfrm>
                  <a:off x="6949247"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DF399022-4250-CBC5-8948-6A2E8A2DE4E7}"/>
                    </a:ext>
                  </a:extLst>
                </p:cNvPr>
                <p:cNvSpPr/>
                <p:nvPr/>
              </p:nvSpPr>
              <p:spPr>
                <a:xfrm>
                  <a:off x="7065866" y="3758679"/>
                  <a:ext cx="616747" cy="559128"/>
                </a:xfrm>
                <a:custGeom>
                  <a:avLst/>
                  <a:gdLst>
                    <a:gd name="connsiteX0" fmla="*/ 110781 w 616747"/>
                    <a:gd name="connsiteY0" fmla="*/ 1383 h 559128"/>
                    <a:gd name="connsiteX1" fmla="*/ 57004 w 616747"/>
                    <a:gd name="connsiteY1" fmla="*/ 0 h 559128"/>
                    <a:gd name="connsiteX2" fmla="*/ 57004 w 616747"/>
                    <a:gd name="connsiteY2" fmla="*/ 112164 h 559128"/>
                    <a:gd name="connsiteX3" fmla="*/ 0 w 616747"/>
                    <a:gd name="connsiteY3" fmla="*/ 112778 h 559128"/>
                    <a:gd name="connsiteX4" fmla="*/ 0 w 616747"/>
                    <a:gd name="connsiteY4" fmla="*/ 336184 h 559128"/>
                    <a:gd name="connsiteX5" fmla="*/ 57004 w 616747"/>
                    <a:gd name="connsiteY5" fmla="*/ 335723 h 559128"/>
                    <a:gd name="connsiteX6" fmla="*/ 57004 w 616747"/>
                    <a:gd name="connsiteY6" fmla="*/ 391344 h 559128"/>
                    <a:gd name="connsiteX7" fmla="*/ 112778 w 616747"/>
                    <a:gd name="connsiteY7" fmla="*/ 391344 h 559128"/>
                    <a:gd name="connsiteX8" fmla="*/ 113393 w 616747"/>
                    <a:gd name="connsiteY8" fmla="*/ 503508 h 559128"/>
                    <a:gd name="connsiteX9" fmla="*/ 171011 w 616747"/>
                    <a:gd name="connsiteY9" fmla="*/ 504737 h 559128"/>
                    <a:gd name="connsiteX10" fmla="*/ 167785 w 616747"/>
                    <a:gd name="connsiteY10" fmla="*/ 559129 h 559128"/>
                    <a:gd name="connsiteX11" fmla="*/ 560665 w 616747"/>
                    <a:gd name="connsiteY11" fmla="*/ 557746 h 559128"/>
                    <a:gd name="connsiteX12" fmla="*/ 560358 w 616747"/>
                    <a:gd name="connsiteY12" fmla="*/ 504122 h 559128"/>
                    <a:gd name="connsiteX13" fmla="*/ 615364 w 616747"/>
                    <a:gd name="connsiteY13" fmla="*/ 505505 h 559128"/>
                    <a:gd name="connsiteX14" fmla="*/ 616747 w 616747"/>
                    <a:gd name="connsiteY14" fmla="*/ 277797 h 559128"/>
                    <a:gd name="connsiteX15" fmla="*/ 560973 w 616747"/>
                    <a:gd name="connsiteY15" fmla="*/ 280563 h 559128"/>
                    <a:gd name="connsiteX16" fmla="*/ 559743 w 616747"/>
                    <a:gd name="connsiteY16" fmla="*/ 226171 h 559128"/>
                    <a:gd name="connsiteX17" fmla="*/ 560358 w 616747"/>
                    <a:gd name="connsiteY17" fmla="*/ 170551 h 559128"/>
                    <a:gd name="connsiteX18" fmla="*/ 503354 w 616747"/>
                    <a:gd name="connsiteY18" fmla="*/ 169782 h 559128"/>
                    <a:gd name="connsiteX19" fmla="*/ 504737 w 616747"/>
                    <a:gd name="connsiteY19" fmla="*/ 113547 h 559128"/>
                    <a:gd name="connsiteX20" fmla="*/ 391959 w 616747"/>
                    <a:gd name="connsiteY20" fmla="*/ 113547 h 559128"/>
                    <a:gd name="connsiteX21" fmla="*/ 283175 w 616747"/>
                    <a:gd name="connsiteY21" fmla="*/ 112778 h 559128"/>
                    <a:gd name="connsiteX22" fmla="*/ 281792 w 616747"/>
                    <a:gd name="connsiteY22" fmla="*/ 56389 h 559128"/>
                    <a:gd name="connsiteX23" fmla="*/ 225403 w 616747"/>
                    <a:gd name="connsiteY23" fmla="*/ 56389 h 559128"/>
                    <a:gd name="connsiteX24" fmla="*/ 223406 w 616747"/>
                    <a:gd name="connsiteY24" fmla="*/ 768 h 55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47" h="559128">
                      <a:moveTo>
                        <a:pt x="110781" y="1383"/>
                      </a:moveTo>
                      <a:lnTo>
                        <a:pt x="57004" y="0"/>
                      </a:lnTo>
                      <a:lnTo>
                        <a:pt x="57004" y="112164"/>
                      </a:lnTo>
                      <a:lnTo>
                        <a:pt x="0" y="112778"/>
                      </a:lnTo>
                      <a:lnTo>
                        <a:pt x="0" y="336184"/>
                      </a:lnTo>
                      <a:lnTo>
                        <a:pt x="57004" y="335723"/>
                      </a:lnTo>
                      <a:lnTo>
                        <a:pt x="57004" y="391344"/>
                      </a:lnTo>
                      <a:lnTo>
                        <a:pt x="112778" y="391344"/>
                      </a:lnTo>
                      <a:lnTo>
                        <a:pt x="113393" y="503508"/>
                      </a:lnTo>
                      <a:lnTo>
                        <a:pt x="171011" y="504737"/>
                      </a:lnTo>
                      <a:lnTo>
                        <a:pt x="167785" y="559129"/>
                      </a:lnTo>
                      <a:lnTo>
                        <a:pt x="560665" y="557746"/>
                      </a:lnTo>
                      <a:lnTo>
                        <a:pt x="560358" y="504122"/>
                      </a:lnTo>
                      <a:lnTo>
                        <a:pt x="615364" y="505505"/>
                      </a:lnTo>
                      <a:lnTo>
                        <a:pt x="616747" y="277797"/>
                      </a:lnTo>
                      <a:lnTo>
                        <a:pt x="560973" y="280563"/>
                      </a:lnTo>
                      <a:lnTo>
                        <a:pt x="559743" y="226171"/>
                      </a:lnTo>
                      <a:lnTo>
                        <a:pt x="560358" y="170551"/>
                      </a:lnTo>
                      <a:lnTo>
                        <a:pt x="503354" y="169782"/>
                      </a:lnTo>
                      <a:lnTo>
                        <a:pt x="504737" y="113547"/>
                      </a:lnTo>
                      <a:lnTo>
                        <a:pt x="391959" y="113547"/>
                      </a:lnTo>
                      <a:lnTo>
                        <a:pt x="283175" y="112778"/>
                      </a:lnTo>
                      <a:lnTo>
                        <a:pt x="281792" y="56389"/>
                      </a:lnTo>
                      <a:lnTo>
                        <a:pt x="225403" y="56389"/>
                      </a:lnTo>
                      <a:lnTo>
                        <a:pt x="223406" y="768"/>
                      </a:lnTo>
                    </a:path>
                  </a:pathLst>
                </a:custGeom>
                <a:solidFill>
                  <a:srgbClr val="9FB5BA"/>
                </a:solidFill>
                <a:ln w="15358" cap="flat">
                  <a:noFill/>
                  <a:prstDash val="solid"/>
                  <a:miter/>
                </a:ln>
              </p:spPr>
              <p:txBody>
                <a:bodyPr rtlCol="0" anchor="ctr"/>
                <a:lstStyle/>
                <a:p>
                  <a:endParaRPr lang="en-US"/>
                </a:p>
              </p:txBody>
            </p:sp>
            <p:grpSp>
              <p:nvGrpSpPr>
                <p:cNvPr id="59" name="Graphic 610">
                  <a:extLst>
                    <a:ext uri="{FF2B5EF4-FFF2-40B4-BE49-F238E27FC236}">
                      <a16:creationId xmlns:a16="http://schemas.microsoft.com/office/drawing/2014/main" id="{8818C625-D545-003E-FA3C-8567E0A5BB3D}"/>
                    </a:ext>
                  </a:extLst>
                </p:cNvPr>
                <p:cNvGrpSpPr/>
                <p:nvPr/>
              </p:nvGrpSpPr>
              <p:grpSpPr>
                <a:xfrm>
                  <a:off x="6954624" y="3590894"/>
                  <a:ext cx="951855" cy="951855"/>
                  <a:chOff x="6954624" y="3590894"/>
                  <a:chExt cx="951855" cy="951855"/>
                </a:xfrm>
                <a:noFill/>
              </p:grpSpPr>
              <p:sp>
                <p:nvSpPr>
                  <p:cNvPr id="62" name="Freeform: Shape 61">
                    <a:extLst>
                      <a:ext uri="{FF2B5EF4-FFF2-40B4-BE49-F238E27FC236}">
                        <a16:creationId xmlns:a16="http://schemas.microsoft.com/office/drawing/2014/main" id="{2481D46B-845B-51A5-0FDE-B7CF314A7D28}"/>
                      </a:ext>
                    </a:extLst>
                  </p:cNvPr>
                  <p:cNvSpPr/>
                  <p:nvPr/>
                </p:nvSpPr>
                <p:spPr>
                  <a:xfrm>
                    <a:off x="6954624"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F84A19E-BD3C-1469-C154-D508CCADFCE0}"/>
                      </a:ext>
                    </a:extLst>
                  </p:cNvPr>
                  <p:cNvSpPr/>
                  <p:nvPr/>
                </p:nvSpPr>
                <p:spPr>
                  <a:xfrm>
                    <a:off x="6954624" y="364697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A703771-D8C9-3BDE-1EDF-8654BBC4CC85}"/>
                      </a:ext>
                    </a:extLst>
                  </p:cNvPr>
                  <p:cNvSpPr/>
                  <p:nvPr/>
                </p:nvSpPr>
                <p:spPr>
                  <a:xfrm>
                    <a:off x="6954624" y="370290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A83F723-3B98-546C-9ED1-08DF88DADD5A}"/>
                      </a:ext>
                    </a:extLst>
                  </p:cNvPr>
                  <p:cNvSpPr/>
                  <p:nvPr/>
                </p:nvSpPr>
                <p:spPr>
                  <a:xfrm>
                    <a:off x="6954624" y="375898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1108FB5-603A-D81C-CF02-0819F5C5FEE6}"/>
                      </a:ext>
                    </a:extLst>
                  </p:cNvPr>
                  <p:cNvSpPr/>
                  <p:nvPr/>
                </p:nvSpPr>
                <p:spPr>
                  <a:xfrm>
                    <a:off x="6954624" y="381491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AEC0CB2-404A-D467-8FC3-DA7FC57EEEED}"/>
                      </a:ext>
                    </a:extLst>
                  </p:cNvPr>
                  <p:cNvSpPr/>
                  <p:nvPr/>
                </p:nvSpPr>
                <p:spPr>
                  <a:xfrm>
                    <a:off x="6954624" y="387084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39513D5-91CC-8CDD-FF91-7574BD3A5BB3}"/>
                      </a:ext>
                    </a:extLst>
                  </p:cNvPr>
                  <p:cNvSpPr/>
                  <p:nvPr/>
                </p:nvSpPr>
                <p:spPr>
                  <a:xfrm>
                    <a:off x="6954624" y="392692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C3E2EDEA-B800-688E-92DE-BA661009EECC}"/>
                      </a:ext>
                    </a:extLst>
                  </p:cNvPr>
                  <p:cNvSpPr/>
                  <p:nvPr/>
                </p:nvSpPr>
                <p:spPr>
                  <a:xfrm>
                    <a:off x="6954624" y="398285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188E5F9-3343-7471-46AB-9039FCE0E509}"/>
                      </a:ext>
                    </a:extLst>
                  </p:cNvPr>
                  <p:cNvSpPr/>
                  <p:nvPr/>
                </p:nvSpPr>
                <p:spPr>
                  <a:xfrm>
                    <a:off x="6954624" y="403893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1561772-EA27-2382-F903-279601F0C37F}"/>
                      </a:ext>
                    </a:extLst>
                  </p:cNvPr>
                  <p:cNvSpPr/>
                  <p:nvPr/>
                </p:nvSpPr>
                <p:spPr>
                  <a:xfrm>
                    <a:off x="6954624" y="409486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EAF9AD7-ED35-6E94-CC19-85C3DAED8A9C}"/>
                      </a:ext>
                    </a:extLst>
                  </p:cNvPr>
                  <p:cNvSpPr/>
                  <p:nvPr/>
                </p:nvSpPr>
                <p:spPr>
                  <a:xfrm>
                    <a:off x="6954624" y="415094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1D3B227-A22C-8A00-001C-D47C19E89A19}"/>
                      </a:ext>
                    </a:extLst>
                  </p:cNvPr>
                  <p:cNvSpPr/>
                  <p:nvPr/>
                </p:nvSpPr>
                <p:spPr>
                  <a:xfrm>
                    <a:off x="6954624" y="42068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5B28155-1283-02BB-E77D-E71B83568559}"/>
                      </a:ext>
                    </a:extLst>
                  </p:cNvPr>
                  <p:cNvSpPr/>
                  <p:nvPr/>
                </p:nvSpPr>
                <p:spPr>
                  <a:xfrm>
                    <a:off x="6954624" y="42628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6BFDBC11-2F2C-B6CD-9100-21E8DE3B06DE}"/>
                      </a:ext>
                    </a:extLst>
                  </p:cNvPr>
                  <p:cNvSpPr/>
                  <p:nvPr/>
                </p:nvSpPr>
                <p:spPr>
                  <a:xfrm>
                    <a:off x="6954624" y="43188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82B4C7B4-7BB0-5D73-8CC7-3CA45BC04751}"/>
                      </a:ext>
                    </a:extLst>
                  </p:cNvPr>
                  <p:cNvSpPr/>
                  <p:nvPr/>
                </p:nvSpPr>
                <p:spPr>
                  <a:xfrm>
                    <a:off x="6954624" y="437481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C83A435-CFD2-D9D1-9C3F-10EB08092A89}"/>
                      </a:ext>
                    </a:extLst>
                  </p:cNvPr>
                  <p:cNvSpPr/>
                  <p:nvPr/>
                </p:nvSpPr>
                <p:spPr>
                  <a:xfrm>
                    <a:off x="6954624" y="443089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E26D20A-52C8-D734-54BF-207A02495A27}"/>
                      </a:ext>
                    </a:extLst>
                  </p:cNvPr>
                  <p:cNvSpPr/>
                  <p:nvPr/>
                </p:nvSpPr>
                <p:spPr>
                  <a:xfrm>
                    <a:off x="6954624" y="448682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5CBC1C0-05C6-3DE4-720B-0166C5CB4565}"/>
                      </a:ext>
                    </a:extLst>
                  </p:cNvPr>
                  <p:cNvSpPr/>
                  <p:nvPr/>
                </p:nvSpPr>
                <p:spPr>
                  <a:xfrm>
                    <a:off x="78505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2C0DF06-095D-A398-8B24-A1FD06DFF68A}"/>
                      </a:ext>
                    </a:extLst>
                  </p:cNvPr>
                  <p:cNvSpPr/>
                  <p:nvPr/>
                </p:nvSpPr>
                <p:spPr>
                  <a:xfrm>
                    <a:off x="779447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3768333D-8A3A-7C10-867A-A1863D963D16}"/>
                      </a:ext>
                    </a:extLst>
                  </p:cNvPr>
                  <p:cNvSpPr/>
                  <p:nvPr/>
                </p:nvSpPr>
                <p:spPr>
                  <a:xfrm>
                    <a:off x="77385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C818C73A-6264-B135-5439-3C69677B7179}"/>
                      </a:ext>
                    </a:extLst>
                  </p:cNvPr>
                  <p:cNvSpPr/>
                  <p:nvPr/>
                </p:nvSpPr>
                <p:spPr>
                  <a:xfrm>
                    <a:off x="76826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8450FE9E-3B08-4B64-CA25-30C852C4D813}"/>
                      </a:ext>
                    </a:extLst>
                  </p:cNvPr>
                  <p:cNvSpPr/>
                  <p:nvPr/>
                </p:nvSpPr>
                <p:spPr>
                  <a:xfrm>
                    <a:off x="762653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492C881F-6312-B34F-EAD3-AE2532CE7E4D}"/>
                      </a:ext>
                    </a:extLst>
                  </p:cNvPr>
                  <p:cNvSpPr/>
                  <p:nvPr/>
                </p:nvSpPr>
                <p:spPr>
                  <a:xfrm>
                    <a:off x="75706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0D7640FD-2F1D-890B-D37E-CBD26E298ED8}"/>
                      </a:ext>
                    </a:extLst>
                  </p:cNvPr>
                  <p:cNvSpPr/>
                  <p:nvPr/>
                </p:nvSpPr>
                <p:spPr>
                  <a:xfrm>
                    <a:off x="751452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3E6F659-11F6-B304-7583-AF1535CCD538}"/>
                      </a:ext>
                    </a:extLst>
                  </p:cNvPr>
                  <p:cNvSpPr/>
                  <p:nvPr/>
                </p:nvSpPr>
                <p:spPr>
                  <a:xfrm>
                    <a:off x="74585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EC1E80A-44CD-71B0-F781-7E2C41DFB643}"/>
                      </a:ext>
                    </a:extLst>
                  </p:cNvPr>
                  <p:cNvSpPr/>
                  <p:nvPr/>
                </p:nvSpPr>
                <p:spPr>
                  <a:xfrm>
                    <a:off x="74026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5D120A57-73BC-F1D1-5547-A2180DD61C24}"/>
                      </a:ext>
                    </a:extLst>
                  </p:cNvPr>
                  <p:cNvSpPr/>
                  <p:nvPr/>
                </p:nvSpPr>
                <p:spPr>
                  <a:xfrm>
                    <a:off x="73465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48D15EE-B1EC-98FD-3CA4-D78958481368}"/>
                      </a:ext>
                    </a:extLst>
                  </p:cNvPr>
                  <p:cNvSpPr/>
                  <p:nvPr/>
                </p:nvSpPr>
                <p:spPr>
                  <a:xfrm>
                    <a:off x="72906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02EE1664-8819-D205-F014-4DD42ECABE32}"/>
                      </a:ext>
                    </a:extLst>
                  </p:cNvPr>
                  <p:cNvSpPr/>
                  <p:nvPr/>
                </p:nvSpPr>
                <p:spPr>
                  <a:xfrm>
                    <a:off x="723457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8D0F21A-721A-3B99-FDEB-4ECA41C8874B}"/>
                      </a:ext>
                    </a:extLst>
                  </p:cNvPr>
                  <p:cNvSpPr/>
                  <p:nvPr/>
                </p:nvSpPr>
                <p:spPr>
                  <a:xfrm>
                    <a:off x="717864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7A0F845-9815-0017-1A1C-85EC24C6BB4D}"/>
                      </a:ext>
                    </a:extLst>
                  </p:cNvPr>
                  <p:cNvSpPr/>
                  <p:nvPr/>
                </p:nvSpPr>
                <p:spPr>
                  <a:xfrm>
                    <a:off x="712271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65E465B2-0661-CDFB-7F0A-18A9A49B01E6}"/>
                      </a:ext>
                    </a:extLst>
                  </p:cNvPr>
                  <p:cNvSpPr/>
                  <p:nvPr/>
                </p:nvSpPr>
                <p:spPr>
                  <a:xfrm>
                    <a:off x="70666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614D2A2-C3E8-E4E8-9C21-FDD2D4CE4D5F}"/>
                      </a:ext>
                    </a:extLst>
                  </p:cNvPr>
                  <p:cNvSpPr/>
                  <p:nvPr/>
                </p:nvSpPr>
                <p:spPr>
                  <a:xfrm>
                    <a:off x="701070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60" name="Freeform: Shape 59">
                  <a:extLst>
                    <a:ext uri="{FF2B5EF4-FFF2-40B4-BE49-F238E27FC236}">
                      <a16:creationId xmlns:a16="http://schemas.microsoft.com/office/drawing/2014/main" id="{2FC39620-ACD4-EC6D-C4B9-18A8C5F065FB}"/>
                    </a:ext>
                  </a:extLst>
                </p:cNvPr>
                <p:cNvSpPr/>
                <p:nvPr/>
              </p:nvSpPr>
              <p:spPr>
                <a:xfrm>
                  <a:off x="6949247"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61" name="Picture 60">
                  <a:extLst>
                    <a:ext uri="{FF2B5EF4-FFF2-40B4-BE49-F238E27FC236}">
                      <a16:creationId xmlns:a16="http://schemas.microsoft.com/office/drawing/2014/main" id="{408AF332-C0CA-98A0-650D-AE4251E4BE9F}"/>
                    </a:ext>
                  </a:extLst>
                </p:cNvPr>
                <p:cNvPicPr>
                  <a:picLocks noChangeAspect="1"/>
                </p:cNvPicPr>
                <p:nvPr/>
              </p:nvPicPr>
              <p:blipFill>
                <a:blip r:embed="rId3"/>
                <a:stretch>
                  <a:fillRect/>
                </a:stretch>
              </p:blipFill>
              <p:spPr>
                <a:xfrm>
                  <a:off x="6533042" y="4060430"/>
                  <a:ext cx="874791" cy="874791"/>
                </a:xfrm>
                <a:custGeom>
                  <a:avLst/>
                  <a:gdLst>
                    <a:gd name="connsiteX0" fmla="*/ -89 w 874791"/>
                    <a:gd name="connsiteY0" fmla="*/ -269 h 874791"/>
                    <a:gd name="connsiteX1" fmla="*/ 874703 w 874791"/>
                    <a:gd name="connsiteY1" fmla="*/ -269 h 874791"/>
                    <a:gd name="connsiteX2" fmla="*/ 874703 w 874791"/>
                    <a:gd name="connsiteY2" fmla="*/ 874522 h 874791"/>
                    <a:gd name="connsiteX3" fmla="*/ -8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89" y="-269"/>
                      </a:moveTo>
                      <a:lnTo>
                        <a:pt x="874703" y="-269"/>
                      </a:lnTo>
                      <a:lnTo>
                        <a:pt x="874703" y="874522"/>
                      </a:lnTo>
                      <a:lnTo>
                        <a:pt x="-89" y="874522"/>
                      </a:lnTo>
                      <a:close/>
                    </a:path>
                  </a:pathLst>
                </a:custGeom>
              </p:spPr>
            </p:pic>
          </p:grpSp>
          <p:cxnSp>
            <p:nvCxnSpPr>
              <p:cNvPr id="56" name="Straight Arrow Connector 55">
                <a:extLst>
                  <a:ext uri="{FF2B5EF4-FFF2-40B4-BE49-F238E27FC236}">
                    <a16:creationId xmlns:a16="http://schemas.microsoft.com/office/drawing/2014/main" id="{DA193C07-BCB0-E3F6-9A80-A03B05CB4402}"/>
                  </a:ext>
                </a:extLst>
              </p:cNvPr>
              <p:cNvCxnSpPr>
                <a:cxnSpLocks/>
              </p:cNvCxnSpPr>
              <p:nvPr/>
            </p:nvCxnSpPr>
            <p:spPr>
              <a:xfrm>
                <a:off x="5579780"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A9AED764-622A-6A08-EF04-C0FE0A9D934B}"/>
                </a:ext>
              </a:extLst>
            </p:cNvPr>
            <p:cNvGrpSpPr/>
            <p:nvPr/>
          </p:nvGrpSpPr>
          <p:grpSpPr>
            <a:xfrm>
              <a:off x="587804" y="4423991"/>
              <a:ext cx="1378907" cy="1349274"/>
              <a:chOff x="3910320" y="5607749"/>
              <a:chExt cx="1378907" cy="1349274"/>
            </a:xfrm>
          </p:grpSpPr>
          <p:grpSp>
            <p:nvGrpSpPr>
              <p:cNvPr id="15" name="Graphic 610">
                <a:extLst>
                  <a:ext uri="{FF2B5EF4-FFF2-40B4-BE49-F238E27FC236}">
                    <a16:creationId xmlns:a16="http://schemas.microsoft.com/office/drawing/2014/main" id="{1B4CB3A8-9630-F8F7-8A7A-F9F0DF76199B}"/>
                  </a:ext>
                </a:extLst>
              </p:cNvPr>
              <p:cNvGrpSpPr/>
              <p:nvPr/>
            </p:nvGrpSpPr>
            <p:grpSpPr>
              <a:xfrm>
                <a:off x="3910320" y="5607749"/>
                <a:ext cx="1378907" cy="1349274"/>
                <a:chOff x="5307753" y="3583519"/>
                <a:chExt cx="1378907" cy="1349274"/>
              </a:xfrm>
            </p:grpSpPr>
            <p:sp>
              <p:nvSpPr>
                <p:cNvPr id="17" name="Freeform: Shape 16">
                  <a:extLst>
                    <a:ext uri="{FF2B5EF4-FFF2-40B4-BE49-F238E27FC236}">
                      <a16:creationId xmlns:a16="http://schemas.microsoft.com/office/drawing/2014/main" id="{2A2569EF-F074-A246-41C9-B95ADFA2A6C8}"/>
                    </a:ext>
                  </a:extLst>
                </p:cNvPr>
                <p:cNvSpPr/>
                <p:nvPr/>
              </p:nvSpPr>
              <p:spPr>
                <a:xfrm>
                  <a:off x="5724049" y="3584748"/>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0653269-2F9B-8F1A-DEA0-250F14A0128D}"/>
                    </a:ext>
                  </a:extLst>
                </p:cNvPr>
                <p:cNvSpPr/>
                <p:nvPr/>
              </p:nvSpPr>
              <p:spPr>
                <a:xfrm>
                  <a:off x="5896597" y="3813071"/>
                  <a:ext cx="560972" cy="504122"/>
                </a:xfrm>
                <a:custGeom>
                  <a:avLst/>
                  <a:gdLst>
                    <a:gd name="connsiteX0" fmla="*/ 56236 w 560972"/>
                    <a:gd name="connsiteY0" fmla="*/ 1383 h 504122"/>
                    <a:gd name="connsiteX1" fmla="*/ 0 w 560972"/>
                    <a:gd name="connsiteY1" fmla="*/ 0 h 504122"/>
                    <a:gd name="connsiteX2" fmla="*/ 615 w 560972"/>
                    <a:gd name="connsiteY2" fmla="*/ 393956 h 504122"/>
                    <a:gd name="connsiteX3" fmla="*/ 56236 w 560972"/>
                    <a:gd name="connsiteY3" fmla="*/ 393956 h 504122"/>
                    <a:gd name="connsiteX4" fmla="*/ 56236 w 560972"/>
                    <a:gd name="connsiteY4" fmla="*/ 503354 h 504122"/>
                    <a:gd name="connsiteX5" fmla="*/ 444353 w 560972"/>
                    <a:gd name="connsiteY5" fmla="*/ 504123 h 504122"/>
                    <a:gd name="connsiteX6" fmla="*/ 450345 w 560972"/>
                    <a:gd name="connsiteY6" fmla="*/ 449116 h 504122"/>
                    <a:gd name="connsiteX7" fmla="*/ 503969 w 560972"/>
                    <a:gd name="connsiteY7" fmla="*/ 445121 h 504122"/>
                    <a:gd name="connsiteX8" fmla="*/ 503969 w 560972"/>
                    <a:gd name="connsiteY8" fmla="*/ 391344 h 504122"/>
                    <a:gd name="connsiteX9" fmla="*/ 560358 w 560972"/>
                    <a:gd name="connsiteY9" fmla="*/ 393342 h 504122"/>
                    <a:gd name="connsiteX10" fmla="*/ 560973 w 560972"/>
                    <a:gd name="connsiteY10" fmla="*/ 167170 h 504122"/>
                    <a:gd name="connsiteX11" fmla="*/ 504737 w 560972"/>
                    <a:gd name="connsiteY11" fmla="*/ 170090 h 504122"/>
                    <a:gd name="connsiteX12" fmla="*/ 504583 w 560972"/>
                    <a:gd name="connsiteY12" fmla="*/ 54392 h 504122"/>
                    <a:gd name="connsiteX13" fmla="*/ 337567 w 560972"/>
                    <a:gd name="connsiteY13" fmla="*/ 57772 h 504122"/>
                    <a:gd name="connsiteX14" fmla="*/ 336645 w 560972"/>
                    <a:gd name="connsiteY14" fmla="*/ 0 h 50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972" h="504122">
                      <a:moveTo>
                        <a:pt x="56236" y="1383"/>
                      </a:moveTo>
                      <a:lnTo>
                        <a:pt x="0" y="0"/>
                      </a:lnTo>
                      <a:lnTo>
                        <a:pt x="615" y="393956"/>
                      </a:lnTo>
                      <a:lnTo>
                        <a:pt x="56236" y="393956"/>
                      </a:lnTo>
                      <a:lnTo>
                        <a:pt x="56236" y="503354"/>
                      </a:lnTo>
                      <a:lnTo>
                        <a:pt x="444353" y="504123"/>
                      </a:lnTo>
                      <a:lnTo>
                        <a:pt x="450345" y="449116"/>
                      </a:lnTo>
                      <a:lnTo>
                        <a:pt x="503969" y="445121"/>
                      </a:lnTo>
                      <a:lnTo>
                        <a:pt x="503969" y="391344"/>
                      </a:lnTo>
                      <a:lnTo>
                        <a:pt x="560358" y="393342"/>
                      </a:lnTo>
                      <a:lnTo>
                        <a:pt x="560973" y="167170"/>
                      </a:lnTo>
                      <a:lnTo>
                        <a:pt x="504737" y="170090"/>
                      </a:lnTo>
                      <a:lnTo>
                        <a:pt x="504583" y="54392"/>
                      </a:lnTo>
                      <a:lnTo>
                        <a:pt x="337567" y="57772"/>
                      </a:lnTo>
                      <a:lnTo>
                        <a:pt x="336645" y="0"/>
                      </a:lnTo>
                    </a:path>
                  </a:pathLst>
                </a:custGeom>
                <a:solidFill>
                  <a:srgbClr val="9FB5BA"/>
                </a:solidFill>
                <a:ln w="15358" cap="flat">
                  <a:noFill/>
                  <a:prstDash val="solid"/>
                  <a:miter/>
                </a:ln>
              </p:spPr>
              <p:txBody>
                <a:bodyPr rtlCol="0" anchor="ctr"/>
                <a:lstStyle/>
                <a:p>
                  <a:endParaRPr lang="en-US"/>
                </a:p>
              </p:txBody>
            </p:sp>
            <p:grpSp>
              <p:nvGrpSpPr>
                <p:cNvPr id="19" name="Graphic 610">
                  <a:extLst>
                    <a:ext uri="{FF2B5EF4-FFF2-40B4-BE49-F238E27FC236}">
                      <a16:creationId xmlns:a16="http://schemas.microsoft.com/office/drawing/2014/main" id="{3A69EE52-54E9-4A5F-F7F7-A619C894EF9A}"/>
                    </a:ext>
                  </a:extLst>
                </p:cNvPr>
                <p:cNvGrpSpPr/>
                <p:nvPr/>
              </p:nvGrpSpPr>
              <p:grpSpPr>
                <a:xfrm>
                  <a:off x="5729427" y="3588590"/>
                  <a:ext cx="951855" cy="951855"/>
                  <a:chOff x="5729427" y="3588590"/>
                  <a:chExt cx="951855" cy="951855"/>
                </a:xfrm>
                <a:noFill/>
              </p:grpSpPr>
              <p:sp>
                <p:nvSpPr>
                  <p:cNvPr id="22" name="Freeform: Shape 21">
                    <a:extLst>
                      <a:ext uri="{FF2B5EF4-FFF2-40B4-BE49-F238E27FC236}">
                        <a16:creationId xmlns:a16="http://schemas.microsoft.com/office/drawing/2014/main" id="{369E285A-2CA7-62C9-89B7-43CA72EA63DD}"/>
                      </a:ext>
                    </a:extLst>
                  </p:cNvPr>
                  <p:cNvSpPr/>
                  <p:nvPr/>
                </p:nvSpPr>
                <p:spPr>
                  <a:xfrm>
                    <a:off x="5729427" y="3588590"/>
                    <a:ext cx="951855" cy="951855"/>
                  </a:xfrm>
                  <a:custGeom>
                    <a:avLst/>
                    <a:gdLst>
                      <a:gd name="connsiteX0" fmla="*/ 0 w 951855"/>
                      <a:gd name="connsiteY0" fmla="*/ 0 h 951855"/>
                      <a:gd name="connsiteX1" fmla="*/ 951856 w 951855"/>
                      <a:gd name="connsiteY1" fmla="*/ 0 h 951855"/>
                      <a:gd name="connsiteX2" fmla="*/ 951856 w 951855"/>
                      <a:gd name="connsiteY2" fmla="*/ 951855 h 951855"/>
                      <a:gd name="connsiteX3" fmla="*/ 0 w 951855"/>
                      <a:gd name="connsiteY3" fmla="*/ 951855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5"/>
                        </a:lnTo>
                        <a:lnTo>
                          <a:pt x="0" y="951855"/>
                        </a:lnTo>
                        <a:close/>
                      </a:path>
                    </a:pathLst>
                  </a:custGeom>
                  <a:noFill/>
                  <a:ln w="7679" cap="flat">
                    <a:solidFill>
                      <a:srgbClr val="808080"/>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7DD68EF-15E0-34E9-E0FA-A27F46A86EF4}"/>
                      </a:ext>
                    </a:extLst>
                  </p:cNvPr>
                  <p:cNvSpPr/>
                  <p:nvPr/>
                </p:nvSpPr>
                <p:spPr>
                  <a:xfrm>
                    <a:off x="5729427" y="364451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124C5CE-F7DE-ACCD-16DF-5184BF40E1C3}"/>
                      </a:ext>
                    </a:extLst>
                  </p:cNvPr>
                  <p:cNvSpPr/>
                  <p:nvPr/>
                </p:nvSpPr>
                <p:spPr>
                  <a:xfrm>
                    <a:off x="5729427" y="37004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A9E077D-5D95-9FD4-0C49-0790A88E4560}"/>
                      </a:ext>
                    </a:extLst>
                  </p:cNvPr>
                  <p:cNvSpPr/>
                  <p:nvPr/>
                </p:nvSpPr>
                <p:spPr>
                  <a:xfrm>
                    <a:off x="5729427" y="37565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E168150-386E-C18C-2C09-1E4FE1A0B0C0}"/>
                      </a:ext>
                    </a:extLst>
                  </p:cNvPr>
                  <p:cNvSpPr/>
                  <p:nvPr/>
                </p:nvSpPr>
                <p:spPr>
                  <a:xfrm>
                    <a:off x="5729427" y="38124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9C5B534-7B89-D47E-A465-A22BB747CD29}"/>
                      </a:ext>
                    </a:extLst>
                  </p:cNvPr>
                  <p:cNvSpPr/>
                  <p:nvPr/>
                </p:nvSpPr>
                <p:spPr>
                  <a:xfrm>
                    <a:off x="5729427" y="386853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0AE3F33-A6F5-7B7B-F1EA-A66B2767870E}"/>
                      </a:ext>
                    </a:extLst>
                  </p:cNvPr>
                  <p:cNvSpPr/>
                  <p:nvPr/>
                </p:nvSpPr>
                <p:spPr>
                  <a:xfrm>
                    <a:off x="5729427" y="39244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FA48D3D-B51A-1781-BEA0-BD063C166599}"/>
                      </a:ext>
                    </a:extLst>
                  </p:cNvPr>
                  <p:cNvSpPr/>
                  <p:nvPr/>
                </p:nvSpPr>
                <p:spPr>
                  <a:xfrm>
                    <a:off x="5729427" y="398039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E00FF60-56D2-4CE5-8F9A-5C48AE168033}"/>
                      </a:ext>
                    </a:extLst>
                  </p:cNvPr>
                  <p:cNvSpPr/>
                  <p:nvPr/>
                </p:nvSpPr>
                <p:spPr>
                  <a:xfrm>
                    <a:off x="5729427" y="40364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B0EB5EA-1E01-086E-EF8E-15CC51188D12}"/>
                      </a:ext>
                    </a:extLst>
                  </p:cNvPr>
                  <p:cNvSpPr/>
                  <p:nvPr/>
                </p:nvSpPr>
                <p:spPr>
                  <a:xfrm>
                    <a:off x="5729427" y="409240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1A9E655-6D3B-5B7F-7068-1CA1CC7F793E}"/>
                      </a:ext>
                    </a:extLst>
                  </p:cNvPr>
                  <p:cNvSpPr/>
                  <p:nvPr/>
                </p:nvSpPr>
                <p:spPr>
                  <a:xfrm>
                    <a:off x="5729427" y="41484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BC6164E-05DB-2A6C-D926-EDEB41097113}"/>
                      </a:ext>
                    </a:extLst>
                  </p:cNvPr>
                  <p:cNvSpPr/>
                  <p:nvPr/>
                </p:nvSpPr>
                <p:spPr>
                  <a:xfrm>
                    <a:off x="5729427" y="42044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A9ACE5C-5EDA-E34E-4F0A-944906566903}"/>
                      </a:ext>
                    </a:extLst>
                  </p:cNvPr>
                  <p:cNvSpPr/>
                  <p:nvPr/>
                </p:nvSpPr>
                <p:spPr>
                  <a:xfrm>
                    <a:off x="5729427" y="42604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787A17B-7992-EA55-5317-1624D1E84B5B}"/>
                      </a:ext>
                    </a:extLst>
                  </p:cNvPr>
                  <p:cNvSpPr/>
                  <p:nvPr/>
                </p:nvSpPr>
                <p:spPr>
                  <a:xfrm>
                    <a:off x="5729427" y="43164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820881F-1BA4-C8F6-AA1F-FAFD329687D5}"/>
                      </a:ext>
                    </a:extLst>
                  </p:cNvPr>
                  <p:cNvSpPr/>
                  <p:nvPr/>
                </p:nvSpPr>
                <p:spPr>
                  <a:xfrm>
                    <a:off x="5729427" y="43723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C3ABDA3-403E-4A3B-B7DA-CAA370EF5630}"/>
                      </a:ext>
                    </a:extLst>
                  </p:cNvPr>
                  <p:cNvSpPr/>
                  <p:nvPr/>
                </p:nvSpPr>
                <p:spPr>
                  <a:xfrm>
                    <a:off x="5729427" y="44284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0EB8218-CF94-D352-F278-94F067733AFA}"/>
                      </a:ext>
                    </a:extLst>
                  </p:cNvPr>
                  <p:cNvSpPr/>
                  <p:nvPr/>
                </p:nvSpPr>
                <p:spPr>
                  <a:xfrm>
                    <a:off x="5729427" y="44843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689CAA2-B85C-9130-9EC5-43FBBB7C65ED}"/>
                      </a:ext>
                    </a:extLst>
                  </p:cNvPr>
                  <p:cNvSpPr/>
                  <p:nvPr/>
                </p:nvSpPr>
                <p:spPr>
                  <a:xfrm>
                    <a:off x="662520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97F7F91-9065-A150-52E5-FADA9E045E52}"/>
                      </a:ext>
                    </a:extLst>
                  </p:cNvPr>
                  <p:cNvSpPr/>
                  <p:nvPr/>
                </p:nvSpPr>
                <p:spPr>
                  <a:xfrm>
                    <a:off x="656927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40A5C2E-A691-3914-2D8E-B09405E41DAB}"/>
                      </a:ext>
                    </a:extLst>
                  </p:cNvPr>
                  <p:cNvSpPr/>
                  <p:nvPr/>
                </p:nvSpPr>
                <p:spPr>
                  <a:xfrm>
                    <a:off x="651319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15ED0B2-1E73-4BA5-086F-32B06966C3EC}"/>
                      </a:ext>
                    </a:extLst>
                  </p:cNvPr>
                  <p:cNvSpPr/>
                  <p:nvPr/>
                </p:nvSpPr>
                <p:spPr>
                  <a:xfrm>
                    <a:off x="645726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D8F06D7-F330-4033-0B68-E2CBD02E9D12}"/>
                      </a:ext>
                    </a:extLst>
                  </p:cNvPr>
                  <p:cNvSpPr/>
                  <p:nvPr/>
                </p:nvSpPr>
                <p:spPr>
                  <a:xfrm>
                    <a:off x="640133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78322C92-B761-45C7-940A-3DF0E199F162}"/>
                      </a:ext>
                    </a:extLst>
                  </p:cNvPr>
                  <p:cNvSpPr/>
                  <p:nvPr/>
                </p:nvSpPr>
                <p:spPr>
                  <a:xfrm>
                    <a:off x="634525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A82C286-CD1F-464A-BFFF-45EB37F53FE1}"/>
                      </a:ext>
                    </a:extLst>
                  </p:cNvPr>
                  <p:cNvSpPr/>
                  <p:nvPr/>
                </p:nvSpPr>
                <p:spPr>
                  <a:xfrm>
                    <a:off x="628932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352F518-F408-6F65-FD84-5CEDCEF25330}"/>
                      </a:ext>
                    </a:extLst>
                  </p:cNvPr>
                  <p:cNvSpPr/>
                  <p:nvPr/>
                </p:nvSpPr>
                <p:spPr>
                  <a:xfrm>
                    <a:off x="623324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E763F61-2C27-6B35-2963-C2BBE2949007}"/>
                      </a:ext>
                    </a:extLst>
                  </p:cNvPr>
                  <p:cNvSpPr/>
                  <p:nvPr/>
                </p:nvSpPr>
                <p:spPr>
                  <a:xfrm>
                    <a:off x="617731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9475F0A-0BDA-057C-545E-DF85D4DBF72B}"/>
                      </a:ext>
                    </a:extLst>
                  </p:cNvPr>
                  <p:cNvSpPr/>
                  <p:nvPr/>
                </p:nvSpPr>
                <p:spPr>
                  <a:xfrm>
                    <a:off x="612138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2D4D18E-0C3C-95A9-D08C-5DB39A7D0EE3}"/>
                      </a:ext>
                    </a:extLst>
                  </p:cNvPr>
                  <p:cNvSpPr/>
                  <p:nvPr/>
                </p:nvSpPr>
                <p:spPr>
                  <a:xfrm>
                    <a:off x="606530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A2A2090-E66E-46B6-A537-FC032FDCB197}"/>
                      </a:ext>
                    </a:extLst>
                  </p:cNvPr>
                  <p:cNvSpPr/>
                  <p:nvPr/>
                </p:nvSpPr>
                <p:spPr>
                  <a:xfrm>
                    <a:off x="600937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BFE57B6-3CBC-7282-A566-EFE0BB5A1A9F}"/>
                      </a:ext>
                    </a:extLst>
                  </p:cNvPr>
                  <p:cNvSpPr/>
                  <p:nvPr/>
                </p:nvSpPr>
                <p:spPr>
                  <a:xfrm>
                    <a:off x="595329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607F990-A38D-15B5-DEF9-A87C647259FE}"/>
                      </a:ext>
                    </a:extLst>
                  </p:cNvPr>
                  <p:cNvSpPr/>
                  <p:nvPr/>
                </p:nvSpPr>
                <p:spPr>
                  <a:xfrm>
                    <a:off x="589736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AD993AD-565E-F4A0-0B61-A91280C50CAA}"/>
                      </a:ext>
                    </a:extLst>
                  </p:cNvPr>
                  <p:cNvSpPr/>
                  <p:nvPr/>
                </p:nvSpPr>
                <p:spPr>
                  <a:xfrm>
                    <a:off x="5841437"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37A17C6-9398-5C8D-A39E-490AC8AB9473}"/>
                      </a:ext>
                    </a:extLst>
                  </p:cNvPr>
                  <p:cNvSpPr/>
                  <p:nvPr/>
                </p:nvSpPr>
                <p:spPr>
                  <a:xfrm>
                    <a:off x="5785355"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B69C92A5-3B35-67A1-DB7E-091BC0C8BA5B}"/>
                    </a:ext>
                  </a:extLst>
                </p:cNvPr>
                <p:cNvSpPr/>
                <p:nvPr/>
              </p:nvSpPr>
              <p:spPr>
                <a:xfrm>
                  <a:off x="5724049" y="358351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1" name="Picture 20">
                  <a:extLst>
                    <a:ext uri="{FF2B5EF4-FFF2-40B4-BE49-F238E27FC236}">
                      <a16:creationId xmlns:a16="http://schemas.microsoft.com/office/drawing/2014/main" id="{B147E73F-2D1B-3498-A908-B76EEF86385C}"/>
                    </a:ext>
                  </a:extLst>
                </p:cNvPr>
                <p:cNvPicPr>
                  <a:picLocks noChangeAspect="1"/>
                </p:cNvPicPr>
                <p:nvPr/>
              </p:nvPicPr>
              <p:blipFill>
                <a:blip r:embed="rId3"/>
                <a:stretch>
                  <a:fillRect/>
                </a:stretch>
              </p:blipFill>
              <p:spPr>
                <a:xfrm>
                  <a:off x="5307753" y="4058003"/>
                  <a:ext cx="874791" cy="874791"/>
                </a:xfrm>
                <a:custGeom>
                  <a:avLst/>
                  <a:gdLst>
                    <a:gd name="connsiteX0" fmla="*/ -168 w 874791"/>
                    <a:gd name="connsiteY0" fmla="*/ -269 h 874791"/>
                    <a:gd name="connsiteX1" fmla="*/ 874623 w 874791"/>
                    <a:gd name="connsiteY1" fmla="*/ -269 h 874791"/>
                    <a:gd name="connsiteX2" fmla="*/ 874623 w 874791"/>
                    <a:gd name="connsiteY2" fmla="*/ 874522 h 874791"/>
                    <a:gd name="connsiteX3" fmla="*/ -168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8" y="-269"/>
                      </a:moveTo>
                      <a:lnTo>
                        <a:pt x="874623" y="-269"/>
                      </a:lnTo>
                      <a:lnTo>
                        <a:pt x="874623" y="874522"/>
                      </a:lnTo>
                      <a:lnTo>
                        <a:pt x="-168" y="874522"/>
                      </a:lnTo>
                      <a:close/>
                    </a:path>
                  </a:pathLst>
                </a:custGeom>
              </p:spPr>
            </p:pic>
          </p:grpSp>
          <p:cxnSp>
            <p:nvCxnSpPr>
              <p:cNvPr id="16" name="Straight Arrow Connector 15">
                <a:extLst>
                  <a:ext uri="{FF2B5EF4-FFF2-40B4-BE49-F238E27FC236}">
                    <a16:creationId xmlns:a16="http://schemas.microsoft.com/office/drawing/2014/main" id="{15287FE7-2163-7A18-22C4-F880F325A4FB}"/>
                  </a:ext>
                </a:extLst>
              </p:cNvPr>
              <p:cNvCxnSpPr>
                <a:cxnSpLocks/>
              </p:cNvCxnSpPr>
              <p:nvPr/>
            </p:nvCxnSpPr>
            <p:spPr>
              <a:xfrm>
                <a:off x="4352922"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E497BE4E-76E6-4F2F-ED03-B20849417959}"/>
                </a:ext>
              </a:extLst>
            </p:cNvPr>
            <p:cNvSpPr txBox="1"/>
            <p:nvPr/>
          </p:nvSpPr>
          <p:spPr>
            <a:xfrm>
              <a:off x="722368" y="5537953"/>
              <a:ext cx="4007240" cy="646331"/>
            </a:xfrm>
            <a:prstGeom prst="rect">
              <a:avLst/>
            </a:prstGeom>
            <a:noFill/>
          </p:spPr>
          <p:txBody>
            <a:bodyPr wrap="square">
              <a:spAutoFit/>
            </a:bodyPr>
            <a:lstStyle/>
            <a:p>
              <a:pPr algn="ctr"/>
              <a:r>
                <a:rPr lang="en-US" dirty="0"/>
                <a:t>Ray-Aligned OM Array</a:t>
              </a:r>
            </a:p>
            <a:p>
              <a:pPr algn="ctr"/>
              <a:r>
                <a:rPr lang="en-US" dirty="0"/>
                <a:t>(ROMA)</a:t>
              </a:r>
            </a:p>
          </p:txBody>
        </p:sp>
      </p:grpSp>
      <p:sp>
        <p:nvSpPr>
          <p:cNvPr id="450" name="Rectangle: Rounded Corners 1492">
            <a:extLst>
              <a:ext uri="{FF2B5EF4-FFF2-40B4-BE49-F238E27FC236}">
                <a16:creationId xmlns:a16="http://schemas.microsoft.com/office/drawing/2014/main" id="{E652A912-CC32-1A86-E1ED-886F3E23DFEC}"/>
              </a:ext>
            </a:extLst>
          </p:cNvPr>
          <p:cNvSpPr/>
          <p:nvPr/>
        </p:nvSpPr>
        <p:spPr>
          <a:xfrm>
            <a:off x="3375750" y="3889683"/>
            <a:ext cx="1151607" cy="454289"/>
          </a:xfrm>
          <a:prstGeom prst="roundRect">
            <a:avLst>
              <a:gd name="adj" fmla="val 11752"/>
            </a:avLst>
          </a:prstGeom>
          <a:solidFill>
            <a:srgbClr val="F2D68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“Snap”!</a:t>
            </a:r>
          </a:p>
        </p:txBody>
      </p:sp>
      <p:cxnSp>
        <p:nvCxnSpPr>
          <p:cNvPr id="451" name="Straight Arrow Connector 450">
            <a:extLst>
              <a:ext uri="{FF2B5EF4-FFF2-40B4-BE49-F238E27FC236}">
                <a16:creationId xmlns:a16="http://schemas.microsoft.com/office/drawing/2014/main" id="{4381DC1E-B148-97C7-3F25-7039F90CD98E}"/>
              </a:ext>
            </a:extLst>
          </p:cNvPr>
          <p:cNvCxnSpPr>
            <a:cxnSpLocks/>
          </p:cNvCxnSpPr>
          <p:nvPr/>
        </p:nvCxnSpPr>
        <p:spPr>
          <a:xfrm>
            <a:off x="3461255" y="3752954"/>
            <a:ext cx="946478" cy="0"/>
          </a:xfrm>
          <a:prstGeom prst="straightConnector1">
            <a:avLst/>
          </a:prstGeom>
          <a:ln w="28575">
            <a:solidFill>
              <a:srgbClr val="1FB0FF"/>
            </a:solidFill>
            <a:tailEnd type="triangle"/>
          </a:ln>
        </p:spPr>
        <p:style>
          <a:lnRef idx="1">
            <a:schemeClr val="accent1"/>
          </a:lnRef>
          <a:fillRef idx="0">
            <a:schemeClr val="accent1"/>
          </a:fillRef>
          <a:effectRef idx="0">
            <a:schemeClr val="accent1"/>
          </a:effectRef>
          <a:fontRef idx="minor">
            <a:schemeClr val="tx1"/>
          </a:fontRef>
        </p:style>
      </p:cxnSp>
      <p:grpSp>
        <p:nvGrpSpPr>
          <p:cNvPr id="824" name="Group 823">
            <a:extLst>
              <a:ext uri="{FF2B5EF4-FFF2-40B4-BE49-F238E27FC236}">
                <a16:creationId xmlns:a16="http://schemas.microsoft.com/office/drawing/2014/main" id="{989264D2-F804-93D3-967F-EAE563FCE9FE}"/>
              </a:ext>
            </a:extLst>
          </p:cNvPr>
          <p:cNvGrpSpPr/>
          <p:nvPr/>
        </p:nvGrpSpPr>
        <p:grpSpPr>
          <a:xfrm>
            <a:off x="5051338" y="1936626"/>
            <a:ext cx="5375703" cy="1957355"/>
            <a:chOff x="5051338" y="1936626"/>
            <a:chExt cx="5375703" cy="1957355"/>
          </a:xfrm>
        </p:grpSpPr>
        <p:sp>
          <p:nvSpPr>
            <p:cNvPr id="819" name="Rectangle 818">
              <a:extLst>
                <a:ext uri="{FF2B5EF4-FFF2-40B4-BE49-F238E27FC236}">
                  <a16:creationId xmlns:a16="http://schemas.microsoft.com/office/drawing/2014/main" id="{D293E336-BB6B-19EF-E64C-411E2FDF5171}"/>
                </a:ext>
              </a:extLst>
            </p:cNvPr>
            <p:cNvSpPr/>
            <p:nvPr/>
          </p:nvSpPr>
          <p:spPr>
            <a:xfrm>
              <a:off x="5051338" y="1936626"/>
              <a:ext cx="5375703" cy="1957355"/>
            </a:xfrm>
            <a:prstGeom prst="rect">
              <a:avLst/>
            </a:prstGeom>
            <a:solidFill>
              <a:srgbClr val="EBF5FC"/>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3" name="TextBox 822">
              <a:extLst>
                <a:ext uri="{FF2B5EF4-FFF2-40B4-BE49-F238E27FC236}">
                  <a16:creationId xmlns:a16="http://schemas.microsoft.com/office/drawing/2014/main" id="{464A33D3-3711-9B6B-0974-EB1BCC4F0F43}"/>
                </a:ext>
              </a:extLst>
            </p:cNvPr>
            <p:cNvSpPr txBox="1"/>
            <p:nvPr/>
          </p:nvSpPr>
          <p:spPr>
            <a:xfrm>
              <a:off x="5735569" y="1940121"/>
              <a:ext cx="4007240" cy="369332"/>
            </a:xfrm>
            <a:prstGeom prst="rect">
              <a:avLst/>
            </a:prstGeom>
            <a:noFill/>
          </p:spPr>
          <p:txBody>
            <a:bodyPr wrap="square">
              <a:spAutoFit/>
            </a:bodyPr>
            <a:lstStyle/>
            <a:p>
              <a:pPr algn="ctr"/>
              <a:r>
                <a:rPr lang="en-US" i="1" dirty="0"/>
                <a:t>any hit</a:t>
              </a:r>
              <a:r>
                <a:rPr lang="en-US" dirty="0"/>
                <a:t> query</a:t>
              </a:r>
            </a:p>
          </p:txBody>
        </p:sp>
      </p:grpSp>
      <p:sp>
        <p:nvSpPr>
          <p:cNvPr id="831" name="Freeform: Shape 51">
            <a:extLst>
              <a:ext uri="{FF2B5EF4-FFF2-40B4-BE49-F238E27FC236}">
                <a16:creationId xmlns:a16="http://schemas.microsoft.com/office/drawing/2014/main" id="{A2FD9C86-F990-7D07-71CA-A33F19885B96}"/>
              </a:ext>
            </a:extLst>
          </p:cNvPr>
          <p:cNvSpPr/>
          <p:nvPr/>
        </p:nvSpPr>
        <p:spPr>
          <a:xfrm rot="5400000">
            <a:off x="7926033" y="1439195"/>
            <a:ext cx="144136" cy="2602922"/>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32" name="Rectangle 831">
            <a:extLst>
              <a:ext uri="{FF2B5EF4-FFF2-40B4-BE49-F238E27FC236}">
                <a16:creationId xmlns:a16="http://schemas.microsoft.com/office/drawing/2014/main" id="{EEDC6C91-E814-4A71-884B-C482A7FEFF6E}"/>
              </a:ext>
            </a:extLst>
          </p:cNvPr>
          <p:cNvSpPr/>
          <p:nvPr/>
        </p:nvSpPr>
        <p:spPr>
          <a:xfrm rot="5400000">
            <a:off x="8152577" y="2129184"/>
            <a:ext cx="144134" cy="1219100"/>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6" name="Rectangle 885">
            <a:extLst>
              <a:ext uri="{FF2B5EF4-FFF2-40B4-BE49-F238E27FC236}">
                <a16:creationId xmlns:a16="http://schemas.microsoft.com/office/drawing/2014/main" id="{33AD9EEF-EB08-14E0-D705-BAF1260BB88E}"/>
              </a:ext>
            </a:extLst>
          </p:cNvPr>
          <p:cNvSpPr/>
          <p:nvPr/>
        </p:nvSpPr>
        <p:spPr>
          <a:xfrm rot="5400000">
            <a:off x="7389991" y="2585698"/>
            <a:ext cx="144134" cy="30607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3" name="Freeform: Shape 56">
            <a:extLst>
              <a:ext uri="{FF2B5EF4-FFF2-40B4-BE49-F238E27FC236}">
                <a16:creationId xmlns:a16="http://schemas.microsoft.com/office/drawing/2014/main" id="{6EFE4ACE-9CB5-37BB-30BA-23A21037E149}"/>
              </a:ext>
            </a:extLst>
          </p:cNvPr>
          <p:cNvSpPr/>
          <p:nvPr/>
        </p:nvSpPr>
        <p:spPr>
          <a:xfrm rot="5400000">
            <a:off x="7926034" y="1439194"/>
            <a:ext cx="144134" cy="2602922"/>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4" name="Freeform: Shape 57">
            <a:extLst>
              <a:ext uri="{FF2B5EF4-FFF2-40B4-BE49-F238E27FC236}">
                <a16:creationId xmlns:a16="http://schemas.microsoft.com/office/drawing/2014/main" id="{7D543989-B088-48CF-4E04-D669870D4127}"/>
              </a:ext>
            </a:extLst>
          </p:cNvPr>
          <p:cNvSpPr/>
          <p:nvPr/>
        </p:nvSpPr>
        <p:spPr>
          <a:xfrm rot="5400000">
            <a:off x="9010866"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35" name="Freeform: Shape 58">
            <a:extLst>
              <a:ext uri="{FF2B5EF4-FFF2-40B4-BE49-F238E27FC236}">
                <a16:creationId xmlns:a16="http://schemas.microsoft.com/office/drawing/2014/main" id="{7AC02FFB-BFDF-61B6-BC54-931785D07164}"/>
              </a:ext>
            </a:extLst>
          </p:cNvPr>
          <p:cNvSpPr/>
          <p:nvPr/>
        </p:nvSpPr>
        <p:spPr>
          <a:xfrm rot="5400000">
            <a:off x="8857710"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36" name="Freeform: Shape 59">
            <a:extLst>
              <a:ext uri="{FF2B5EF4-FFF2-40B4-BE49-F238E27FC236}">
                <a16:creationId xmlns:a16="http://schemas.microsoft.com/office/drawing/2014/main" id="{44E3A6F9-8BA1-19E7-53EC-C23845A6820D}"/>
              </a:ext>
            </a:extLst>
          </p:cNvPr>
          <p:cNvSpPr/>
          <p:nvPr/>
        </p:nvSpPr>
        <p:spPr>
          <a:xfrm rot="5400000">
            <a:off x="8704556"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7" name="Freeform: Shape 60">
            <a:extLst>
              <a:ext uri="{FF2B5EF4-FFF2-40B4-BE49-F238E27FC236}">
                <a16:creationId xmlns:a16="http://schemas.microsoft.com/office/drawing/2014/main" id="{F4978DAD-83A6-601D-6E05-18A1089B78BB}"/>
              </a:ext>
            </a:extLst>
          </p:cNvPr>
          <p:cNvSpPr/>
          <p:nvPr/>
        </p:nvSpPr>
        <p:spPr>
          <a:xfrm rot="5400000">
            <a:off x="8551401"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8" name="Freeform: Shape 61">
            <a:extLst>
              <a:ext uri="{FF2B5EF4-FFF2-40B4-BE49-F238E27FC236}">
                <a16:creationId xmlns:a16="http://schemas.microsoft.com/office/drawing/2014/main" id="{4AC1B0C6-AF74-D944-25D4-06AA73A6B478}"/>
              </a:ext>
            </a:extLst>
          </p:cNvPr>
          <p:cNvSpPr/>
          <p:nvPr/>
        </p:nvSpPr>
        <p:spPr>
          <a:xfrm rot="5400000">
            <a:off x="8398483"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9" name="Freeform: Shape 62">
            <a:extLst>
              <a:ext uri="{FF2B5EF4-FFF2-40B4-BE49-F238E27FC236}">
                <a16:creationId xmlns:a16="http://schemas.microsoft.com/office/drawing/2014/main" id="{0445E4F2-8458-8179-E4AE-B459CAF88DA1}"/>
              </a:ext>
            </a:extLst>
          </p:cNvPr>
          <p:cNvSpPr/>
          <p:nvPr/>
        </p:nvSpPr>
        <p:spPr>
          <a:xfrm rot="5400000">
            <a:off x="8245327"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0" name="Freeform: Shape 63">
            <a:extLst>
              <a:ext uri="{FF2B5EF4-FFF2-40B4-BE49-F238E27FC236}">
                <a16:creationId xmlns:a16="http://schemas.microsoft.com/office/drawing/2014/main" id="{A49BB76E-6939-1987-E5F6-A86381C474C3}"/>
              </a:ext>
            </a:extLst>
          </p:cNvPr>
          <p:cNvSpPr/>
          <p:nvPr/>
        </p:nvSpPr>
        <p:spPr>
          <a:xfrm rot="5400000">
            <a:off x="8092174"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41" name="Freeform: Shape 64">
            <a:extLst>
              <a:ext uri="{FF2B5EF4-FFF2-40B4-BE49-F238E27FC236}">
                <a16:creationId xmlns:a16="http://schemas.microsoft.com/office/drawing/2014/main" id="{7B8951DB-766F-831E-4189-F38B91FF3F1D}"/>
              </a:ext>
            </a:extLst>
          </p:cNvPr>
          <p:cNvSpPr/>
          <p:nvPr/>
        </p:nvSpPr>
        <p:spPr>
          <a:xfrm rot="5400000">
            <a:off x="7939018"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2" name="Freeform: Shape 65">
            <a:extLst>
              <a:ext uri="{FF2B5EF4-FFF2-40B4-BE49-F238E27FC236}">
                <a16:creationId xmlns:a16="http://schemas.microsoft.com/office/drawing/2014/main" id="{5ABC8516-1838-082D-4167-F82B33D90083}"/>
              </a:ext>
            </a:extLst>
          </p:cNvPr>
          <p:cNvSpPr/>
          <p:nvPr/>
        </p:nvSpPr>
        <p:spPr>
          <a:xfrm rot="5400000">
            <a:off x="7785864"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43" name="Freeform: Shape 66">
            <a:extLst>
              <a:ext uri="{FF2B5EF4-FFF2-40B4-BE49-F238E27FC236}">
                <a16:creationId xmlns:a16="http://schemas.microsoft.com/office/drawing/2014/main" id="{919D632C-BDB3-A3C0-491D-CBF956E670FC}"/>
              </a:ext>
            </a:extLst>
          </p:cNvPr>
          <p:cNvSpPr/>
          <p:nvPr/>
        </p:nvSpPr>
        <p:spPr>
          <a:xfrm rot="5400000">
            <a:off x="7632708"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4" name="Freeform: Shape 67">
            <a:extLst>
              <a:ext uri="{FF2B5EF4-FFF2-40B4-BE49-F238E27FC236}">
                <a16:creationId xmlns:a16="http://schemas.microsoft.com/office/drawing/2014/main" id="{95ACDC1F-F561-193B-7D06-3A84DA4001C8}"/>
              </a:ext>
            </a:extLst>
          </p:cNvPr>
          <p:cNvSpPr/>
          <p:nvPr/>
        </p:nvSpPr>
        <p:spPr>
          <a:xfrm rot="5400000">
            <a:off x="7479552"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5" name="Freeform: Shape 68">
            <a:extLst>
              <a:ext uri="{FF2B5EF4-FFF2-40B4-BE49-F238E27FC236}">
                <a16:creationId xmlns:a16="http://schemas.microsoft.com/office/drawing/2014/main" id="{C9A8BACC-B5F3-E85F-3DB3-CC787B85724F}"/>
              </a:ext>
            </a:extLst>
          </p:cNvPr>
          <p:cNvSpPr/>
          <p:nvPr/>
        </p:nvSpPr>
        <p:spPr>
          <a:xfrm rot="5400000">
            <a:off x="7326635"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6" name="Freeform: Shape 69">
            <a:extLst>
              <a:ext uri="{FF2B5EF4-FFF2-40B4-BE49-F238E27FC236}">
                <a16:creationId xmlns:a16="http://schemas.microsoft.com/office/drawing/2014/main" id="{E3EC92F0-E26E-ADF6-0C15-B916196FF4E0}"/>
              </a:ext>
            </a:extLst>
          </p:cNvPr>
          <p:cNvSpPr/>
          <p:nvPr/>
        </p:nvSpPr>
        <p:spPr>
          <a:xfrm rot="5400000">
            <a:off x="7173481"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7" name="Freeform: Shape 70">
            <a:extLst>
              <a:ext uri="{FF2B5EF4-FFF2-40B4-BE49-F238E27FC236}">
                <a16:creationId xmlns:a16="http://schemas.microsoft.com/office/drawing/2014/main" id="{DBF71975-602B-2DF6-A740-D9A263F5DD37}"/>
              </a:ext>
            </a:extLst>
          </p:cNvPr>
          <p:cNvSpPr/>
          <p:nvPr/>
        </p:nvSpPr>
        <p:spPr>
          <a:xfrm rot="5400000">
            <a:off x="7020325"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8" name="Freeform: Shape 71">
            <a:extLst>
              <a:ext uri="{FF2B5EF4-FFF2-40B4-BE49-F238E27FC236}">
                <a16:creationId xmlns:a16="http://schemas.microsoft.com/office/drawing/2014/main" id="{07296805-30BE-DD0F-7E3F-1CFE9E810FD2}"/>
              </a:ext>
            </a:extLst>
          </p:cNvPr>
          <p:cNvSpPr/>
          <p:nvPr/>
        </p:nvSpPr>
        <p:spPr>
          <a:xfrm rot="5400000">
            <a:off x="6867171"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9" name="Freeform: Shape 72">
            <a:extLst>
              <a:ext uri="{FF2B5EF4-FFF2-40B4-BE49-F238E27FC236}">
                <a16:creationId xmlns:a16="http://schemas.microsoft.com/office/drawing/2014/main" id="{AC4853AA-37CB-9445-3391-A924A748F6F4}"/>
              </a:ext>
            </a:extLst>
          </p:cNvPr>
          <p:cNvSpPr/>
          <p:nvPr/>
        </p:nvSpPr>
        <p:spPr>
          <a:xfrm rot="5400000">
            <a:off x="6714016"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850" name="Straight Arrow Connector 849">
            <a:extLst>
              <a:ext uri="{FF2B5EF4-FFF2-40B4-BE49-F238E27FC236}">
                <a16:creationId xmlns:a16="http://schemas.microsoft.com/office/drawing/2014/main" id="{4D09F201-D161-D10E-89B2-C015A53D1144}"/>
              </a:ext>
            </a:extLst>
          </p:cNvPr>
          <p:cNvCxnSpPr>
            <a:cxnSpLocks/>
          </p:cNvCxnSpPr>
          <p:nvPr/>
        </p:nvCxnSpPr>
        <p:spPr>
          <a:xfrm>
            <a:off x="7615094" y="2597447"/>
            <a:ext cx="1729931" cy="0"/>
          </a:xfrm>
          <a:prstGeom prst="straightConnector1">
            <a:avLst/>
          </a:prstGeom>
          <a:ln w="28575">
            <a:solidFill>
              <a:srgbClr val="1FB0FF"/>
            </a:solidFill>
            <a:tailEnd type="triangle"/>
          </a:ln>
        </p:spPr>
        <p:style>
          <a:lnRef idx="1">
            <a:schemeClr val="accent1"/>
          </a:lnRef>
          <a:fillRef idx="0">
            <a:schemeClr val="accent1"/>
          </a:fillRef>
          <a:effectRef idx="0">
            <a:schemeClr val="accent1"/>
          </a:effectRef>
          <a:fontRef idx="minor">
            <a:schemeClr val="tx1"/>
          </a:fontRef>
        </p:style>
      </p:cxnSp>
      <p:sp>
        <p:nvSpPr>
          <p:cNvPr id="857" name="TextBox 856">
            <a:extLst>
              <a:ext uri="{FF2B5EF4-FFF2-40B4-BE49-F238E27FC236}">
                <a16:creationId xmlns:a16="http://schemas.microsoft.com/office/drawing/2014/main" id="{4533739C-0890-D925-68E7-F3204111E315}"/>
              </a:ext>
            </a:extLst>
          </p:cNvPr>
          <p:cNvSpPr txBox="1"/>
          <p:nvPr/>
        </p:nvSpPr>
        <p:spPr>
          <a:xfrm>
            <a:off x="5548926" y="2538523"/>
            <a:ext cx="1148072" cy="369332"/>
          </a:xfrm>
          <a:prstGeom prst="rect">
            <a:avLst/>
          </a:prstGeom>
          <a:noFill/>
        </p:spPr>
        <p:txBody>
          <a:bodyPr wrap="square">
            <a:spAutoFit/>
          </a:bodyPr>
          <a:lstStyle/>
          <a:p>
            <a:pPr algn="ctr"/>
            <a:r>
              <a:rPr lang="en-US" altLang="zh-CN" dirty="0"/>
              <a:t>Left-shift:</a:t>
            </a:r>
            <a:endParaRPr lang="en-US" dirty="0"/>
          </a:p>
        </p:txBody>
      </p:sp>
      <p:sp>
        <p:nvSpPr>
          <p:cNvPr id="858" name="TextBox 857">
            <a:extLst>
              <a:ext uri="{FF2B5EF4-FFF2-40B4-BE49-F238E27FC236}">
                <a16:creationId xmlns:a16="http://schemas.microsoft.com/office/drawing/2014/main" id="{2BBEF695-722B-B3A2-CC9B-7329A95B4BE1}"/>
              </a:ext>
            </a:extLst>
          </p:cNvPr>
          <p:cNvSpPr txBox="1"/>
          <p:nvPr/>
        </p:nvSpPr>
        <p:spPr>
          <a:xfrm>
            <a:off x="5233170" y="3146121"/>
            <a:ext cx="1432084" cy="369332"/>
          </a:xfrm>
          <a:prstGeom prst="rect">
            <a:avLst/>
          </a:prstGeom>
          <a:noFill/>
        </p:spPr>
        <p:txBody>
          <a:bodyPr wrap="square">
            <a:spAutoFit/>
          </a:bodyPr>
          <a:lstStyle/>
          <a:p>
            <a:pPr algn="ctr"/>
            <a:r>
              <a:rPr lang="en-US" altLang="zh-CN" dirty="0"/>
              <a:t>or Right-shift:</a:t>
            </a:r>
            <a:endParaRPr lang="en-US" dirty="0"/>
          </a:p>
        </p:txBody>
      </p:sp>
      <p:sp>
        <p:nvSpPr>
          <p:cNvPr id="860" name="Freeform: Shape 51">
            <a:extLst>
              <a:ext uri="{FF2B5EF4-FFF2-40B4-BE49-F238E27FC236}">
                <a16:creationId xmlns:a16="http://schemas.microsoft.com/office/drawing/2014/main" id="{E85C948E-A9EB-3CF6-6B79-61354221045C}"/>
              </a:ext>
            </a:extLst>
          </p:cNvPr>
          <p:cNvSpPr/>
          <p:nvPr/>
        </p:nvSpPr>
        <p:spPr>
          <a:xfrm rot="5400000">
            <a:off x="7926032" y="2022538"/>
            <a:ext cx="144136" cy="2602922"/>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61" name="Rectangle 860">
            <a:extLst>
              <a:ext uri="{FF2B5EF4-FFF2-40B4-BE49-F238E27FC236}">
                <a16:creationId xmlns:a16="http://schemas.microsoft.com/office/drawing/2014/main" id="{5EA1917B-F759-1582-E4DC-9565C6655C3B}"/>
              </a:ext>
            </a:extLst>
          </p:cNvPr>
          <p:cNvSpPr/>
          <p:nvPr/>
        </p:nvSpPr>
        <p:spPr>
          <a:xfrm rot="5400000">
            <a:off x="7852408" y="2712527"/>
            <a:ext cx="144134" cy="1219100"/>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7" name="Rectangle 886">
            <a:extLst>
              <a:ext uri="{FF2B5EF4-FFF2-40B4-BE49-F238E27FC236}">
                <a16:creationId xmlns:a16="http://schemas.microsoft.com/office/drawing/2014/main" id="{ED00E685-F986-0DC2-8902-82D279CE5ACB}"/>
              </a:ext>
            </a:extLst>
          </p:cNvPr>
          <p:cNvSpPr/>
          <p:nvPr/>
        </p:nvSpPr>
        <p:spPr>
          <a:xfrm rot="5400000">
            <a:off x="8612042" y="3180735"/>
            <a:ext cx="144134" cy="300169"/>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2" name="Freeform: Shape 56">
            <a:extLst>
              <a:ext uri="{FF2B5EF4-FFF2-40B4-BE49-F238E27FC236}">
                <a16:creationId xmlns:a16="http://schemas.microsoft.com/office/drawing/2014/main" id="{0507E308-4CC3-EC33-B843-E31483C184A9}"/>
              </a:ext>
            </a:extLst>
          </p:cNvPr>
          <p:cNvSpPr/>
          <p:nvPr/>
        </p:nvSpPr>
        <p:spPr>
          <a:xfrm rot="5400000">
            <a:off x="7926033" y="2022537"/>
            <a:ext cx="144134" cy="2602922"/>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3" name="Freeform: Shape 57">
            <a:extLst>
              <a:ext uri="{FF2B5EF4-FFF2-40B4-BE49-F238E27FC236}">
                <a16:creationId xmlns:a16="http://schemas.microsoft.com/office/drawing/2014/main" id="{6E1B29D9-1DCB-61CA-0AC5-9C6E4C136A1A}"/>
              </a:ext>
            </a:extLst>
          </p:cNvPr>
          <p:cNvSpPr/>
          <p:nvPr/>
        </p:nvSpPr>
        <p:spPr>
          <a:xfrm rot="5400000">
            <a:off x="9010866"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64" name="Freeform: Shape 58">
            <a:extLst>
              <a:ext uri="{FF2B5EF4-FFF2-40B4-BE49-F238E27FC236}">
                <a16:creationId xmlns:a16="http://schemas.microsoft.com/office/drawing/2014/main" id="{9F368E50-2CCC-A3AA-505D-A1DE75DFE548}"/>
              </a:ext>
            </a:extLst>
          </p:cNvPr>
          <p:cNvSpPr/>
          <p:nvPr/>
        </p:nvSpPr>
        <p:spPr>
          <a:xfrm rot="5400000">
            <a:off x="8857710"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65" name="Freeform: Shape 59">
            <a:extLst>
              <a:ext uri="{FF2B5EF4-FFF2-40B4-BE49-F238E27FC236}">
                <a16:creationId xmlns:a16="http://schemas.microsoft.com/office/drawing/2014/main" id="{3CFAA173-A5FF-2F0A-BF3D-6D59D58EA002}"/>
              </a:ext>
            </a:extLst>
          </p:cNvPr>
          <p:cNvSpPr/>
          <p:nvPr/>
        </p:nvSpPr>
        <p:spPr>
          <a:xfrm rot="5400000">
            <a:off x="8704556"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6" name="Freeform: Shape 60">
            <a:extLst>
              <a:ext uri="{FF2B5EF4-FFF2-40B4-BE49-F238E27FC236}">
                <a16:creationId xmlns:a16="http://schemas.microsoft.com/office/drawing/2014/main" id="{5DA1960D-1E3B-2BEB-D15F-DA9862E0E9DB}"/>
              </a:ext>
            </a:extLst>
          </p:cNvPr>
          <p:cNvSpPr/>
          <p:nvPr/>
        </p:nvSpPr>
        <p:spPr>
          <a:xfrm rot="5400000">
            <a:off x="8551401"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7" name="Freeform: Shape 61">
            <a:extLst>
              <a:ext uri="{FF2B5EF4-FFF2-40B4-BE49-F238E27FC236}">
                <a16:creationId xmlns:a16="http://schemas.microsoft.com/office/drawing/2014/main" id="{10D34BE7-4D3B-AE38-49EA-42CD90D18A66}"/>
              </a:ext>
            </a:extLst>
          </p:cNvPr>
          <p:cNvSpPr/>
          <p:nvPr/>
        </p:nvSpPr>
        <p:spPr>
          <a:xfrm rot="5400000">
            <a:off x="8398483"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8" name="Freeform: Shape 62">
            <a:extLst>
              <a:ext uri="{FF2B5EF4-FFF2-40B4-BE49-F238E27FC236}">
                <a16:creationId xmlns:a16="http://schemas.microsoft.com/office/drawing/2014/main" id="{192E530E-1AEF-FB8A-F38A-23C57EDDFB0F}"/>
              </a:ext>
            </a:extLst>
          </p:cNvPr>
          <p:cNvSpPr/>
          <p:nvPr/>
        </p:nvSpPr>
        <p:spPr>
          <a:xfrm rot="5400000">
            <a:off x="8245327"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9" name="Freeform: Shape 63">
            <a:extLst>
              <a:ext uri="{FF2B5EF4-FFF2-40B4-BE49-F238E27FC236}">
                <a16:creationId xmlns:a16="http://schemas.microsoft.com/office/drawing/2014/main" id="{686454DC-DA43-1028-7E38-5CA136B6EE21}"/>
              </a:ext>
            </a:extLst>
          </p:cNvPr>
          <p:cNvSpPr/>
          <p:nvPr/>
        </p:nvSpPr>
        <p:spPr>
          <a:xfrm rot="5400000">
            <a:off x="8092173"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70" name="Freeform: Shape 64">
            <a:extLst>
              <a:ext uri="{FF2B5EF4-FFF2-40B4-BE49-F238E27FC236}">
                <a16:creationId xmlns:a16="http://schemas.microsoft.com/office/drawing/2014/main" id="{15C11E1E-546C-7700-1EA5-44F7B78F8800}"/>
              </a:ext>
            </a:extLst>
          </p:cNvPr>
          <p:cNvSpPr/>
          <p:nvPr/>
        </p:nvSpPr>
        <p:spPr>
          <a:xfrm rot="5400000">
            <a:off x="7939018"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1" name="Freeform: Shape 65">
            <a:extLst>
              <a:ext uri="{FF2B5EF4-FFF2-40B4-BE49-F238E27FC236}">
                <a16:creationId xmlns:a16="http://schemas.microsoft.com/office/drawing/2014/main" id="{12E972F8-DDB9-81D6-BD3E-BB3114AD5579}"/>
              </a:ext>
            </a:extLst>
          </p:cNvPr>
          <p:cNvSpPr/>
          <p:nvPr/>
        </p:nvSpPr>
        <p:spPr>
          <a:xfrm rot="5400000">
            <a:off x="7785864"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72" name="Freeform: Shape 66">
            <a:extLst>
              <a:ext uri="{FF2B5EF4-FFF2-40B4-BE49-F238E27FC236}">
                <a16:creationId xmlns:a16="http://schemas.microsoft.com/office/drawing/2014/main" id="{D6314392-89B2-ADBF-5FC9-A11B62FE0491}"/>
              </a:ext>
            </a:extLst>
          </p:cNvPr>
          <p:cNvSpPr/>
          <p:nvPr/>
        </p:nvSpPr>
        <p:spPr>
          <a:xfrm rot="5400000">
            <a:off x="7632708"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3" name="Freeform: Shape 67">
            <a:extLst>
              <a:ext uri="{FF2B5EF4-FFF2-40B4-BE49-F238E27FC236}">
                <a16:creationId xmlns:a16="http://schemas.microsoft.com/office/drawing/2014/main" id="{9F97888F-ACC6-19A3-6DAE-6BDE6A9C5150}"/>
              </a:ext>
            </a:extLst>
          </p:cNvPr>
          <p:cNvSpPr/>
          <p:nvPr/>
        </p:nvSpPr>
        <p:spPr>
          <a:xfrm rot="5400000">
            <a:off x="7479552"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4" name="Freeform: Shape 68">
            <a:extLst>
              <a:ext uri="{FF2B5EF4-FFF2-40B4-BE49-F238E27FC236}">
                <a16:creationId xmlns:a16="http://schemas.microsoft.com/office/drawing/2014/main" id="{319EDCD8-F619-D621-8FC0-042F6C448D80}"/>
              </a:ext>
            </a:extLst>
          </p:cNvPr>
          <p:cNvSpPr/>
          <p:nvPr/>
        </p:nvSpPr>
        <p:spPr>
          <a:xfrm rot="5400000">
            <a:off x="7326635"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5" name="Freeform: Shape 69">
            <a:extLst>
              <a:ext uri="{FF2B5EF4-FFF2-40B4-BE49-F238E27FC236}">
                <a16:creationId xmlns:a16="http://schemas.microsoft.com/office/drawing/2014/main" id="{BE83EE7A-1AA2-2ECE-5BAD-C878B019F708}"/>
              </a:ext>
            </a:extLst>
          </p:cNvPr>
          <p:cNvSpPr/>
          <p:nvPr/>
        </p:nvSpPr>
        <p:spPr>
          <a:xfrm rot="5400000">
            <a:off x="7173481"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6" name="Freeform: Shape 70">
            <a:extLst>
              <a:ext uri="{FF2B5EF4-FFF2-40B4-BE49-F238E27FC236}">
                <a16:creationId xmlns:a16="http://schemas.microsoft.com/office/drawing/2014/main" id="{F6C87C1A-07E6-1524-28F8-1BA1DD6BA29F}"/>
              </a:ext>
            </a:extLst>
          </p:cNvPr>
          <p:cNvSpPr/>
          <p:nvPr/>
        </p:nvSpPr>
        <p:spPr>
          <a:xfrm rot="5400000">
            <a:off x="7020325"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7" name="Freeform: Shape 71">
            <a:extLst>
              <a:ext uri="{FF2B5EF4-FFF2-40B4-BE49-F238E27FC236}">
                <a16:creationId xmlns:a16="http://schemas.microsoft.com/office/drawing/2014/main" id="{1219E3DF-952B-30DB-12B7-96C9721AF4D4}"/>
              </a:ext>
            </a:extLst>
          </p:cNvPr>
          <p:cNvSpPr/>
          <p:nvPr/>
        </p:nvSpPr>
        <p:spPr>
          <a:xfrm rot="5400000">
            <a:off x="6867171"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8" name="Freeform: Shape 72">
            <a:extLst>
              <a:ext uri="{FF2B5EF4-FFF2-40B4-BE49-F238E27FC236}">
                <a16:creationId xmlns:a16="http://schemas.microsoft.com/office/drawing/2014/main" id="{F5740A57-65EE-E627-CAB7-3907EEBB9080}"/>
              </a:ext>
            </a:extLst>
          </p:cNvPr>
          <p:cNvSpPr/>
          <p:nvPr/>
        </p:nvSpPr>
        <p:spPr>
          <a:xfrm rot="5400000">
            <a:off x="6714015"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879" name="Straight Arrow Connector 878">
            <a:extLst>
              <a:ext uri="{FF2B5EF4-FFF2-40B4-BE49-F238E27FC236}">
                <a16:creationId xmlns:a16="http://schemas.microsoft.com/office/drawing/2014/main" id="{AA1E654C-42F2-1720-8349-E2380A6F2104}"/>
              </a:ext>
            </a:extLst>
          </p:cNvPr>
          <p:cNvCxnSpPr>
            <a:cxnSpLocks/>
          </p:cNvCxnSpPr>
          <p:nvPr/>
        </p:nvCxnSpPr>
        <p:spPr>
          <a:xfrm flipH="1">
            <a:off x="6639925" y="3180758"/>
            <a:ext cx="1894100" cy="0"/>
          </a:xfrm>
          <a:prstGeom prst="straightConnector1">
            <a:avLst/>
          </a:prstGeom>
          <a:ln w="28575">
            <a:solidFill>
              <a:srgbClr val="1FB0FF"/>
            </a:solidFill>
            <a:tailEnd type="triangle"/>
          </a:ln>
        </p:spPr>
        <p:style>
          <a:lnRef idx="1">
            <a:schemeClr val="accent1"/>
          </a:lnRef>
          <a:fillRef idx="0">
            <a:schemeClr val="accent1"/>
          </a:fillRef>
          <a:effectRef idx="0">
            <a:schemeClr val="accent1"/>
          </a:effectRef>
          <a:fontRef idx="minor">
            <a:schemeClr val="tx1"/>
          </a:fontRef>
        </p:style>
      </p:cxnSp>
      <p:sp>
        <p:nvSpPr>
          <p:cNvPr id="888" name="Rounded Rectangle 28">
            <a:extLst>
              <a:ext uri="{FF2B5EF4-FFF2-40B4-BE49-F238E27FC236}">
                <a16:creationId xmlns:a16="http://schemas.microsoft.com/office/drawing/2014/main" id="{5770828D-9469-5931-D63B-A7A51F191191}"/>
              </a:ext>
            </a:extLst>
          </p:cNvPr>
          <p:cNvSpPr/>
          <p:nvPr/>
        </p:nvSpPr>
        <p:spPr>
          <a:xfrm>
            <a:off x="6633504" y="2524942"/>
            <a:ext cx="2821479" cy="997510"/>
          </a:xfrm>
          <a:prstGeom prst="roundRect">
            <a:avLst>
              <a:gd name="adj" fmla="val 3935"/>
            </a:avLst>
          </a:prstGeom>
          <a:noFill/>
          <a:ln w="3810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TextBox 888">
            <a:extLst>
              <a:ext uri="{FF2B5EF4-FFF2-40B4-BE49-F238E27FC236}">
                <a16:creationId xmlns:a16="http://schemas.microsoft.com/office/drawing/2014/main" id="{643BF723-570C-742A-1BC5-7F5224F27F56}"/>
              </a:ext>
            </a:extLst>
          </p:cNvPr>
          <p:cNvSpPr txBox="1"/>
          <p:nvPr/>
        </p:nvSpPr>
        <p:spPr>
          <a:xfrm>
            <a:off x="9208439" y="2818471"/>
            <a:ext cx="1212243" cy="369332"/>
          </a:xfrm>
          <a:prstGeom prst="rect">
            <a:avLst/>
          </a:prstGeom>
          <a:noFill/>
        </p:spPr>
        <p:txBody>
          <a:bodyPr wrap="square" rtlCol="0">
            <a:spAutoFit/>
          </a:bodyPr>
          <a:lstStyle/>
          <a:p>
            <a:pPr algn="ctr"/>
            <a:r>
              <a:rPr lang="en-US" dirty="0">
                <a:solidFill>
                  <a:srgbClr val="ED7B7B"/>
                </a:solidFill>
              </a:rPr>
              <a:t>== 0?</a:t>
            </a:r>
          </a:p>
        </p:txBody>
      </p:sp>
    </p:spTree>
    <p:extLst>
      <p:ext uri="{BB962C8B-B14F-4D97-AF65-F5344CB8AC3E}">
        <p14:creationId xmlns:p14="http://schemas.microsoft.com/office/powerpoint/2010/main" val="13032546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4"/>
                                        </p:tgtEl>
                                        <p:attrNameLst>
                                          <p:attrName>style.visibility</p:attrName>
                                        </p:attrNameLst>
                                      </p:cBhvr>
                                      <p:to>
                                        <p:strVal val="visible"/>
                                      </p:to>
                                    </p:set>
                                    <p:animEffect transition="in" filter="fade">
                                      <p:cBhvr>
                                        <p:cTn id="7" dur="250"/>
                                        <p:tgtEl>
                                          <p:spTgt spid="8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31"/>
                                        </p:tgtEl>
                                        <p:attrNameLst>
                                          <p:attrName>style.visibility</p:attrName>
                                        </p:attrNameLst>
                                      </p:cBhvr>
                                      <p:to>
                                        <p:strVal val="visible"/>
                                      </p:to>
                                    </p:set>
                                    <p:animEffect transition="in" filter="wipe(up)">
                                      <p:cBhvr>
                                        <p:cTn id="12" dur="500"/>
                                        <p:tgtEl>
                                          <p:spTgt spid="83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832"/>
                                        </p:tgtEl>
                                        <p:attrNameLst>
                                          <p:attrName>style.visibility</p:attrName>
                                        </p:attrNameLst>
                                      </p:cBhvr>
                                      <p:to>
                                        <p:strVal val="visible"/>
                                      </p:to>
                                    </p:set>
                                    <p:animEffect transition="in" filter="wipe(up)">
                                      <p:cBhvr>
                                        <p:cTn id="15" dur="500"/>
                                        <p:tgtEl>
                                          <p:spTgt spid="83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86"/>
                                        </p:tgtEl>
                                        <p:attrNameLst>
                                          <p:attrName>style.visibility</p:attrName>
                                        </p:attrNameLst>
                                      </p:cBhvr>
                                      <p:to>
                                        <p:strVal val="visible"/>
                                      </p:to>
                                    </p:set>
                                    <p:animEffect transition="in" filter="wipe(up)">
                                      <p:cBhvr>
                                        <p:cTn id="18" dur="500"/>
                                        <p:tgtEl>
                                          <p:spTgt spid="88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33"/>
                                        </p:tgtEl>
                                        <p:attrNameLst>
                                          <p:attrName>style.visibility</p:attrName>
                                        </p:attrNameLst>
                                      </p:cBhvr>
                                      <p:to>
                                        <p:strVal val="visible"/>
                                      </p:to>
                                    </p:set>
                                    <p:animEffect transition="in" filter="wipe(up)">
                                      <p:cBhvr>
                                        <p:cTn id="21" dur="500"/>
                                        <p:tgtEl>
                                          <p:spTgt spid="83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834"/>
                                        </p:tgtEl>
                                        <p:attrNameLst>
                                          <p:attrName>style.visibility</p:attrName>
                                        </p:attrNameLst>
                                      </p:cBhvr>
                                      <p:to>
                                        <p:strVal val="visible"/>
                                      </p:to>
                                    </p:set>
                                    <p:animEffect transition="in" filter="wipe(up)">
                                      <p:cBhvr>
                                        <p:cTn id="24" dur="500"/>
                                        <p:tgtEl>
                                          <p:spTgt spid="834"/>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835"/>
                                        </p:tgtEl>
                                        <p:attrNameLst>
                                          <p:attrName>style.visibility</p:attrName>
                                        </p:attrNameLst>
                                      </p:cBhvr>
                                      <p:to>
                                        <p:strVal val="visible"/>
                                      </p:to>
                                    </p:set>
                                    <p:animEffect transition="in" filter="wipe(up)">
                                      <p:cBhvr>
                                        <p:cTn id="27" dur="500"/>
                                        <p:tgtEl>
                                          <p:spTgt spid="835"/>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836"/>
                                        </p:tgtEl>
                                        <p:attrNameLst>
                                          <p:attrName>style.visibility</p:attrName>
                                        </p:attrNameLst>
                                      </p:cBhvr>
                                      <p:to>
                                        <p:strVal val="visible"/>
                                      </p:to>
                                    </p:set>
                                    <p:animEffect transition="in" filter="wipe(up)">
                                      <p:cBhvr>
                                        <p:cTn id="30" dur="500"/>
                                        <p:tgtEl>
                                          <p:spTgt spid="836"/>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837"/>
                                        </p:tgtEl>
                                        <p:attrNameLst>
                                          <p:attrName>style.visibility</p:attrName>
                                        </p:attrNameLst>
                                      </p:cBhvr>
                                      <p:to>
                                        <p:strVal val="visible"/>
                                      </p:to>
                                    </p:set>
                                    <p:animEffect transition="in" filter="wipe(up)">
                                      <p:cBhvr>
                                        <p:cTn id="33" dur="500"/>
                                        <p:tgtEl>
                                          <p:spTgt spid="83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838"/>
                                        </p:tgtEl>
                                        <p:attrNameLst>
                                          <p:attrName>style.visibility</p:attrName>
                                        </p:attrNameLst>
                                      </p:cBhvr>
                                      <p:to>
                                        <p:strVal val="visible"/>
                                      </p:to>
                                    </p:set>
                                    <p:animEffect transition="in" filter="wipe(up)">
                                      <p:cBhvr>
                                        <p:cTn id="36" dur="500"/>
                                        <p:tgtEl>
                                          <p:spTgt spid="838"/>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839"/>
                                        </p:tgtEl>
                                        <p:attrNameLst>
                                          <p:attrName>style.visibility</p:attrName>
                                        </p:attrNameLst>
                                      </p:cBhvr>
                                      <p:to>
                                        <p:strVal val="visible"/>
                                      </p:to>
                                    </p:set>
                                    <p:animEffect transition="in" filter="wipe(up)">
                                      <p:cBhvr>
                                        <p:cTn id="39" dur="500"/>
                                        <p:tgtEl>
                                          <p:spTgt spid="83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840"/>
                                        </p:tgtEl>
                                        <p:attrNameLst>
                                          <p:attrName>style.visibility</p:attrName>
                                        </p:attrNameLst>
                                      </p:cBhvr>
                                      <p:to>
                                        <p:strVal val="visible"/>
                                      </p:to>
                                    </p:set>
                                    <p:animEffect transition="in" filter="wipe(up)">
                                      <p:cBhvr>
                                        <p:cTn id="42" dur="500"/>
                                        <p:tgtEl>
                                          <p:spTgt spid="840"/>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841"/>
                                        </p:tgtEl>
                                        <p:attrNameLst>
                                          <p:attrName>style.visibility</p:attrName>
                                        </p:attrNameLst>
                                      </p:cBhvr>
                                      <p:to>
                                        <p:strVal val="visible"/>
                                      </p:to>
                                    </p:set>
                                    <p:animEffect transition="in" filter="wipe(up)">
                                      <p:cBhvr>
                                        <p:cTn id="45" dur="500"/>
                                        <p:tgtEl>
                                          <p:spTgt spid="841"/>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842"/>
                                        </p:tgtEl>
                                        <p:attrNameLst>
                                          <p:attrName>style.visibility</p:attrName>
                                        </p:attrNameLst>
                                      </p:cBhvr>
                                      <p:to>
                                        <p:strVal val="visible"/>
                                      </p:to>
                                    </p:set>
                                    <p:animEffect transition="in" filter="wipe(up)">
                                      <p:cBhvr>
                                        <p:cTn id="48" dur="500"/>
                                        <p:tgtEl>
                                          <p:spTgt spid="842"/>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843"/>
                                        </p:tgtEl>
                                        <p:attrNameLst>
                                          <p:attrName>style.visibility</p:attrName>
                                        </p:attrNameLst>
                                      </p:cBhvr>
                                      <p:to>
                                        <p:strVal val="visible"/>
                                      </p:to>
                                    </p:set>
                                    <p:animEffect transition="in" filter="wipe(up)">
                                      <p:cBhvr>
                                        <p:cTn id="51" dur="500"/>
                                        <p:tgtEl>
                                          <p:spTgt spid="843"/>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844"/>
                                        </p:tgtEl>
                                        <p:attrNameLst>
                                          <p:attrName>style.visibility</p:attrName>
                                        </p:attrNameLst>
                                      </p:cBhvr>
                                      <p:to>
                                        <p:strVal val="visible"/>
                                      </p:to>
                                    </p:set>
                                    <p:animEffect transition="in" filter="wipe(up)">
                                      <p:cBhvr>
                                        <p:cTn id="54" dur="500"/>
                                        <p:tgtEl>
                                          <p:spTgt spid="844"/>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845"/>
                                        </p:tgtEl>
                                        <p:attrNameLst>
                                          <p:attrName>style.visibility</p:attrName>
                                        </p:attrNameLst>
                                      </p:cBhvr>
                                      <p:to>
                                        <p:strVal val="visible"/>
                                      </p:to>
                                    </p:set>
                                    <p:animEffect transition="in" filter="wipe(up)">
                                      <p:cBhvr>
                                        <p:cTn id="57" dur="500"/>
                                        <p:tgtEl>
                                          <p:spTgt spid="845"/>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846"/>
                                        </p:tgtEl>
                                        <p:attrNameLst>
                                          <p:attrName>style.visibility</p:attrName>
                                        </p:attrNameLst>
                                      </p:cBhvr>
                                      <p:to>
                                        <p:strVal val="visible"/>
                                      </p:to>
                                    </p:set>
                                    <p:animEffect transition="in" filter="wipe(up)">
                                      <p:cBhvr>
                                        <p:cTn id="60" dur="500"/>
                                        <p:tgtEl>
                                          <p:spTgt spid="846"/>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847"/>
                                        </p:tgtEl>
                                        <p:attrNameLst>
                                          <p:attrName>style.visibility</p:attrName>
                                        </p:attrNameLst>
                                      </p:cBhvr>
                                      <p:to>
                                        <p:strVal val="visible"/>
                                      </p:to>
                                    </p:set>
                                    <p:animEffect transition="in" filter="wipe(up)">
                                      <p:cBhvr>
                                        <p:cTn id="63" dur="500"/>
                                        <p:tgtEl>
                                          <p:spTgt spid="847"/>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848"/>
                                        </p:tgtEl>
                                        <p:attrNameLst>
                                          <p:attrName>style.visibility</p:attrName>
                                        </p:attrNameLst>
                                      </p:cBhvr>
                                      <p:to>
                                        <p:strVal val="visible"/>
                                      </p:to>
                                    </p:set>
                                    <p:animEffect transition="in" filter="wipe(up)">
                                      <p:cBhvr>
                                        <p:cTn id="66" dur="500"/>
                                        <p:tgtEl>
                                          <p:spTgt spid="848"/>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849"/>
                                        </p:tgtEl>
                                        <p:attrNameLst>
                                          <p:attrName>style.visibility</p:attrName>
                                        </p:attrNameLst>
                                      </p:cBhvr>
                                      <p:to>
                                        <p:strVal val="visible"/>
                                      </p:to>
                                    </p:set>
                                    <p:animEffect transition="in" filter="wipe(up)">
                                      <p:cBhvr>
                                        <p:cTn id="69" dur="500"/>
                                        <p:tgtEl>
                                          <p:spTgt spid="849"/>
                                        </p:tgtEl>
                                      </p:cBhvr>
                                    </p:animEffect>
                                  </p:childTnLst>
                                </p:cTn>
                              </p:par>
                              <p:par>
                                <p:cTn id="70" presetID="22" presetClass="entr" presetSubtype="1" fill="hold" nodeType="withEffect">
                                  <p:stCondLst>
                                    <p:cond delay="0"/>
                                  </p:stCondLst>
                                  <p:childTnLst>
                                    <p:set>
                                      <p:cBhvr>
                                        <p:cTn id="71" dur="1" fill="hold">
                                          <p:stCondLst>
                                            <p:cond delay="0"/>
                                          </p:stCondLst>
                                        </p:cTn>
                                        <p:tgtEl>
                                          <p:spTgt spid="850"/>
                                        </p:tgtEl>
                                        <p:attrNameLst>
                                          <p:attrName>style.visibility</p:attrName>
                                        </p:attrNameLst>
                                      </p:cBhvr>
                                      <p:to>
                                        <p:strVal val="visible"/>
                                      </p:to>
                                    </p:set>
                                    <p:animEffect transition="in" filter="wipe(up)">
                                      <p:cBhvr>
                                        <p:cTn id="72" dur="500"/>
                                        <p:tgtEl>
                                          <p:spTgt spid="850"/>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857"/>
                                        </p:tgtEl>
                                        <p:attrNameLst>
                                          <p:attrName>style.visibility</p:attrName>
                                        </p:attrNameLst>
                                      </p:cBhvr>
                                      <p:to>
                                        <p:strVal val="visible"/>
                                      </p:to>
                                    </p:set>
                                    <p:animEffect transition="in" filter="wipe(up)">
                                      <p:cBhvr>
                                        <p:cTn id="75" dur="500"/>
                                        <p:tgtEl>
                                          <p:spTgt spid="857"/>
                                        </p:tgtEl>
                                      </p:cBhvr>
                                    </p:animEffec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858"/>
                                        </p:tgtEl>
                                        <p:attrNameLst>
                                          <p:attrName>style.visibility</p:attrName>
                                        </p:attrNameLst>
                                      </p:cBhvr>
                                      <p:to>
                                        <p:strVal val="visible"/>
                                      </p:to>
                                    </p:set>
                                    <p:animEffect transition="in" filter="wipe(up)">
                                      <p:cBhvr>
                                        <p:cTn id="79" dur="500"/>
                                        <p:tgtEl>
                                          <p:spTgt spid="858"/>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860"/>
                                        </p:tgtEl>
                                        <p:attrNameLst>
                                          <p:attrName>style.visibility</p:attrName>
                                        </p:attrNameLst>
                                      </p:cBhvr>
                                      <p:to>
                                        <p:strVal val="visible"/>
                                      </p:to>
                                    </p:set>
                                    <p:animEffect transition="in" filter="wipe(up)">
                                      <p:cBhvr>
                                        <p:cTn id="82" dur="500"/>
                                        <p:tgtEl>
                                          <p:spTgt spid="860"/>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861"/>
                                        </p:tgtEl>
                                        <p:attrNameLst>
                                          <p:attrName>style.visibility</p:attrName>
                                        </p:attrNameLst>
                                      </p:cBhvr>
                                      <p:to>
                                        <p:strVal val="visible"/>
                                      </p:to>
                                    </p:set>
                                    <p:animEffect transition="in" filter="wipe(up)">
                                      <p:cBhvr>
                                        <p:cTn id="85" dur="500"/>
                                        <p:tgtEl>
                                          <p:spTgt spid="861"/>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887"/>
                                        </p:tgtEl>
                                        <p:attrNameLst>
                                          <p:attrName>style.visibility</p:attrName>
                                        </p:attrNameLst>
                                      </p:cBhvr>
                                      <p:to>
                                        <p:strVal val="visible"/>
                                      </p:to>
                                    </p:set>
                                    <p:animEffect transition="in" filter="wipe(up)">
                                      <p:cBhvr>
                                        <p:cTn id="88" dur="500"/>
                                        <p:tgtEl>
                                          <p:spTgt spid="887"/>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862"/>
                                        </p:tgtEl>
                                        <p:attrNameLst>
                                          <p:attrName>style.visibility</p:attrName>
                                        </p:attrNameLst>
                                      </p:cBhvr>
                                      <p:to>
                                        <p:strVal val="visible"/>
                                      </p:to>
                                    </p:set>
                                    <p:animEffect transition="in" filter="wipe(up)">
                                      <p:cBhvr>
                                        <p:cTn id="91" dur="500"/>
                                        <p:tgtEl>
                                          <p:spTgt spid="862"/>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863"/>
                                        </p:tgtEl>
                                        <p:attrNameLst>
                                          <p:attrName>style.visibility</p:attrName>
                                        </p:attrNameLst>
                                      </p:cBhvr>
                                      <p:to>
                                        <p:strVal val="visible"/>
                                      </p:to>
                                    </p:set>
                                    <p:animEffect transition="in" filter="wipe(up)">
                                      <p:cBhvr>
                                        <p:cTn id="94" dur="500"/>
                                        <p:tgtEl>
                                          <p:spTgt spid="863"/>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864"/>
                                        </p:tgtEl>
                                        <p:attrNameLst>
                                          <p:attrName>style.visibility</p:attrName>
                                        </p:attrNameLst>
                                      </p:cBhvr>
                                      <p:to>
                                        <p:strVal val="visible"/>
                                      </p:to>
                                    </p:set>
                                    <p:animEffect transition="in" filter="wipe(up)">
                                      <p:cBhvr>
                                        <p:cTn id="97" dur="500"/>
                                        <p:tgtEl>
                                          <p:spTgt spid="864"/>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865"/>
                                        </p:tgtEl>
                                        <p:attrNameLst>
                                          <p:attrName>style.visibility</p:attrName>
                                        </p:attrNameLst>
                                      </p:cBhvr>
                                      <p:to>
                                        <p:strVal val="visible"/>
                                      </p:to>
                                    </p:set>
                                    <p:animEffect transition="in" filter="wipe(up)">
                                      <p:cBhvr>
                                        <p:cTn id="100" dur="500"/>
                                        <p:tgtEl>
                                          <p:spTgt spid="865"/>
                                        </p:tgtEl>
                                      </p:cBhvr>
                                    </p:animEffect>
                                  </p:childTnLst>
                                </p:cTn>
                              </p:par>
                              <p:par>
                                <p:cTn id="101" presetID="22" presetClass="entr" presetSubtype="1" fill="hold" grpId="0" nodeType="withEffect">
                                  <p:stCondLst>
                                    <p:cond delay="0"/>
                                  </p:stCondLst>
                                  <p:childTnLst>
                                    <p:set>
                                      <p:cBhvr>
                                        <p:cTn id="102" dur="1" fill="hold">
                                          <p:stCondLst>
                                            <p:cond delay="0"/>
                                          </p:stCondLst>
                                        </p:cTn>
                                        <p:tgtEl>
                                          <p:spTgt spid="866"/>
                                        </p:tgtEl>
                                        <p:attrNameLst>
                                          <p:attrName>style.visibility</p:attrName>
                                        </p:attrNameLst>
                                      </p:cBhvr>
                                      <p:to>
                                        <p:strVal val="visible"/>
                                      </p:to>
                                    </p:set>
                                    <p:animEffect transition="in" filter="wipe(up)">
                                      <p:cBhvr>
                                        <p:cTn id="103" dur="500"/>
                                        <p:tgtEl>
                                          <p:spTgt spid="866"/>
                                        </p:tgtEl>
                                      </p:cBhvr>
                                    </p:animEffect>
                                  </p:childTnLst>
                                </p:cTn>
                              </p:par>
                              <p:par>
                                <p:cTn id="104" presetID="22" presetClass="entr" presetSubtype="1" fill="hold" grpId="0" nodeType="withEffect">
                                  <p:stCondLst>
                                    <p:cond delay="0"/>
                                  </p:stCondLst>
                                  <p:childTnLst>
                                    <p:set>
                                      <p:cBhvr>
                                        <p:cTn id="105" dur="1" fill="hold">
                                          <p:stCondLst>
                                            <p:cond delay="0"/>
                                          </p:stCondLst>
                                        </p:cTn>
                                        <p:tgtEl>
                                          <p:spTgt spid="867"/>
                                        </p:tgtEl>
                                        <p:attrNameLst>
                                          <p:attrName>style.visibility</p:attrName>
                                        </p:attrNameLst>
                                      </p:cBhvr>
                                      <p:to>
                                        <p:strVal val="visible"/>
                                      </p:to>
                                    </p:set>
                                    <p:animEffect transition="in" filter="wipe(up)">
                                      <p:cBhvr>
                                        <p:cTn id="106" dur="500"/>
                                        <p:tgtEl>
                                          <p:spTgt spid="867"/>
                                        </p:tgtEl>
                                      </p:cBhvr>
                                    </p:animEffect>
                                  </p:childTnLst>
                                </p:cTn>
                              </p:par>
                              <p:par>
                                <p:cTn id="107" presetID="22" presetClass="entr" presetSubtype="1" fill="hold" grpId="0" nodeType="withEffect">
                                  <p:stCondLst>
                                    <p:cond delay="0"/>
                                  </p:stCondLst>
                                  <p:childTnLst>
                                    <p:set>
                                      <p:cBhvr>
                                        <p:cTn id="108" dur="1" fill="hold">
                                          <p:stCondLst>
                                            <p:cond delay="0"/>
                                          </p:stCondLst>
                                        </p:cTn>
                                        <p:tgtEl>
                                          <p:spTgt spid="868"/>
                                        </p:tgtEl>
                                        <p:attrNameLst>
                                          <p:attrName>style.visibility</p:attrName>
                                        </p:attrNameLst>
                                      </p:cBhvr>
                                      <p:to>
                                        <p:strVal val="visible"/>
                                      </p:to>
                                    </p:set>
                                    <p:animEffect transition="in" filter="wipe(up)">
                                      <p:cBhvr>
                                        <p:cTn id="109" dur="500"/>
                                        <p:tgtEl>
                                          <p:spTgt spid="868"/>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869"/>
                                        </p:tgtEl>
                                        <p:attrNameLst>
                                          <p:attrName>style.visibility</p:attrName>
                                        </p:attrNameLst>
                                      </p:cBhvr>
                                      <p:to>
                                        <p:strVal val="visible"/>
                                      </p:to>
                                    </p:set>
                                    <p:animEffect transition="in" filter="wipe(up)">
                                      <p:cBhvr>
                                        <p:cTn id="112" dur="500"/>
                                        <p:tgtEl>
                                          <p:spTgt spid="869"/>
                                        </p:tgtEl>
                                      </p:cBhvr>
                                    </p:animEffect>
                                  </p:childTnLst>
                                </p:cTn>
                              </p:par>
                              <p:par>
                                <p:cTn id="113" presetID="22" presetClass="entr" presetSubtype="1" fill="hold" grpId="0" nodeType="withEffect">
                                  <p:stCondLst>
                                    <p:cond delay="0"/>
                                  </p:stCondLst>
                                  <p:childTnLst>
                                    <p:set>
                                      <p:cBhvr>
                                        <p:cTn id="114" dur="1" fill="hold">
                                          <p:stCondLst>
                                            <p:cond delay="0"/>
                                          </p:stCondLst>
                                        </p:cTn>
                                        <p:tgtEl>
                                          <p:spTgt spid="870"/>
                                        </p:tgtEl>
                                        <p:attrNameLst>
                                          <p:attrName>style.visibility</p:attrName>
                                        </p:attrNameLst>
                                      </p:cBhvr>
                                      <p:to>
                                        <p:strVal val="visible"/>
                                      </p:to>
                                    </p:set>
                                    <p:animEffect transition="in" filter="wipe(up)">
                                      <p:cBhvr>
                                        <p:cTn id="115" dur="500"/>
                                        <p:tgtEl>
                                          <p:spTgt spid="870"/>
                                        </p:tgtEl>
                                      </p:cBhvr>
                                    </p:animEffect>
                                  </p:childTnLst>
                                </p:cTn>
                              </p:par>
                              <p:par>
                                <p:cTn id="116" presetID="22" presetClass="entr" presetSubtype="1" fill="hold" grpId="0" nodeType="withEffect">
                                  <p:stCondLst>
                                    <p:cond delay="0"/>
                                  </p:stCondLst>
                                  <p:childTnLst>
                                    <p:set>
                                      <p:cBhvr>
                                        <p:cTn id="117" dur="1" fill="hold">
                                          <p:stCondLst>
                                            <p:cond delay="0"/>
                                          </p:stCondLst>
                                        </p:cTn>
                                        <p:tgtEl>
                                          <p:spTgt spid="871"/>
                                        </p:tgtEl>
                                        <p:attrNameLst>
                                          <p:attrName>style.visibility</p:attrName>
                                        </p:attrNameLst>
                                      </p:cBhvr>
                                      <p:to>
                                        <p:strVal val="visible"/>
                                      </p:to>
                                    </p:set>
                                    <p:animEffect transition="in" filter="wipe(up)">
                                      <p:cBhvr>
                                        <p:cTn id="118" dur="500"/>
                                        <p:tgtEl>
                                          <p:spTgt spid="871"/>
                                        </p:tgtEl>
                                      </p:cBhvr>
                                    </p:animEffect>
                                  </p:childTnLst>
                                </p:cTn>
                              </p:par>
                              <p:par>
                                <p:cTn id="119" presetID="22" presetClass="entr" presetSubtype="1" fill="hold" grpId="0" nodeType="withEffect">
                                  <p:stCondLst>
                                    <p:cond delay="0"/>
                                  </p:stCondLst>
                                  <p:childTnLst>
                                    <p:set>
                                      <p:cBhvr>
                                        <p:cTn id="120" dur="1" fill="hold">
                                          <p:stCondLst>
                                            <p:cond delay="0"/>
                                          </p:stCondLst>
                                        </p:cTn>
                                        <p:tgtEl>
                                          <p:spTgt spid="872"/>
                                        </p:tgtEl>
                                        <p:attrNameLst>
                                          <p:attrName>style.visibility</p:attrName>
                                        </p:attrNameLst>
                                      </p:cBhvr>
                                      <p:to>
                                        <p:strVal val="visible"/>
                                      </p:to>
                                    </p:set>
                                    <p:animEffect transition="in" filter="wipe(up)">
                                      <p:cBhvr>
                                        <p:cTn id="121" dur="500"/>
                                        <p:tgtEl>
                                          <p:spTgt spid="872"/>
                                        </p:tgtEl>
                                      </p:cBhvr>
                                    </p:animEffect>
                                  </p:childTnLst>
                                </p:cTn>
                              </p:par>
                              <p:par>
                                <p:cTn id="122" presetID="22" presetClass="entr" presetSubtype="1" fill="hold" grpId="0" nodeType="withEffect">
                                  <p:stCondLst>
                                    <p:cond delay="0"/>
                                  </p:stCondLst>
                                  <p:childTnLst>
                                    <p:set>
                                      <p:cBhvr>
                                        <p:cTn id="123" dur="1" fill="hold">
                                          <p:stCondLst>
                                            <p:cond delay="0"/>
                                          </p:stCondLst>
                                        </p:cTn>
                                        <p:tgtEl>
                                          <p:spTgt spid="873"/>
                                        </p:tgtEl>
                                        <p:attrNameLst>
                                          <p:attrName>style.visibility</p:attrName>
                                        </p:attrNameLst>
                                      </p:cBhvr>
                                      <p:to>
                                        <p:strVal val="visible"/>
                                      </p:to>
                                    </p:set>
                                    <p:animEffect transition="in" filter="wipe(up)">
                                      <p:cBhvr>
                                        <p:cTn id="124" dur="500"/>
                                        <p:tgtEl>
                                          <p:spTgt spid="873"/>
                                        </p:tgtEl>
                                      </p:cBhvr>
                                    </p:animEffect>
                                  </p:childTnLst>
                                </p:cTn>
                              </p:par>
                              <p:par>
                                <p:cTn id="125" presetID="22" presetClass="entr" presetSubtype="1" fill="hold" grpId="0" nodeType="withEffect">
                                  <p:stCondLst>
                                    <p:cond delay="0"/>
                                  </p:stCondLst>
                                  <p:childTnLst>
                                    <p:set>
                                      <p:cBhvr>
                                        <p:cTn id="126" dur="1" fill="hold">
                                          <p:stCondLst>
                                            <p:cond delay="0"/>
                                          </p:stCondLst>
                                        </p:cTn>
                                        <p:tgtEl>
                                          <p:spTgt spid="874"/>
                                        </p:tgtEl>
                                        <p:attrNameLst>
                                          <p:attrName>style.visibility</p:attrName>
                                        </p:attrNameLst>
                                      </p:cBhvr>
                                      <p:to>
                                        <p:strVal val="visible"/>
                                      </p:to>
                                    </p:set>
                                    <p:animEffect transition="in" filter="wipe(up)">
                                      <p:cBhvr>
                                        <p:cTn id="127" dur="500"/>
                                        <p:tgtEl>
                                          <p:spTgt spid="874"/>
                                        </p:tgtEl>
                                      </p:cBhvr>
                                    </p:animEffect>
                                  </p:childTnLst>
                                </p:cTn>
                              </p:par>
                              <p:par>
                                <p:cTn id="128" presetID="22" presetClass="entr" presetSubtype="1" fill="hold" grpId="0" nodeType="withEffect">
                                  <p:stCondLst>
                                    <p:cond delay="0"/>
                                  </p:stCondLst>
                                  <p:childTnLst>
                                    <p:set>
                                      <p:cBhvr>
                                        <p:cTn id="129" dur="1" fill="hold">
                                          <p:stCondLst>
                                            <p:cond delay="0"/>
                                          </p:stCondLst>
                                        </p:cTn>
                                        <p:tgtEl>
                                          <p:spTgt spid="875"/>
                                        </p:tgtEl>
                                        <p:attrNameLst>
                                          <p:attrName>style.visibility</p:attrName>
                                        </p:attrNameLst>
                                      </p:cBhvr>
                                      <p:to>
                                        <p:strVal val="visible"/>
                                      </p:to>
                                    </p:set>
                                    <p:animEffect transition="in" filter="wipe(up)">
                                      <p:cBhvr>
                                        <p:cTn id="130" dur="500"/>
                                        <p:tgtEl>
                                          <p:spTgt spid="875"/>
                                        </p:tgtEl>
                                      </p:cBhvr>
                                    </p:animEffect>
                                  </p:childTnLst>
                                </p:cTn>
                              </p:par>
                              <p:par>
                                <p:cTn id="131" presetID="22" presetClass="entr" presetSubtype="1" fill="hold" grpId="0" nodeType="withEffect">
                                  <p:stCondLst>
                                    <p:cond delay="0"/>
                                  </p:stCondLst>
                                  <p:childTnLst>
                                    <p:set>
                                      <p:cBhvr>
                                        <p:cTn id="132" dur="1" fill="hold">
                                          <p:stCondLst>
                                            <p:cond delay="0"/>
                                          </p:stCondLst>
                                        </p:cTn>
                                        <p:tgtEl>
                                          <p:spTgt spid="876"/>
                                        </p:tgtEl>
                                        <p:attrNameLst>
                                          <p:attrName>style.visibility</p:attrName>
                                        </p:attrNameLst>
                                      </p:cBhvr>
                                      <p:to>
                                        <p:strVal val="visible"/>
                                      </p:to>
                                    </p:set>
                                    <p:animEffect transition="in" filter="wipe(up)">
                                      <p:cBhvr>
                                        <p:cTn id="133" dur="500"/>
                                        <p:tgtEl>
                                          <p:spTgt spid="876"/>
                                        </p:tgtEl>
                                      </p:cBhvr>
                                    </p:animEffect>
                                  </p:childTnLst>
                                </p:cTn>
                              </p:par>
                              <p:par>
                                <p:cTn id="134" presetID="22" presetClass="entr" presetSubtype="1" fill="hold" grpId="0" nodeType="withEffect">
                                  <p:stCondLst>
                                    <p:cond delay="0"/>
                                  </p:stCondLst>
                                  <p:childTnLst>
                                    <p:set>
                                      <p:cBhvr>
                                        <p:cTn id="135" dur="1" fill="hold">
                                          <p:stCondLst>
                                            <p:cond delay="0"/>
                                          </p:stCondLst>
                                        </p:cTn>
                                        <p:tgtEl>
                                          <p:spTgt spid="877"/>
                                        </p:tgtEl>
                                        <p:attrNameLst>
                                          <p:attrName>style.visibility</p:attrName>
                                        </p:attrNameLst>
                                      </p:cBhvr>
                                      <p:to>
                                        <p:strVal val="visible"/>
                                      </p:to>
                                    </p:set>
                                    <p:animEffect transition="in" filter="wipe(up)">
                                      <p:cBhvr>
                                        <p:cTn id="136" dur="500"/>
                                        <p:tgtEl>
                                          <p:spTgt spid="877"/>
                                        </p:tgtEl>
                                      </p:cBhvr>
                                    </p:animEffect>
                                  </p:childTnLst>
                                </p:cTn>
                              </p:par>
                              <p:par>
                                <p:cTn id="137" presetID="22" presetClass="entr" presetSubtype="1" fill="hold" grpId="0" nodeType="withEffect">
                                  <p:stCondLst>
                                    <p:cond delay="0"/>
                                  </p:stCondLst>
                                  <p:childTnLst>
                                    <p:set>
                                      <p:cBhvr>
                                        <p:cTn id="138" dur="1" fill="hold">
                                          <p:stCondLst>
                                            <p:cond delay="0"/>
                                          </p:stCondLst>
                                        </p:cTn>
                                        <p:tgtEl>
                                          <p:spTgt spid="878"/>
                                        </p:tgtEl>
                                        <p:attrNameLst>
                                          <p:attrName>style.visibility</p:attrName>
                                        </p:attrNameLst>
                                      </p:cBhvr>
                                      <p:to>
                                        <p:strVal val="visible"/>
                                      </p:to>
                                    </p:set>
                                    <p:animEffect transition="in" filter="wipe(up)">
                                      <p:cBhvr>
                                        <p:cTn id="139" dur="500"/>
                                        <p:tgtEl>
                                          <p:spTgt spid="878"/>
                                        </p:tgtEl>
                                      </p:cBhvr>
                                    </p:animEffect>
                                  </p:childTnLst>
                                </p:cTn>
                              </p:par>
                              <p:par>
                                <p:cTn id="140" presetID="22" presetClass="entr" presetSubtype="1" fill="hold" nodeType="withEffect">
                                  <p:stCondLst>
                                    <p:cond delay="0"/>
                                  </p:stCondLst>
                                  <p:childTnLst>
                                    <p:set>
                                      <p:cBhvr>
                                        <p:cTn id="141" dur="1" fill="hold">
                                          <p:stCondLst>
                                            <p:cond delay="0"/>
                                          </p:stCondLst>
                                        </p:cTn>
                                        <p:tgtEl>
                                          <p:spTgt spid="879"/>
                                        </p:tgtEl>
                                        <p:attrNameLst>
                                          <p:attrName>style.visibility</p:attrName>
                                        </p:attrNameLst>
                                      </p:cBhvr>
                                      <p:to>
                                        <p:strVal val="visible"/>
                                      </p:to>
                                    </p:set>
                                    <p:animEffect transition="in" filter="wipe(up)">
                                      <p:cBhvr>
                                        <p:cTn id="142" dur="500"/>
                                        <p:tgtEl>
                                          <p:spTgt spid="879"/>
                                        </p:tgtEl>
                                      </p:cBhvr>
                                    </p:animEffect>
                                  </p:childTnLst>
                                </p:cTn>
                              </p:par>
                            </p:childTnLst>
                          </p:cTn>
                        </p:par>
                      </p:childTnLst>
                    </p:cTn>
                  </p:par>
                  <p:par>
                    <p:cTn id="143" fill="hold">
                      <p:stCondLst>
                        <p:cond delay="indefinite"/>
                      </p:stCondLst>
                      <p:childTnLst>
                        <p:par>
                          <p:cTn id="144" fill="hold">
                            <p:stCondLst>
                              <p:cond delay="0"/>
                            </p:stCondLst>
                            <p:childTnLst>
                              <p:par>
                                <p:cTn id="145" presetID="14" presetClass="exit" presetSubtype="10" fill="hold" grpId="1" nodeType="clickEffect">
                                  <p:stCondLst>
                                    <p:cond delay="0"/>
                                  </p:stCondLst>
                                  <p:childTnLst>
                                    <p:animEffect transition="out" filter="randombar(horizontal)">
                                      <p:cBhvr>
                                        <p:cTn id="146" dur="500"/>
                                        <p:tgtEl>
                                          <p:spTgt spid="886"/>
                                        </p:tgtEl>
                                      </p:cBhvr>
                                    </p:animEffect>
                                    <p:set>
                                      <p:cBhvr>
                                        <p:cTn id="147" dur="1" fill="hold">
                                          <p:stCondLst>
                                            <p:cond delay="499"/>
                                          </p:stCondLst>
                                        </p:cTn>
                                        <p:tgtEl>
                                          <p:spTgt spid="886"/>
                                        </p:tgtEl>
                                        <p:attrNameLst>
                                          <p:attrName>style.visibility</p:attrName>
                                        </p:attrNameLst>
                                      </p:cBhvr>
                                      <p:to>
                                        <p:strVal val="hidden"/>
                                      </p:to>
                                    </p:set>
                                  </p:childTnLst>
                                </p:cTn>
                              </p:par>
                            </p:childTnLst>
                          </p:cTn>
                        </p:par>
                        <p:par>
                          <p:cTn id="148" fill="hold">
                            <p:stCondLst>
                              <p:cond delay="500"/>
                            </p:stCondLst>
                            <p:childTnLst>
                              <p:par>
                                <p:cTn id="149" presetID="14" presetClass="exit" presetSubtype="10" fill="hold" grpId="1" nodeType="afterEffect">
                                  <p:stCondLst>
                                    <p:cond delay="0"/>
                                  </p:stCondLst>
                                  <p:childTnLst>
                                    <p:animEffect transition="out" filter="randombar(horizontal)">
                                      <p:cBhvr>
                                        <p:cTn id="150" dur="500"/>
                                        <p:tgtEl>
                                          <p:spTgt spid="887"/>
                                        </p:tgtEl>
                                      </p:cBhvr>
                                    </p:animEffect>
                                    <p:set>
                                      <p:cBhvr>
                                        <p:cTn id="151" dur="1" fill="hold">
                                          <p:stCondLst>
                                            <p:cond delay="499"/>
                                          </p:stCondLst>
                                        </p:cTn>
                                        <p:tgtEl>
                                          <p:spTgt spid="887"/>
                                        </p:tgtEl>
                                        <p:attrNameLst>
                                          <p:attrName>style.visibility</p:attrName>
                                        </p:attrNameLst>
                                      </p:cBhvr>
                                      <p:to>
                                        <p:strVal val="hidden"/>
                                      </p:to>
                                    </p:set>
                                  </p:childTnLst>
                                </p:cTn>
                              </p:par>
                            </p:childTnLst>
                          </p:cTn>
                        </p:par>
                        <p:par>
                          <p:cTn id="152" fill="hold">
                            <p:stCondLst>
                              <p:cond delay="1000"/>
                            </p:stCondLst>
                            <p:childTnLst>
                              <p:par>
                                <p:cTn id="153" presetID="21" presetClass="entr" presetSubtype="1" fill="hold" grpId="0" nodeType="afterEffect">
                                  <p:stCondLst>
                                    <p:cond delay="0"/>
                                  </p:stCondLst>
                                  <p:childTnLst>
                                    <p:set>
                                      <p:cBhvr>
                                        <p:cTn id="154" dur="1" fill="hold">
                                          <p:stCondLst>
                                            <p:cond delay="0"/>
                                          </p:stCondLst>
                                        </p:cTn>
                                        <p:tgtEl>
                                          <p:spTgt spid="888"/>
                                        </p:tgtEl>
                                        <p:attrNameLst>
                                          <p:attrName>style.visibility</p:attrName>
                                        </p:attrNameLst>
                                      </p:cBhvr>
                                      <p:to>
                                        <p:strVal val="visible"/>
                                      </p:to>
                                    </p:set>
                                    <p:animEffect transition="in" filter="wheel(1)">
                                      <p:cBhvr>
                                        <p:cTn id="155" dur="1000"/>
                                        <p:tgtEl>
                                          <p:spTgt spid="888"/>
                                        </p:tgtEl>
                                      </p:cBhvr>
                                    </p:animEffect>
                                  </p:childTnLst>
                                </p:cTn>
                              </p:par>
                            </p:childTnLst>
                          </p:cTn>
                        </p:par>
                        <p:par>
                          <p:cTn id="156" fill="hold">
                            <p:stCondLst>
                              <p:cond delay="2000"/>
                            </p:stCondLst>
                            <p:childTnLst>
                              <p:par>
                                <p:cTn id="157" presetID="22" presetClass="entr" presetSubtype="8" fill="hold" grpId="0" nodeType="afterEffect">
                                  <p:stCondLst>
                                    <p:cond delay="0"/>
                                  </p:stCondLst>
                                  <p:childTnLst>
                                    <p:set>
                                      <p:cBhvr>
                                        <p:cTn id="158" dur="1" fill="hold">
                                          <p:stCondLst>
                                            <p:cond delay="0"/>
                                          </p:stCondLst>
                                        </p:cTn>
                                        <p:tgtEl>
                                          <p:spTgt spid="889"/>
                                        </p:tgtEl>
                                        <p:attrNameLst>
                                          <p:attrName>style.visibility</p:attrName>
                                        </p:attrNameLst>
                                      </p:cBhvr>
                                      <p:to>
                                        <p:strVal val="visible"/>
                                      </p:to>
                                    </p:set>
                                    <p:animEffect transition="in" filter="wipe(left)">
                                      <p:cBhvr>
                                        <p:cTn id="159" dur="500"/>
                                        <p:tgtEl>
                                          <p:spTgt spid="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 grpId="0" animBg="1"/>
      <p:bldP spid="832" grpId="0" animBg="1"/>
      <p:bldP spid="886" grpId="0" animBg="1"/>
      <p:bldP spid="886" grpId="1" animBg="1"/>
      <p:bldP spid="833" grpId="0" animBg="1"/>
      <p:bldP spid="834" grpId="0" animBg="1"/>
      <p:bldP spid="835" grpId="0" animBg="1"/>
      <p:bldP spid="836" grpId="0" animBg="1"/>
      <p:bldP spid="837" grpId="0" animBg="1"/>
      <p:bldP spid="838" grpId="0" animBg="1"/>
      <p:bldP spid="839" grpId="0" animBg="1"/>
      <p:bldP spid="840" grpId="0" animBg="1"/>
      <p:bldP spid="841" grpId="0" animBg="1"/>
      <p:bldP spid="842" grpId="0" animBg="1"/>
      <p:bldP spid="843" grpId="0" animBg="1"/>
      <p:bldP spid="844" grpId="0" animBg="1"/>
      <p:bldP spid="845" grpId="0" animBg="1"/>
      <p:bldP spid="846" grpId="0" animBg="1"/>
      <p:bldP spid="847" grpId="0" animBg="1"/>
      <p:bldP spid="848" grpId="0" animBg="1"/>
      <p:bldP spid="849" grpId="0" animBg="1"/>
      <p:bldP spid="857" grpId="0"/>
      <p:bldP spid="858" grpId="0"/>
      <p:bldP spid="860" grpId="0" animBg="1"/>
      <p:bldP spid="861" grpId="0" animBg="1"/>
      <p:bldP spid="887" grpId="0" animBg="1"/>
      <p:bldP spid="887" grpId="1" animBg="1"/>
      <p:bldP spid="862" grpId="0" animBg="1"/>
      <p:bldP spid="863" grpId="0" animBg="1"/>
      <p:bldP spid="864" grpId="0" animBg="1"/>
      <p:bldP spid="865" grpId="0" animBg="1"/>
      <p:bldP spid="866" grpId="0" animBg="1"/>
      <p:bldP spid="867" grpId="0" animBg="1"/>
      <p:bldP spid="868" grpId="0" animBg="1"/>
      <p:bldP spid="869" grpId="0" animBg="1"/>
      <p:bldP spid="870" grpId="0" animBg="1"/>
      <p:bldP spid="871" grpId="0" animBg="1"/>
      <p:bldP spid="872" grpId="0" animBg="1"/>
      <p:bldP spid="873" grpId="0" animBg="1"/>
      <p:bldP spid="874" grpId="0" animBg="1"/>
      <p:bldP spid="875" grpId="0" animBg="1"/>
      <p:bldP spid="876" grpId="0" animBg="1"/>
      <p:bldP spid="877" grpId="0" animBg="1"/>
      <p:bldP spid="878" grpId="0" animBg="1"/>
      <p:bldP spid="888" grpId="0" animBg="1"/>
      <p:bldP spid="88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184C-2EB8-6A9D-C786-596916B8C0BC}"/>
              </a:ext>
            </a:extLst>
          </p:cNvPr>
          <p:cNvSpPr>
            <a:spLocks noGrp="1"/>
          </p:cNvSpPr>
          <p:nvPr>
            <p:ph type="title"/>
          </p:nvPr>
        </p:nvSpPr>
        <p:spPr>
          <a:xfrm>
            <a:off x="838200" y="833327"/>
            <a:ext cx="10515600" cy="836109"/>
          </a:xfrm>
        </p:spPr>
        <p:txBody>
          <a:bodyPr/>
          <a:lstStyle/>
          <a:p>
            <a:r>
              <a:rPr lang="en-US" altLang="zh-CN" dirty="0"/>
              <a:t>Step 3: “Snap” and Trace</a:t>
            </a:r>
            <a:endParaRPr lang="en-US" dirty="0"/>
          </a:p>
        </p:txBody>
      </p:sp>
      <p:grpSp>
        <p:nvGrpSpPr>
          <p:cNvPr id="3" name="Group 2">
            <a:extLst>
              <a:ext uri="{FF2B5EF4-FFF2-40B4-BE49-F238E27FC236}">
                <a16:creationId xmlns:a16="http://schemas.microsoft.com/office/drawing/2014/main" id="{D89F8A8D-D3CC-ED86-EB7D-206D1B00FC56}"/>
              </a:ext>
            </a:extLst>
          </p:cNvPr>
          <p:cNvGrpSpPr/>
          <p:nvPr/>
        </p:nvGrpSpPr>
        <p:grpSpPr>
          <a:xfrm>
            <a:off x="587804" y="1936626"/>
            <a:ext cx="4141804" cy="4247658"/>
            <a:chOff x="587804" y="1936626"/>
            <a:chExt cx="4141804" cy="4247658"/>
          </a:xfrm>
        </p:grpSpPr>
        <p:sp>
          <p:nvSpPr>
            <p:cNvPr id="4" name="Rectangle 3">
              <a:extLst>
                <a:ext uri="{FF2B5EF4-FFF2-40B4-BE49-F238E27FC236}">
                  <a16:creationId xmlns:a16="http://schemas.microsoft.com/office/drawing/2014/main" id="{C938F8C9-A0DB-6637-6ED9-FBC8BF46A77B}"/>
                </a:ext>
              </a:extLst>
            </p:cNvPr>
            <p:cNvSpPr/>
            <p:nvPr/>
          </p:nvSpPr>
          <p:spPr>
            <a:xfrm>
              <a:off x="838200" y="1936626"/>
              <a:ext cx="3728619" cy="3585152"/>
            </a:xfrm>
            <a:prstGeom prst="rect">
              <a:avLst/>
            </a:prstGeom>
            <a:solidFill>
              <a:srgbClr val="E6E6E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95C05F25-D068-6068-0490-347DC2B6CD0D}"/>
                </a:ext>
              </a:extLst>
            </p:cNvPr>
            <p:cNvGrpSpPr/>
            <p:nvPr/>
          </p:nvGrpSpPr>
          <p:grpSpPr>
            <a:xfrm>
              <a:off x="607594" y="2056106"/>
              <a:ext cx="1378784" cy="1349268"/>
              <a:chOff x="3930110" y="3239864"/>
              <a:chExt cx="1378784" cy="1349268"/>
            </a:xfrm>
          </p:grpSpPr>
          <p:grpSp>
            <p:nvGrpSpPr>
              <p:cNvPr id="335" name="Graphic 610">
                <a:extLst>
                  <a:ext uri="{FF2B5EF4-FFF2-40B4-BE49-F238E27FC236}">
                    <a16:creationId xmlns:a16="http://schemas.microsoft.com/office/drawing/2014/main" id="{DA88CD9F-943C-AC72-528B-B21D9F24FC4C}"/>
                  </a:ext>
                </a:extLst>
              </p:cNvPr>
              <p:cNvGrpSpPr/>
              <p:nvPr/>
            </p:nvGrpSpPr>
            <p:grpSpPr>
              <a:xfrm>
                <a:off x="3930110" y="3239864"/>
                <a:ext cx="1378784" cy="1349268"/>
                <a:chOff x="5327543" y="1215634"/>
                <a:chExt cx="1378784" cy="1349268"/>
              </a:xfrm>
            </p:grpSpPr>
            <p:sp>
              <p:nvSpPr>
                <p:cNvPr id="337" name="Freeform: Shape 336">
                  <a:extLst>
                    <a:ext uri="{FF2B5EF4-FFF2-40B4-BE49-F238E27FC236}">
                      <a16:creationId xmlns:a16="http://schemas.microsoft.com/office/drawing/2014/main" id="{C3FC0363-6EFE-0FEB-4926-8EC52434DC2F}"/>
                    </a:ext>
                  </a:extLst>
                </p:cNvPr>
                <p:cNvSpPr/>
                <p:nvPr/>
              </p:nvSpPr>
              <p:spPr>
                <a:xfrm>
                  <a:off x="5743717" y="1216864"/>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C7501A-5A18-DBDF-4E1A-9253851EC076}"/>
                    </a:ext>
                  </a:extLst>
                </p:cNvPr>
                <p:cNvSpPr/>
                <p:nvPr/>
              </p:nvSpPr>
              <p:spPr>
                <a:xfrm>
                  <a:off x="5917186" y="1388643"/>
                  <a:ext cx="559897" cy="559897"/>
                </a:xfrm>
                <a:custGeom>
                  <a:avLst/>
                  <a:gdLst>
                    <a:gd name="connsiteX0" fmla="*/ 55928 w 559897"/>
                    <a:gd name="connsiteY0" fmla="*/ 0 h 559897"/>
                    <a:gd name="connsiteX1" fmla="*/ 55928 w 559897"/>
                    <a:gd name="connsiteY1" fmla="*/ 112010 h 559897"/>
                    <a:gd name="connsiteX2" fmla="*/ 0 w 559897"/>
                    <a:gd name="connsiteY2" fmla="*/ 112010 h 559897"/>
                    <a:gd name="connsiteX3" fmla="*/ 0 w 559897"/>
                    <a:gd name="connsiteY3" fmla="*/ 447887 h 559897"/>
                    <a:gd name="connsiteX4" fmla="*/ 55928 w 559897"/>
                    <a:gd name="connsiteY4" fmla="*/ 447887 h 559897"/>
                    <a:gd name="connsiteX5" fmla="*/ 55928 w 559897"/>
                    <a:gd name="connsiteY5" fmla="*/ 559897 h 559897"/>
                    <a:gd name="connsiteX6" fmla="*/ 559897 w 559897"/>
                    <a:gd name="connsiteY6" fmla="*/ 559897 h 559897"/>
                    <a:gd name="connsiteX7" fmla="*/ 559897 w 559897"/>
                    <a:gd name="connsiteY7" fmla="*/ 335877 h 559897"/>
                    <a:gd name="connsiteX8" fmla="*/ 503815 w 559897"/>
                    <a:gd name="connsiteY8" fmla="*/ 335877 h 559897"/>
                    <a:gd name="connsiteX9" fmla="*/ 503815 w 559897"/>
                    <a:gd name="connsiteY9" fmla="*/ 223867 h 559897"/>
                    <a:gd name="connsiteX10" fmla="*/ 391959 w 559897"/>
                    <a:gd name="connsiteY10" fmla="*/ 223867 h 559897"/>
                    <a:gd name="connsiteX11" fmla="*/ 391959 w 559897"/>
                    <a:gd name="connsiteY11" fmla="*/ 167938 h 559897"/>
                    <a:gd name="connsiteX12" fmla="*/ 223867 w 559897"/>
                    <a:gd name="connsiteY12" fmla="*/ 167938 h 559897"/>
                    <a:gd name="connsiteX13" fmla="*/ 223867 w 559897"/>
                    <a:gd name="connsiteY13" fmla="*/ 112010 h 559897"/>
                    <a:gd name="connsiteX14" fmla="*/ 335877 w 559897"/>
                    <a:gd name="connsiteY14" fmla="*/ 112010 h 559897"/>
                    <a:gd name="connsiteX15" fmla="*/ 335877 w 559897"/>
                    <a:gd name="connsiteY15" fmla="*/ 0 h 559897"/>
                    <a:gd name="connsiteX16" fmla="*/ 223867 w 559897"/>
                    <a:gd name="connsiteY16" fmla="*/ 0 h 559897"/>
                    <a:gd name="connsiteX17" fmla="*/ 223867 w 559897"/>
                    <a:gd name="connsiteY17" fmla="*/ 55928 h 559897"/>
                    <a:gd name="connsiteX18" fmla="*/ 167939 w 559897"/>
                    <a:gd name="connsiteY18" fmla="*/ 55928 h 559897"/>
                    <a:gd name="connsiteX19" fmla="*/ 167939 w 559897"/>
                    <a:gd name="connsiteY19" fmla="*/ 0 h 559897"/>
                    <a:gd name="connsiteX20" fmla="*/ 55928 w 559897"/>
                    <a:gd name="connsiteY20" fmla="*/ 0 h 55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9897" h="559897">
                      <a:moveTo>
                        <a:pt x="55928" y="0"/>
                      </a:moveTo>
                      <a:lnTo>
                        <a:pt x="55928" y="112010"/>
                      </a:lnTo>
                      <a:lnTo>
                        <a:pt x="0" y="112010"/>
                      </a:lnTo>
                      <a:lnTo>
                        <a:pt x="0" y="447887"/>
                      </a:lnTo>
                      <a:lnTo>
                        <a:pt x="55928" y="447887"/>
                      </a:lnTo>
                      <a:lnTo>
                        <a:pt x="55928" y="559897"/>
                      </a:lnTo>
                      <a:lnTo>
                        <a:pt x="559897" y="559897"/>
                      </a:lnTo>
                      <a:lnTo>
                        <a:pt x="559897" y="335877"/>
                      </a:lnTo>
                      <a:lnTo>
                        <a:pt x="503815" y="335877"/>
                      </a:lnTo>
                      <a:lnTo>
                        <a:pt x="503815" y="223867"/>
                      </a:lnTo>
                      <a:lnTo>
                        <a:pt x="391959" y="223867"/>
                      </a:lnTo>
                      <a:lnTo>
                        <a:pt x="391959" y="167938"/>
                      </a:lnTo>
                      <a:lnTo>
                        <a:pt x="223867" y="167938"/>
                      </a:lnTo>
                      <a:lnTo>
                        <a:pt x="223867" y="112010"/>
                      </a:lnTo>
                      <a:lnTo>
                        <a:pt x="335877" y="112010"/>
                      </a:lnTo>
                      <a:lnTo>
                        <a:pt x="335877" y="0"/>
                      </a:lnTo>
                      <a:lnTo>
                        <a:pt x="223867" y="0"/>
                      </a:lnTo>
                      <a:lnTo>
                        <a:pt x="223867" y="55928"/>
                      </a:lnTo>
                      <a:lnTo>
                        <a:pt x="167939" y="55928"/>
                      </a:lnTo>
                      <a:lnTo>
                        <a:pt x="167939" y="0"/>
                      </a:lnTo>
                      <a:lnTo>
                        <a:pt x="55928" y="0"/>
                      </a:lnTo>
                    </a:path>
                  </a:pathLst>
                </a:custGeom>
                <a:solidFill>
                  <a:srgbClr val="9FB5BA"/>
                </a:solidFill>
                <a:ln w="15358" cap="flat">
                  <a:noFill/>
                  <a:prstDash val="solid"/>
                  <a:miter/>
                </a:ln>
              </p:spPr>
              <p:txBody>
                <a:bodyPr rtlCol="0" anchor="ctr"/>
                <a:lstStyle/>
                <a:p>
                  <a:endParaRPr lang="en-US"/>
                </a:p>
              </p:txBody>
            </p:sp>
            <p:grpSp>
              <p:nvGrpSpPr>
                <p:cNvPr id="339" name="Graphic 610">
                  <a:extLst>
                    <a:ext uri="{FF2B5EF4-FFF2-40B4-BE49-F238E27FC236}">
                      <a16:creationId xmlns:a16="http://schemas.microsoft.com/office/drawing/2014/main" id="{CFF37657-E443-639D-FD84-E88C30A6025A}"/>
                    </a:ext>
                  </a:extLst>
                </p:cNvPr>
                <p:cNvGrpSpPr/>
                <p:nvPr/>
              </p:nvGrpSpPr>
              <p:grpSpPr>
                <a:xfrm>
                  <a:off x="5749094" y="1220705"/>
                  <a:ext cx="951855" cy="951855"/>
                  <a:chOff x="5749094" y="1220705"/>
                  <a:chExt cx="951855" cy="951855"/>
                </a:xfrm>
                <a:noFill/>
              </p:grpSpPr>
              <p:sp>
                <p:nvSpPr>
                  <p:cNvPr id="342" name="Freeform: Shape 341">
                    <a:extLst>
                      <a:ext uri="{FF2B5EF4-FFF2-40B4-BE49-F238E27FC236}">
                        <a16:creationId xmlns:a16="http://schemas.microsoft.com/office/drawing/2014/main" id="{71BCEBA1-CD73-4983-D359-F304FCB32054}"/>
                      </a:ext>
                    </a:extLst>
                  </p:cNvPr>
                  <p:cNvSpPr/>
                  <p:nvPr/>
                </p:nvSpPr>
                <p:spPr>
                  <a:xfrm>
                    <a:off x="5749094" y="1220705"/>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D41B314-0FB1-91C6-D508-1B9AAFE549BA}"/>
                      </a:ext>
                    </a:extLst>
                  </p:cNvPr>
                  <p:cNvSpPr/>
                  <p:nvPr/>
                </p:nvSpPr>
                <p:spPr>
                  <a:xfrm>
                    <a:off x="5749094" y="127663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F6C6F05C-4272-8F59-AB87-865C83509A64}"/>
                      </a:ext>
                    </a:extLst>
                  </p:cNvPr>
                  <p:cNvSpPr/>
                  <p:nvPr/>
                </p:nvSpPr>
                <p:spPr>
                  <a:xfrm>
                    <a:off x="5749094" y="133256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11C86CA6-CEE2-1E39-49C0-0E5C006BFE1B}"/>
                      </a:ext>
                    </a:extLst>
                  </p:cNvPr>
                  <p:cNvSpPr/>
                  <p:nvPr/>
                </p:nvSpPr>
                <p:spPr>
                  <a:xfrm>
                    <a:off x="5749094" y="13886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3C350F5E-6BB1-337C-EC79-1106583EBD08}"/>
                      </a:ext>
                    </a:extLst>
                  </p:cNvPr>
                  <p:cNvSpPr/>
                  <p:nvPr/>
                </p:nvSpPr>
                <p:spPr>
                  <a:xfrm>
                    <a:off x="5749094" y="144457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C19B18F-58E2-2C40-DA52-1E9E7EDD5008}"/>
                      </a:ext>
                    </a:extLst>
                  </p:cNvPr>
                  <p:cNvSpPr/>
                  <p:nvPr/>
                </p:nvSpPr>
                <p:spPr>
                  <a:xfrm>
                    <a:off x="5749094" y="15006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C2B40BC9-3957-F5F1-6AE3-897935CE5FD9}"/>
                      </a:ext>
                    </a:extLst>
                  </p:cNvPr>
                  <p:cNvSpPr/>
                  <p:nvPr/>
                </p:nvSpPr>
                <p:spPr>
                  <a:xfrm>
                    <a:off x="5749094" y="155658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36A86C5B-C463-CD4F-9C3E-9635196126BD}"/>
                      </a:ext>
                    </a:extLst>
                  </p:cNvPr>
                  <p:cNvSpPr/>
                  <p:nvPr/>
                </p:nvSpPr>
                <p:spPr>
                  <a:xfrm>
                    <a:off x="5749094" y="161251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922896C3-27A1-A6FC-E3B1-8A7926FE16AC}"/>
                      </a:ext>
                    </a:extLst>
                  </p:cNvPr>
                  <p:cNvSpPr/>
                  <p:nvPr/>
                </p:nvSpPr>
                <p:spPr>
                  <a:xfrm>
                    <a:off x="5749094" y="166859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5E8581E6-C6DB-D7B9-FA0F-50732569BB66}"/>
                      </a:ext>
                    </a:extLst>
                  </p:cNvPr>
                  <p:cNvSpPr/>
                  <p:nvPr/>
                </p:nvSpPr>
                <p:spPr>
                  <a:xfrm>
                    <a:off x="5749094" y="172452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803F782D-A1D5-0CED-4A0A-95B7D3119596}"/>
                      </a:ext>
                    </a:extLst>
                  </p:cNvPr>
                  <p:cNvSpPr/>
                  <p:nvPr/>
                </p:nvSpPr>
                <p:spPr>
                  <a:xfrm>
                    <a:off x="5749094" y="178060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3F9A1135-369E-13A9-60FD-A1A03C79767A}"/>
                      </a:ext>
                    </a:extLst>
                  </p:cNvPr>
                  <p:cNvSpPr/>
                  <p:nvPr/>
                </p:nvSpPr>
                <p:spPr>
                  <a:xfrm>
                    <a:off x="5749094" y="183653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3DA56AF0-89ED-1343-FCF0-0F6BE87E25E3}"/>
                      </a:ext>
                    </a:extLst>
                  </p:cNvPr>
                  <p:cNvSpPr/>
                  <p:nvPr/>
                </p:nvSpPr>
                <p:spPr>
                  <a:xfrm>
                    <a:off x="5749094" y="189245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2CBF42E9-F32D-9844-472E-6EB662AA49A3}"/>
                      </a:ext>
                    </a:extLst>
                  </p:cNvPr>
                  <p:cNvSpPr/>
                  <p:nvPr/>
                </p:nvSpPr>
                <p:spPr>
                  <a:xfrm>
                    <a:off x="5749094" y="194854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CC955859-0118-7C95-19BE-F51EA6EFCFDC}"/>
                      </a:ext>
                    </a:extLst>
                  </p:cNvPr>
                  <p:cNvSpPr/>
                  <p:nvPr/>
                </p:nvSpPr>
                <p:spPr>
                  <a:xfrm>
                    <a:off x="5749094" y="200446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6333E61A-FA84-9C08-E35E-71241E2CB01E}"/>
                      </a:ext>
                    </a:extLst>
                  </p:cNvPr>
                  <p:cNvSpPr/>
                  <p:nvPr/>
                </p:nvSpPr>
                <p:spPr>
                  <a:xfrm>
                    <a:off x="5749094" y="206055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0682C7E5-F8F1-C20F-2433-3823159911CE}"/>
                      </a:ext>
                    </a:extLst>
                  </p:cNvPr>
                  <p:cNvSpPr/>
                  <p:nvPr/>
                </p:nvSpPr>
                <p:spPr>
                  <a:xfrm>
                    <a:off x="5749094" y="211647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C937FC0B-F408-B1AE-BB9D-70E88B900C5D}"/>
                      </a:ext>
                    </a:extLst>
                  </p:cNvPr>
                  <p:cNvSpPr/>
                  <p:nvPr/>
                </p:nvSpPr>
                <p:spPr>
                  <a:xfrm>
                    <a:off x="6645022"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124665D7-BBE2-400C-0ACF-63C7469B3E6D}"/>
                      </a:ext>
                    </a:extLst>
                  </p:cNvPr>
                  <p:cNvSpPr/>
                  <p:nvPr/>
                </p:nvSpPr>
                <p:spPr>
                  <a:xfrm>
                    <a:off x="658909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DB6501C0-67E9-F0C5-7432-B206C06F8439}"/>
                      </a:ext>
                    </a:extLst>
                  </p:cNvPr>
                  <p:cNvSpPr/>
                  <p:nvPr/>
                </p:nvSpPr>
                <p:spPr>
                  <a:xfrm>
                    <a:off x="653301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D775CAA9-837C-4B7B-1DDF-75FAF92FDA9B}"/>
                      </a:ext>
                    </a:extLst>
                  </p:cNvPr>
                  <p:cNvSpPr/>
                  <p:nvPr/>
                </p:nvSpPr>
                <p:spPr>
                  <a:xfrm>
                    <a:off x="647708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1E49035-F58A-59A8-5AD3-20B18E47C021}"/>
                      </a:ext>
                    </a:extLst>
                  </p:cNvPr>
                  <p:cNvSpPr/>
                  <p:nvPr/>
                </p:nvSpPr>
                <p:spPr>
                  <a:xfrm>
                    <a:off x="642100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4E0A8B01-7EB6-25E7-276E-1C05B5EC0D5A}"/>
                      </a:ext>
                    </a:extLst>
                  </p:cNvPr>
                  <p:cNvSpPr/>
                  <p:nvPr/>
                </p:nvSpPr>
                <p:spPr>
                  <a:xfrm>
                    <a:off x="636507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2AF3ECD1-A6C4-0168-C9B9-58B835BBA131}"/>
                      </a:ext>
                    </a:extLst>
                  </p:cNvPr>
                  <p:cNvSpPr/>
                  <p:nvPr/>
                </p:nvSpPr>
                <p:spPr>
                  <a:xfrm>
                    <a:off x="630914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5F83DEC0-C157-B231-42F5-78D2D31C3893}"/>
                      </a:ext>
                    </a:extLst>
                  </p:cNvPr>
                  <p:cNvSpPr/>
                  <p:nvPr/>
                </p:nvSpPr>
                <p:spPr>
                  <a:xfrm>
                    <a:off x="625306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33DD6004-D744-8947-F4BF-CFC28992CD66}"/>
                      </a:ext>
                    </a:extLst>
                  </p:cNvPr>
                  <p:cNvSpPr/>
                  <p:nvPr/>
                </p:nvSpPr>
                <p:spPr>
                  <a:xfrm>
                    <a:off x="619713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6DE24564-C9BD-A401-3270-120214EB2E65}"/>
                      </a:ext>
                    </a:extLst>
                  </p:cNvPr>
                  <p:cNvSpPr/>
                  <p:nvPr/>
                </p:nvSpPr>
                <p:spPr>
                  <a:xfrm>
                    <a:off x="614105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975F1E93-0C85-E22E-D143-0C578FEFC417}"/>
                      </a:ext>
                    </a:extLst>
                  </p:cNvPr>
                  <p:cNvSpPr/>
                  <p:nvPr/>
                </p:nvSpPr>
                <p:spPr>
                  <a:xfrm>
                    <a:off x="608512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78296040-708E-CDCD-10A5-C26217BD8533}"/>
                      </a:ext>
                    </a:extLst>
                  </p:cNvPr>
                  <p:cNvSpPr/>
                  <p:nvPr/>
                </p:nvSpPr>
                <p:spPr>
                  <a:xfrm>
                    <a:off x="602919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B5C8E61-19B2-49BA-BD84-C51DDF99058D}"/>
                      </a:ext>
                    </a:extLst>
                  </p:cNvPr>
                  <p:cNvSpPr/>
                  <p:nvPr/>
                </p:nvSpPr>
                <p:spPr>
                  <a:xfrm>
                    <a:off x="597311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FAFC547D-D00E-7364-1438-023A11FDBE49}"/>
                      </a:ext>
                    </a:extLst>
                  </p:cNvPr>
                  <p:cNvSpPr/>
                  <p:nvPr/>
                </p:nvSpPr>
                <p:spPr>
                  <a:xfrm>
                    <a:off x="591718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FFCB67C7-23F3-B528-8A9E-857CA8621AC3}"/>
                      </a:ext>
                    </a:extLst>
                  </p:cNvPr>
                  <p:cNvSpPr/>
                  <p:nvPr/>
                </p:nvSpPr>
                <p:spPr>
                  <a:xfrm>
                    <a:off x="5861104"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5BFC4716-C2FA-A40A-10C2-6006E1C2D9D6}"/>
                      </a:ext>
                    </a:extLst>
                  </p:cNvPr>
                  <p:cNvSpPr/>
                  <p:nvPr/>
                </p:nvSpPr>
                <p:spPr>
                  <a:xfrm>
                    <a:off x="580517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40" name="Freeform: Shape 339">
                  <a:extLst>
                    <a:ext uri="{FF2B5EF4-FFF2-40B4-BE49-F238E27FC236}">
                      <a16:creationId xmlns:a16="http://schemas.microsoft.com/office/drawing/2014/main" id="{880B1FE3-08D3-AEFB-7219-3F30250F2D43}"/>
                    </a:ext>
                  </a:extLst>
                </p:cNvPr>
                <p:cNvSpPr/>
                <p:nvPr/>
              </p:nvSpPr>
              <p:spPr>
                <a:xfrm>
                  <a:off x="5743717" y="121563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341" name="Picture 340">
                  <a:extLst>
                    <a:ext uri="{FF2B5EF4-FFF2-40B4-BE49-F238E27FC236}">
                      <a16:creationId xmlns:a16="http://schemas.microsoft.com/office/drawing/2014/main" id="{B37A6172-36EF-0BBE-E7E7-39CAB6530E3B}"/>
                    </a:ext>
                  </a:extLst>
                </p:cNvPr>
                <p:cNvPicPr>
                  <a:picLocks noChangeAspect="1"/>
                </p:cNvPicPr>
                <p:nvPr/>
              </p:nvPicPr>
              <p:blipFill>
                <a:blip r:embed="rId3"/>
                <a:stretch>
                  <a:fillRect/>
                </a:stretch>
              </p:blipFill>
              <p:spPr>
                <a:xfrm>
                  <a:off x="5327543" y="1690112"/>
                  <a:ext cx="874791" cy="874791"/>
                </a:xfrm>
                <a:custGeom>
                  <a:avLst/>
                  <a:gdLst>
                    <a:gd name="connsiteX0" fmla="*/ -167 w 874791"/>
                    <a:gd name="connsiteY0" fmla="*/ -423 h 874791"/>
                    <a:gd name="connsiteX1" fmla="*/ 874624 w 874791"/>
                    <a:gd name="connsiteY1" fmla="*/ -423 h 874791"/>
                    <a:gd name="connsiteX2" fmla="*/ 874624 w 874791"/>
                    <a:gd name="connsiteY2" fmla="*/ 874368 h 874791"/>
                    <a:gd name="connsiteX3" fmla="*/ -16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7" y="-423"/>
                      </a:moveTo>
                      <a:lnTo>
                        <a:pt x="874624" y="-423"/>
                      </a:lnTo>
                      <a:lnTo>
                        <a:pt x="874624" y="874368"/>
                      </a:lnTo>
                      <a:lnTo>
                        <a:pt x="-167" y="874368"/>
                      </a:lnTo>
                      <a:close/>
                    </a:path>
                  </a:pathLst>
                </a:custGeom>
              </p:spPr>
            </p:pic>
          </p:grpSp>
          <p:cxnSp>
            <p:nvCxnSpPr>
              <p:cNvPr id="336" name="Straight Arrow Connector 335">
                <a:extLst>
                  <a:ext uri="{FF2B5EF4-FFF2-40B4-BE49-F238E27FC236}">
                    <a16:creationId xmlns:a16="http://schemas.microsoft.com/office/drawing/2014/main" id="{9B9AEAC3-14DB-8713-F614-0A5E7FBD89CD}"/>
                  </a:ext>
                </a:extLst>
              </p:cNvPr>
              <p:cNvCxnSpPr>
                <a:cxnSpLocks/>
              </p:cNvCxnSpPr>
              <p:nvPr/>
            </p:nvCxnSpPr>
            <p:spPr>
              <a:xfrm>
                <a:off x="4359716"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0064279-3A26-C122-4AB1-960E5D499F63}"/>
                </a:ext>
              </a:extLst>
            </p:cNvPr>
            <p:cNvGrpSpPr/>
            <p:nvPr/>
          </p:nvGrpSpPr>
          <p:grpSpPr>
            <a:xfrm>
              <a:off x="1834097" y="2058411"/>
              <a:ext cx="1378862" cy="1349393"/>
              <a:chOff x="5156613" y="3242169"/>
              <a:chExt cx="1378862" cy="1349393"/>
            </a:xfrm>
          </p:grpSpPr>
          <p:grpSp>
            <p:nvGrpSpPr>
              <p:cNvPr id="295" name="Graphic 610">
                <a:extLst>
                  <a:ext uri="{FF2B5EF4-FFF2-40B4-BE49-F238E27FC236}">
                    <a16:creationId xmlns:a16="http://schemas.microsoft.com/office/drawing/2014/main" id="{80A1C534-D1A0-A799-BF1B-A19270BEF026}"/>
                  </a:ext>
                </a:extLst>
              </p:cNvPr>
              <p:cNvGrpSpPr/>
              <p:nvPr/>
            </p:nvGrpSpPr>
            <p:grpSpPr>
              <a:xfrm>
                <a:off x="5156613" y="3242169"/>
                <a:ext cx="1378862" cy="1349393"/>
                <a:chOff x="6554046" y="1217939"/>
                <a:chExt cx="1378862" cy="1349393"/>
              </a:xfrm>
            </p:grpSpPr>
            <p:sp>
              <p:nvSpPr>
                <p:cNvPr id="297" name="Freeform: Shape 296">
                  <a:extLst>
                    <a:ext uri="{FF2B5EF4-FFF2-40B4-BE49-F238E27FC236}">
                      <a16:creationId xmlns:a16="http://schemas.microsoft.com/office/drawing/2014/main" id="{89B95DAD-FB32-EE1D-A878-EB0708E13D99}"/>
                    </a:ext>
                  </a:extLst>
                </p:cNvPr>
                <p:cNvSpPr/>
                <p:nvPr/>
              </p:nvSpPr>
              <p:spPr>
                <a:xfrm>
                  <a:off x="697029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061DFC3D-F573-F6B7-A0FD-8131E5705E60}"/>
                    </a:ext>
                  </a:extLst>
                </p:cNvPr>
                <p:cNvSpPr/>
                <p:nvPr/>
              </p:nvSpPr>
              <p:spPr>
                <a:xfrm>
                  <a:off x="7143613" y="1332561"/>
                  <a:ext cx="560204" cy="671907"/>
                </a:xfrm>
                <a:custGeom>
                  <a:avLst/>
                  <a:gdLst>
                    <a:gd name="connsiteX0" fmla="*/ 112010 w 560204"/>
                    <a:gd name="connsiteY0" fmla="*/ 0 h 671907"/>
                    <a:gd name="connsiteX1" fmla="*/ 56082 w 560204"/>
                    <a:gd name="connsiteY1" fmla="*/ 0 h 671907"/>
                    <a:gd name="connsiteX2" fmla="*/ 56082 w 560204"/>
                    <a:gd name="connsiteY2" fmla="*/ 56082 h 671907"/>
                    <a:gd name="connsiteX3" fmla="*/ 0 w 560204"/>
                    <a:gd name="connsiteY3" fmla="*/ 56082 h 671907"/>
                    <a:gd name="connsiteX4" fmla="*/ 0 w 560204"/>
                    <a:gd name="connsiteY4" fmla="*/ 168092 h 671907"/>
                    <a:gd name="connsiteX5" fmla="*/ 56082 w 560204"/>
                    <a:gd name="connsiteY5" fmla="*/ 170397 h 671907"/>
                    <a:gd name="connsiteX6" fmla="*/ 56082 w 560204"/>
                    <a:gd name="connsiteY6" fmla="*/ 224020 h 671907"/>
                    <a:gd name="connsiteX7" fmla="*/ 110627 w 560204"/>
                    <a:gd name="connsiteY7" fmla="*/ 226171 h 671907"/>
                    <a:gd name="connsiteX8" fmla="*/ 111856 w 560204"/>
                    <a:gd name="connsiteY8" fmla="*/ 337721 h 671907"/>
                    <a:gd name="connsiteX9" fmla="*/ 56082 w 560204"/>
                    <a:gd name="connsiteY9" fmla="*/ 338489 h 671907"/>
                    <a:gd name="connsiteX10" fmla="*/ 56082 w 560204"/>
                    <a:gd name="connsiteY10" fmla="*/ 615979 h 671907"/>
                    <a:gd name="connsiteX11" fmla="*/ 167938 w 560204"/>
                    <a:gd name="connsiteY11" fmla="*/ 615979 h 671907"/>
                    <a:gd name="connsiteX12" fmla="*/ 167938 w 560204"/>
                    <a:gd name="connsiteY12" fmla="*/ 671907 h 671907"/>
                    <a:gd name="connsiteX13" fmla="*/ 224021 w 560204"/>
                    <a:gd name="connsiteY13" fmla="*/ 671907 h 671907"/>
                    <a:gd name="connsiteX14" fmla="*/ 336030 w 560204"/>
                    <a:gd name="connsiteY14" fmla="*/ 671907 h 671907"/>
                    <a:gd name="connsiteX15" fmla="*/ 448041 w 560204"/>
                    <a:gd name="connsiteY15" fmla="*/ 671907 h 671907"/>
                    <a:gd name="connsiteX16" fmla="*/ 448041 w 560204"/>
                    <a:gd name="connsiteY16" fmla="*/ 615979 h 671907"/>
                    <a:gd name="connsiteX17" fmla="*/ 504583 w 560204"/>
                    <a:gd name="connsiteY17" fmla="*/ 618130 h 671907"/>
                    <a:gd name="connsiteX18" fmla="*/ 504583 w 560204"/>
                    <a:gd name="connsiteY18" fmla="*/ 565121 h 671907"/>
                    <a:gd name="connsiteX19" fmla="*/ 560204 w 560204"/>
                    <a:gd name="connsiteY19" fmla="*/ 563124 h 671907"/>
                    <a:gd name="connsiteX20" fmla="*/ 560204 w 560204"/>
                    <a:gd name="connsiteY20" fmla="*/ 226479 h 671907"/>
                    <a:gd name="connsiteX21" fmla="*/ 446197 w 560204"/>
                    <a:gd name="connsiteY21" fmla="*/ 227554 h 671907"/>
                    <a:gd name="connsiteX22" fmla="*/ 447426 w 560204"/>
                    <a:gd name="connsiteY22" fmla="*/ 170550 h 671907"/>
                    <a:gd name="connsiteX23" fmla="*/ 338028 w 560204"/>
                    <a:gd name="connsiteY23" fmla="*/ 169168 h 671907"/>
                    <a:gd name="connsiteX24" fmla="*/ 336030 w 560204"/>
                    <a:gd name="connsiteY24" fmla="*/ 0 h 671907"/>
                    <a:gd name="connsiteX25" fmla="*/ 280102 w 560204"/>
                    <a:gd name="connsiteY25" fmla="*/ 0 h 671907"/>
                    <a:gd name="connsiteX26" fmla="*/ 280102 w 560204"/>
                    <a:gd name="connsiteY26" fmla="*/ 58540 h 671907"/>
                    <a:gd name="connsiteX27" fmla="*/ 168246 w 560204"/>
                    <a:gd name="connsiteY27" fmla="*/ 56389 h 671907"/>
                    <a:gd name="connsiteX28" fmla="*/ 167631 w 560204"/>
                    <a:gd name="connsiteY28" fmla="*/ 1383 h 67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204" h="671907">
                      <a:moveTo>
                        <a:pt x="112010" y="0"/>
                      </a:moveTo>
                      <a:lnTo>
                        <a:pt x="56082" y="0"/>
                      </a:lnTo>
                      <a:lnTo>
                        <a:pt x="56082" y="56082"/>
                      </a:lnTo>
                      <a:lnTo>
                        <a:pt x="0" y="56082"/>
                      </a:lnTo>
                      <a:lnTo>
                        <a:pt x="0" y="168092"/>
                      </a:lnTo>
                      <a:lnTo>
                        <a:pt x="56082" y="170397"/>
                      </a:lnTo>
                      <a:lnTo>
                        <a:pt x="56082" y="224020"/>
                      </a:lnTo>
                      <a:lnTo>
                        <a:pt x="110627" y="226171"/>
                      </a:lnTo>
                      <a:lnTo>
                        <a:pt x="111856" y="337721"/>
                      </a:lnTo>
                      <a:lnTo>
                        <a:pt x="56082" y="338489"/>
                      </a:lnTo>
                      <a:lnTo>
                        <a:pt x="56082" y="615979"/>
                      </a:lnTo>
                      <a:lnTo>
                        <a:pt x="167938" y="615979"/>
                      </a:lnTo>
                      <a:lnTo>
                        <a:pt x="167938" y="671907"/>
                      </a:lnTo>
                      <a:lnTo>
                        <a:pt x="224021" y="671907"/>
                      </a:lnTo>
                      <a:lnTo>
                        <a:pt x="336030" y="671907"/>
                      </a:lnTo>
                      <a:lnTo>
                        <a:pt x="448041" y="671907"/>
                      </a:lnTo>
                      <a:lnTo>
                        <a:pt x="448041" y="615979"/>
                      </a:lnTo>
                      <a:lnTo>
                        <a:pt x="504583" y="618130"/>
                      </a:lnTo>
                      <a:lnTo>
                        <a:pt x="504583" y="565121"/>
                      </a:lnTo>
                      <a:lnTo>
                        <a:pt x="560204" y="563124"/>
                      </a:lnTo>
                      <a:lnTo>
                        <a:pt x="560204" y="226479"/>
                      </a:lnTo>
                      <a:lnTo>
                        <a:pt x="446197" y="227554"/>
                      </a:lnTo>
                      <a:lnTo>
                        <a:pt x="447426" y="170550"/>
                      </a:lnTo>
                      <a:lnTo>
                        <a:pt x="338028" y="169168"/>
                      </a:lnTo>
                      <a:lnTo>
                        <a:pt x="336030" y="0"/>
                      </a:lnTo>
                      <a:lnTo>
                        <a:pt x="280102" y="0"/>
                      </a:lnTo>
                      <a:lnTo>
                        <a:pt x="280102" y="58540"/>
                      </a:lnTo>
                      <a:lnTo>
                        <a:pt x="168246" y="56389"/>
                      </a:lnTo>
                      <a:lnTo>
                        <a:pt x="167631" y="1383"/>
                      </a:lnTo>
                      <a:close/>
                    </a:path>
                  </a:pathLst>
                </a:custGeom>
                <a:solidFill>
                  <a:srgbClr val="9FB5BA"/>
                </a:solidFill>
                <a:ln w="15358" cap="flat">
                  <a:noFill/>
                  <a:prstDash val="solid"/>
                  <a:miter/>
                </a:ln>
              </p:spPr>
              <p:txBody>
                <a:bodyPr rtlCol="0" anchor="ctr"/>
                <a:lstStyle/>
                <a:p>
                  <a:endParaRPr lang="en-US"/>
                </a:p>
              </p:txBody>
            </p:sp>
            <p:grpSp>
              <p:nvGrpSpPr>
                <p:cNvPr id="299" name="Graphic 610">
                  <a:extLst>
                    <a:ext uri="{FF2B5EF4-FFF2-40B4-BE49-F238E27FC236}">
                      <a16:creationId xmlns:a16="http://schemas.microsoft.com/office/drawing/2014/main" id="{30586C7B-8F71-6354-4205-4CDC562544C5}"/>
                    </a:ext>
                  </a:extLst>
                </p:cNvPr>
                <p:cNvGrpSpPr/>
                <p:nvPr/>
              </p:nvGrpSpPr>
              <p:grpSpPr>
                <a:xfrm>
                  <a:off x="6975674" y="1223009"/>
                  <a:ext cx="951855" cy="951855"/>
                  <a:chOff x="6975674" y="1223009"/>
                  <a:chExt cx="951855" cy="951855"/>
                </a:xfrm>
                <a:noFill/>
              </p:grpSpPr>
              <p:sp>
                <p:nvSpPr>
                  <p:cNvPr id="302" name="Freeform: Shape 301">
                    <a:extLst>
                      <a:ext uri="{FF2B5EF4-FFF2-40B4-BE49-F238E27FC236}">
                        <a16:creationId xmlns:a16="http://schemas.microsoft.com/office/drawing/2014/main" id="{089EDAD1-92A3-283B-A836-AC00260FE2E2}"/>
                      </a:ext>
                    </a:extLst>
                  </p:cNvPr>
                  <p:cNvSpPr/>
                  <p:nvPr/>
                </p:nvSpPr>
                <p:spPr>
                  <a:xfrm>
                    <a:off x="6975674" y="122300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D8C1EE34-9149-4ED5-D9A7-27FEB58AEBA5}"/>
                      </a:ext>
                    </a:extLst>
                  </p:cNvPr>
                  <p:cNvSpPr/>
                  <p:nvPr/>
                </p:nvSpPr>
                <p:spPr>
                  <a:xfrm>
                    <a:off x="697567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22FED73E-328B-98C1-84C0-35474C49B572}"/>
                      </a:ext>
                    </a:extLst>
                  </p:cNvPr>
                  <p:cNvSpPr/>
                  <p:nvPr/>
                </p:nvSpPr>
                <p:spPr>
                  <a:xfrm>
                    <a:off x="697567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031A8E45-5B30-B183-993B-4B78A47D7E76}"/>
                      </a:ext>
                    </a:extLst>
                  </p:cNvPr>
                  <p:cNvSpPr/>
                  <p:nvPr/>
                </p:nvSpPr>
                <p:spPr>
                  <a:xfrm>
                    <a:off x="697567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D8C9E4D1-308D-017A-5E82-B91F7A417A2C}"/>
                      </a:ext>
                    </a:extLst>
                  </p:cNvPr>
                  <p:cNvSpPr/>
                  <p:nvPr/>
                </p:nvSpPr>
                <p:spPr>
                  <a:xfrm>
                    <a:off x="697567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942EFAD0-8334-0FE8-4A7F-DF87DF1694AD}"/>
                      </a:ext>
                    </a:extLst>
                  </p:cNvPr>
                  <p:cNvSpPr/>
                  <p:nvPr/>
                </p:nvSpPr>
                <p:spPr>
                  <a:xfrm>
                    <a:off x="697567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D7B06E5B-F814-0551-B0E5-23FFE8F6C9CE}"/>
                      </a:ext>
                    </a:extLst>
                  </p:cNvPr>
                  <p:cNvSpPr/>
                  <p:nvPr/>
                </p:nvSpPr>
                <p:spPr>
                  <a:xfrm>
                    <a:off x="697567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564CB57B-1BF0-1AA8-7818-6F2CED2F7AA9}"/>
                      </a:ext>
                    </a:extLst>
                  </p:cNvPr>
                  <p:cNvSpPr/>
                  <p:nvPr/>
                </p:nvSpPr>
                <p:spPr>
                  <a:xfrm>
                    <a:off x="697567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E4EE22F8-2A95-FEC1-2C53-BBD8F1070BD8}"/>
                      </a:ext>
                    </a:extLst>
                  </p:cNvPr>
                  <p:cNvSpPr/>
                  <p:nvPr/>
                </p:nvSpPr>
                <p:spPr>
                  <a:xfrm>
                    <a:off x="697567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01BABC7-0C66-4F4C-A83D-1D62EC825721}"/>
                      </a:ext>
                    </a:extLst>
                  </p:cNvPr>
                  <p:cNvSpPr/>
                  <p:nvPr/>
                </p:nvSpPr>
                <p:spPr>
                  <a:xfrm>
                    <a:off x="697567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0ABB7E27-C72E-12A4-6707-879D778FAE70}"/>
                      </a:ext>
                    </a:extLst>
                  </p:cNvPr>
                  <p:cNvSpPr/>
                  <p:nvPr/>
                </p:nvSpPr>
                <p:spPr>
                  <a:xfrm>
                    <a:off x="697567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790C8390-6E91-719A-E667-158030A3DBBD}"/>
                      </a:ext>
                    </a:extLst>
                  </p:cNvPr>
                  <p:cNvSpPr/>
                  <p:nvPr/>
                </p:nvSpPr>
                <p:spPr>
                  <a:xfrm>
                    <a:off x="697567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9E20EEAC-DA9A-B281-F857-9CB7FCE25CA8}"/>
                      </a:ext>
                    </a:extLst>
                  </p:cNvPr>
                  <p:cNvSpPr/>
                  <p:nvPr/>
                </p:nvSpPr>
                <p:spPr>
                  <a:xfrm>
                    <a:off x="697567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813C5BA8-C907-0948-D5C6-35947A17A016}"/>
                      </a:ext>
                    </a:extLst>
                  </p:cNvPr>
                  <p:cNvSpPr/>
                  <p:nvPr/>
                </p:nvSpPr>
                <p:spPr>
                  <a:xfrm>
                    <a:off x="697567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BEE3249F-EDC7-1AC4-CFFF-AF72106A1199}"/>
                      </a:ext>
                    </a:extLst>
                  </p:cNvPr>
                  <p:cNvSpPr/>
                  <p:nvPr/>
                </p:nvSpPr>
                <p:spPr>
                  <a:xfrm>
                    <a:off x="697567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89F7CABA-86D3-EEE2-C6D9-BC9B25E1B625}"/>
                      </a:ext>
                    </a:extLst>
                  </p:cNvPr>
                  <p:cNvSpPr/>
                  <p:nvPr/>
                </p:nvSpPr>
                <p:spPr>
                  <a:xfrm>
                    <a:off x="697567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99914A6C-61E8-7447-48A0-ABC0A5008B65}"/>
                      </a:ext>
                    </a:extLst>
                  </p:cNvPr>
                  <p:cNvSpPr/>
                  <p:nvPr/>
                </p:nvSpPr>
                <p:spPr>
                  <a:xfrm>
                    <a:off x="697567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9A6409C9-01F3-DED2-FE44-82A23B26DE09}"/>
                      </a:ext>
                    </a:extLst>
                  </p:cNvPr>
                  <p:cNvSpPr/>
                  <p:nvPr/>
                </p:nvSpPr>
                <p:spPr>
                  <a:xfrm>
                    <a:off x="787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56A3EDB1-2534-B5DD-EE80-F79476ECCBE4}"/>
                      </a:ext>
                    </a:extLst>
                  </p:cNvPr>
                  <p:cNvSpPr/>
                  <p:nvPr/>
                </p:nvSpPr>
                <p:spPr>
                  <a:xfrm>
                    <a:off x="781552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1DEA5C4-146D-5447-5AB6-BDB4AE347C13}"/>
                      </a:ext>
                    </a:extLst>
                  </p:cNvPr>
                  <p:cNvSpPr/>
                  <p:nvPr/>
                </p:nvSpPr>
                <p:spPr>
                  <a:xfrm>
                    <a:off x="77595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DD0EEB68-ED8B-2E1A-F849-A84EF1FF80C0}"/>
                      </a:ext>
                    </a:extLst>
                  </p:cNvPr>
                  <p:cNvSpPr/>
                  <p:nvPr/>
                </p:nvSpPr>
                <p:spPr>
                  <a:xfrm>
                    <a:off x="770351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7C8F12FE-2B2F-6321-D4D3-459C93ED3EBA}"/>
                      </a:ext>
                    </a:extLst>
                  </p:cNvPr>
                  <p:cNvSpPr/>
                  <p:nvPr/>
                </p:nvSpPr>
                <p:spPr>
                  <a:xfrm>
                    <a:off x="76475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A37ED6CB-A7FE-FD69-9201-FC907F5B88C1}"/>
                      </a:ext>
                    </a:extLst>
                  </p:cNvPr>
                  <p:cNvSpPr/>
                  <p:nvPr/>
                </p:nvSpPr>
                <p:spPr>
                  <a:xfrm>
                    <a:off x="75916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9072D386-41E7-BAC5-C97E-FA200BB75C95}"/>
                      </a:ext>
                    </a:extLst>
                  </p:cNvPr>
                  <p:cNvSpPr/>
                  <p:nvPr/>
                </p:nvSpPr>
                <p:spPr>
                  <a:xfrm>
                    <a:off x="75355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A561F782-2242-FBCB-8409-5EB4666B9567}"/>
                      </a:ext>
                    </a:extLst>
                  </p:cNvPr>
                  <p:cNvSpPr/>
                  <p:nvPr/>
                </p:nvSpPr>
                <p:spPr>
                  <a:xfrm>
                    <a:off x="74796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F59A57C-6A52-F4DC-2064-DE313A3E8973}"/>
                      </a:ext>
                    </a:extLst>
                  </p:cNvPr>
                  <p:cNvSpPr/>
                  <p:nvPr/>
                </p:nvSpPr>
                <p:spPr>
                  <a:xfrm>
                    <a:off x="742356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8412DCAE-C89C-9712-A11B-EE2190F3AA02}"/>
                      </a:ext>
                    </a:extLst>
                  </p:cNvPr>
                  <p:cNvSpPr/>
                  <p:nvPr/>
                </p:nvSpPr>
                <p:spPr>
                  <a:xfrm>
                    <a:off x="73676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6BA314EB-0A12-79AB-EED2-807E92B07B3F}"/>
                      </a:ext>
                    </a:extLst>
                  </p:cNvPr>
                  <p:cNvSpPr/>
                  <p:nvPr/>
                </p:nvSpPr>
                <p:spPr>
                  <a:xfrm>
                    <a:off x="731155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6661C735-0888-C556-FC3A-F67B53EA5A1C}"/>
                      </a:ext>
                    </a:extLst>
                  </p:cNvPr>
                  <p:cNvSpPr/>
                  <p:nvPr/>
                </p:nvSpPr>
                <p:spPr>
                  <a:xfrm>
                    <a:off x="725562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ED053AEF-7406-E444-8D7F-8137BDDAE278}"/>
                      </a:ext>
                    </a:extLst>
                  </p:cNvPr>
                  <p:cNvSpPr/>
                  <p:nvPr/>
                </p:nvSpPr>
                <p:spPr>
                  <a:xfrm>
                    <a:off x="7199695"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D2E046B7-C605-4FC1-8658-1EA684794687}"/>
                      </a:ext>
                    </a:extLst>
                  </p:cNvPr>
                  <p:cNvSpPr/>
                  <p:nvPr/>
                </p:nvSpPr>
                <p:spPr>
                  <a:xfrm>
                    <a:off x="714361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086EE5E3-0801-9AF0-4256-4D7EF5DEEABA}"/>
                      </a:ext>
                    </a:extLst>
                  </p:cNvPr>
                  <p:cNvSpPr/>
                  <p:nvPr/>
                </p:nvSpPr>
                <p:spPr>
                  <a:xfrm>
                    <a:off x="708768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CE058C8B-8859-67CA-A099-84E0FA625339}"/>
                      </a:ext>
                    </a:extLst>
                  </p:cNvPr>
                  <p:cNvSpPr/>
                  <p:nvPr/>
                </p:nvSpPr>
                <p:spPr>
                  <a:xfrm>
                    <a:off x="703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00" name="Freeform: Shape 299">
                  <a:extLst>
                    <a:ext uri="{FF2B5EF4-FFF2-40B4-BE49-F238E27FC236}">
                      <a16:creationId xmlns:a16="http://schemas.microsoft.com/office/drawing/2014/main" id="{40F923B9-F1D8-4D80-9C0A-3BC9DA7AA282}"/>
                    </a:ext>
                  </a:extLst>
                </p:cNvPr>
                <p:cNvSpPr/>
                <p:nvPr/>
              </p:nvSpPr>
              <p:spPr>
                <a:xfrm>
                  <a:off x="697029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301" name="Picture 300">
                  <a:extLst>
                    <a:ext uri="{FF2B5EF4-FFF2-40B4-BE49-F238E27FC236}">
                      <a16:creationId xmlns:a16="http://schemas.microsoft.com/office/drawing/2014/main" id="{E739FC19-D564-1235-B668-7679E5EB719F}"/>
                    </a:ext>
                  </a:extLst>
                </p:cNvPr>
                <p:cNvPicPr>
                  <a:picLocks noChangeAspect="1"/>
                </p:cNvPicPr>
                <p:nvPr/>
              </p:nvPicPr>
              <p:blipFill>
                <a:blip r:embed="rId3"/>
                <a:stretch>
                  <a:fillRect/>
                </a:stretch>
              </p:blipFill>
              <p:spPr>
                <a:xfrm>
                  <a:off x="6554046" y="1692541"/>
                  <a:ext cx="874791" cy="874791"/>
                </a:xfrm>
                <a:custGeom>
                  <a:avLst/>
                  <a:gdLst>
                    <a:gd name="connsiteX0" fmla="*/ -87 w 874791"/>
                    <a:gd name="connsiteY0" fmla="*/ -423 h 874791"/>
                    <a:gd name="connsiteX1" fmla="*/ 874704 w 874791"/>
                    <a:gd name="connsiteY1" fmla="*/ -423 h 874791"/>
                    <a:gd name="connsiteX2" fmla="*/ 874704 w 874791"/>
                    <a:gd name="connsiteY2" fmla="*/ 874368 h 874791"/>
                    <a:gd name="connsiteX3" fmla="*/ -8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423"/>
                      </a:moveTo>
                      <a:lnTo>
                        <a:pt x="874704" y="-423"/>
                      </a:lnTo>
                      <a:lnTo>
                        <a:pt x="874704" y="874368"/>
                      </a:lnTo>
                      <a:lnTo>
                        <a:pt x="-87" y="874368"/>
                      </a:lnTo>
                      <a:close/>
                    </a:path>
                  </a:pathLst>
                </a:custGeom>
              </p:spPr>
            </p:pic>
          </p:grpSp>
          <p:cxnSp>
            <p:nvCxnSpPr>
              <p:cNvPr id="296" name="Straight Arrow Connector 295">
                <a:extLst>
                  <a:ext uri="{FF2B5EF4-FFF2-40B4-BE49-F238E27FC236}">
                    <a16:creationId xmlns:a16="http://schemas.microsoft.com/office/drawing/2014/main" id="{285C8097-BD38-7FC7-7D70-713D18DEF2AC}"/>
                  </a:ext>
                </a:extLst>
              </p:cNvPr>
              <p:cNvCxnSpPr>
                <a:cxnSpLocks/>
              </p:cNvCxnSpPr>
              <p:nvPr/>
            </p:nvCxnSpPr>
            <p:spPr>
              <a:xfrm>
                <a:off x="5586438"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FCF60719-46CD-06FA-E91C-15752D3F8128}"/>
                </a:ext>
              </a:extLst>
            </p:cNvPr>
            <p:cNvGrpSpPr/>
            <p:nvPr/>
          </p:nvGrpSpPr>
          <p:grpSpPr>
            <a:xfrm>
              <a:off x="3039596" y="2058411"/>
              <a:ext cx="1378892" cy="1349393"/>
              <a:chOff x="6362112" y="3242169"/>
              <a:chExt cx="1378892" cy="1349393"/>
            </a:xfrm>
          </p:grpSpPr>
          <p:grpSp>
            <p:nvGrpSpPr>
              <p:cNvPr id="255" name="Graphic 610">
                <a:extLst>
                  <a:ext uri="{FF2B5EF4-FFF2-40B4-BE49-F238E27FC236}">
                    <a16:creationId xmlns:a16="http://schemas.microsoft.com/office/drawing/2014/main" id="{BDD06ED9-F87D-990E-717A-F26E4CAB836E}"/>
                  </a:ext>
                </a:extLst>
              </p:cNvPr>
              <p:cNvGrpSpPr/>
              <p:nvPr/>
            </p:nvGrpSpPr>
            <p:grpSpPr>
              <a:xfrm>
                <a:off x="6362112" y="3242169"/>
                <a:ext cx="1378892" cy="1349393"/>
                <a:chOff x="7759545" y="1217939"/>
                <a:chExt cx="1378892" cy="1349393"/>
              </a:xfrm>
            </p:grpSpPr>
            <p:sp>
              <p:nvSpPr>
                <p:cNvPr id="257" name="Freeform: Shape 256">
                  <a:extLst>
                    <a:ext uri="{FF2B5EF4-FFF2-40B4-BE49-F238E27FC236}">
                      <a16:creationId xmlns:a16="http://schemas.microsoft.com/office/drawing/2014/main" id="{15940D8F-C01D-63D5-82B0-88ACC0A4AD4D}"/>
                    </a:ext>
                  </a:extLst>
                </p:cNvPr>
                <p:cNvSpPr/>
                <p:nvPr/>
              </p:nvSpPr>
              <p:spPr>
                <a:xfrm>
                  <a:off x="817582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A55D269B-8235-5985-C603-141D62DED858}"/>
                    </a:ext>
                  </a:extLst>
                </p:cNvPr>
                <p:cNvSpPr/>
                <p:nvPr/>
              </p:nvSpPr>
              <p:spPr>
                <a:xfrm>
                  <a:off x="8347914" y="1333790"/>
                  <a:ext cx="561586" cy="673443"/>
                </a:xfrm>
                <a:custGeom>
                  <a:avLst/>
                  <a:gdLst>
                    <a:gd name="connsiteX0" fmla="*/ 57157 w 561586"/>
                    <a:gd name="connsiteY0" fmla="*/ 0 h 673443"/>
                    <a:gd name="connsiteX1" fmla="*/ 56697 w 561586"/>
                    <a:gd name="connsiteY1" fmla="*/ 222791 h 673443"/>
                    <a:gd name="connsiteX2" fmla="*/ 0 w 561586"/>
                    <a:gd name="connsiteY2" fmla="*/ 226786 h 673443"/>
                    <a:gd name="connsiteX3" fmla="*/ 0 w 561586"/>
                    <a:gd name="connsiteY3" fmla="*/ 281178 h 673443"/>
                    <a:gd name="connsiteX4" fmla="*/ 922 w 561586"/>
                    <a:gd name="connsiteY4" fmla="*/ 504891 h 673443"/>
                    <a:gd name="connsiteX5" fmla="*/ 57157 w 561586"/>
                    <a:gd name="connsiteY5" fmla="*/ 505198 h 673443"/>
                    <a:gd name="connsiteX6" fmla="*/ 57157 w 561586"/>
                    <a:gd name="connsiteY6" fmla="*/ 617208 h 673443"/>
                    <a:gd name="connsiteX7" fmla="*/ 114315 w 561586"/>
                    <a:gd name="connsiteY7" fmla="*/ 617823 h 673443"/>
                    <a:gd name="connsiteX8" fmla="*/ 113393 w 561586"/>
                    <a:gd name="connsiteY8" fmla="*/ 673444 h 673443"/>
                    <a:gd name="connsiteX9" fmla="*/ 393956 w 561586"/>
                    <a:gd name="connsiteY9" fmla="*/ 672983 h 673443"/>
                    <a:gd name="connsiteX10" fmla="*/ 393956 w 561586"/>
                    <a:gd name="connsiteY10" fmla="*/ 617208 h 673443"/>
                    <a:gd name="connsiteX11" fmla="*/ 448655 w 561586"/>
                    <a:gd name="connsiteY11" fmla="*/ 617362 h 673443"/>
                    <a:gd name="connsiteX12" fmla="*/ 449116 w 561586"/>
                    <a:gd name="connsiteY12" fmla="*/ 564046 h 673443"/>
                    <a:gd name="connsiteX13" fmla="*/ 504276 w 561586"/>
                    <a:gd name="connsiteY13" fmla="*/ 560051 h 673443"/>
                    <a:gd name="connsiteX14" fmla="*/ 505812 w 561586"/>
                    <a:gd name="connsiteY14" fmla="*/ 506427 h 673443"/>
                    <a:gd name="connsiteX15" fmla="*/ 560973 w 561586"/>
                    <a:gd name="connsiteY15" fmla="*/ 505352 h 673443"/>
                    <a:gd name="connsiteX16" fmla="*/ 561587 w 561586"/>
                    <a:gd name="connsiteY16" fmla="*/ 280102 h 673443"/>
                    <a:gd name="connsiteX17" fmla="*/ 506274 w 561586"/>
                    <a:gd name="connsiteY17" fmla="*/ 281485 h 673443"/>
                    <a:gd name="connsiteX18" fmla="*/ 506274 w 561586"/>
                    <a:gd name="connsiteY18" fmla="*/ 226786 h 673443"/>
                    <a:gd name="connsiteX19" fmla="*/ 450038 w 561586"/>
                    <a:gd name="connsiteY19" fmla="*/ 226786 h 673443"/>
                    <a:gd name="connsiteX20" fmla="*/ 392881 w 561586"/>
                    <a:gd name="connsiteY20" fmla="*/ 225403 h 673443"/>
                    <a:gd name="connsiteX21" fmla="*/ 394417 w 561586"/>
                    <a:gd name="connsiteY21" fmla="*/ 168707 h 673443"/>
                    <a:gd name="connsiteX22" fmla="*/ 392419 w 561586"/>
                    <a:gd name="connsiteY22" fmla="*/ 113393 h 673443"/>
                    <a:gd name="connsiteX23" fmla="*/ 339103 w 561586"/>
                    <a:gd name="connsiteY23" fmla="*/ 112625 h 673443"/>
                    <a:gd name="connsiteX24" fmla="*/ 337720 w 561586"/>
                    <a:gd name="connsiteY24" fmla="*/ 57157 h 673443"/>
                    <a:gd name="connsiteX25" fmla="*/ 227247 w 561586"/>
                    <a:gd name="connsiteY25" fmla="*/ 57772 h 673443"/>
                    <a:gd name="connsiteX26" fmla="*/ 224789 w 561586"/>
                    <a:gd name="connsiteY26" fmla="*/ 1536 h 673443"/>
                    <a:gd name="connsiteX27" fmla="*/ 57157 w 561586"/>
                    <a:gd name="connsiteY27" fmla="*/ 0 h 67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586" h="673443">
                      <a:moveTo>
                        <a:pt x="57157" y="0"/>
                      </a:moveTo>
                      <a:lnTo>
                        <a:pt x="56697" y="222791"/>
                      </a:lnTo>
                      <a:lnTo>
                        <a:pt x="0" y="226786"/>
                      </a:lnTo>
                      <a:lnTo>
                        <a:pt x="0" y="281178"/>
                      </a:lnTo>
                      <a:lnTo>
                        <a:pt x="922" y="504891"/>
                      </a:lnTo>
                      <a:lnTo>
                        <a:pt x="57157" y="505198"/>
                      </a:lnTo>
                      <a:lnTo>
                        <a:pt x="57157" y="617208"/>
                      </a:lnTo>
                      <a:lnTo>
                        <a:pt x="114315" y="617823"/>
                      </a:lnTo>
                      <a:lnTo>
                        <a:pt x="113393" y="673444"/>
                      </a:lnTo>
                      <a:lnTo>
                        <a:pt x="393956" y="672983"/>
                      </a:lnTo>
                      <a:lnTo>
                        <a:pt x="393956" y="617208"/>
                      </a:lnTo>
                      <a:lnTo>
                        <a:pt x="448655" y="617362"/>
                      </a:lnTo>
                      <a:lnTo>
                        <a:pt x="449116" y="564046"/>
                      </a:lnTo>
                      <a:lnTo>
                        <a:pt x="504276" y="560051"/>
                      </a:lnTo>
                      <a:lnTo>
                        <a:pt x="505812" y="506427"/>
                      </a:lnTo>
                      <a:lnTo>
                        <a:pt x="560973" y="505352"/>
                      </a:lnTo>
                      <a:lnTo>
                        <a:pt x="561587" y="280102"/>
                      </a:lnTo>
                      <a:lnTo>
                        <a:pt x="506274" y="281485"/>
                      </a:lnTo>
                      <a:lnTo>
                        <a:pt x="506274" y="226786"/>
                      </a:lnTo>
                      <a:lnTo>
                        <a:pt x="450038" y="226786"/>
                      </a:lnTo>
                      <a:lnTo>
                        <a:pt x="392881" y="225403"/>
                      </a:lnTo>
                      <a:lnTo>
                        <a:pt x="394417" y="168707"/>
                      </a:lnTo>
                      <a:lnTo>
                        <a:pt x="392419" y="113393"/>
                      </a:lnTo>
                      <a:lnTo>
                        <a:pt x="339103" y="112625"/>
                      </a:lnTo>
                      <a:lnTo>
                        <a:pt x="337720" y="57157"/>
                      </a:lnTo>
                      <a:lnTo>
                        <a:pt x="227247" y="57772"/>
                      </a:lnTo>
                      <a:lnTo>
                        <a:pt x="224789" y="1536"/>
                      </a:lnTo>
                      <a:lnTo>
                        <a:pt x="57157" y="0"/>
                      </a:lnTo>
                    </a:path>
                  </a:pathLst>
                </a:custGeom>
                <a:solidFill>
                  <a:srgbClr val="9FB5BA"/>
                </a:solidFill>
                <a:ln w="15358" cap="flat">
                  <a:noFill/>
                  <a:prstDash val="solid"/>
                  <a:miter/>
                </a:ln>
              </p:spPr>
              <p:txBody>
                <a:bodyPr rtlCol="0" anchor="ctr"/>
                <a:lstStyle/>
                <a:p>
                  <a:endParaRPr lang="en-US"/>
                </a:p>
              </p:txBody>
            </p:sp>
            <p:grpSp>
              <p:nvGrpSpPr>
                <p:cNvPr id="259" name="Graphic 610">
                  <a:extLst>
                    <a:ext uri="{FF2B5EF4-FFF2-40B4-BE49-F238E27FC236}">
                      <a16:creationId xmlns:a16="http://schemas.microsoft.com/office/drawing/2014/main" id="{53DD3BA9-B21C-1380-34B5-43D5A2344A63}"/>
                    </a:ext>
                  </a:extLst>
                </p:cNvPr>
                <p:cNvGrpSpPr/>
                <p:nvPr/>
              </p:nvGrpSpPr>
              <p:grpSpPr>
                <a:xfrm>
                  <a:off x="8181204" y="1223009"/>
                  <a:ext cx="951855" cy="951855"/>
                  <a:chOff x="8181204" y="1223009"/>
                  <a:chExt cx="951855" cy="951855"/>
                </a:xfrm>
                <a:noFill/>
              </p:grpSpPr>
              <p:sp>
                <p:nvSpPr>
                  <p:cNvPr id="262" name="Freeform: Shape 261">
                    <a:extLst>
                      <a:ext uri="{FF2B5EF4-FFF2-40B4-BE49-F238E27FC236}">
                        <a16:creationId xmlns:a16="http://schemas.microsoft.com/office/drawing/2014/main" id="{098ED36D-6C29-E515-AE0B-92B60AF597D7}"/>
                      </a:ext>
                    </a:extLst>
                  </p:cNvPr>
                  <p:cNvSpPr/>
                  <p:nvPr/>
                </p:nvSpPr>
                <p:spPr>
                  <a:xfrm>
                    <a:off x="8181204" y="1223009"/>
                    <a:ext cx="951855" cy="951855"/>
                  </a:xfrm>
                  <a:custGeom>
                    <a:avLst/>
                    <a:gdLst>
                      <a:gd name="connsiteX0" fmla="*/ 0 w 951855"/>
                      <a:gd name="connsiteY0" fmla="*/ 0 h 951855"/>
                      <a:gd name="connsiteX1" fmla="*/ 951855 w 951855"/>
                      <a:gd name="connsiteY1" fmla="*/ 0 h 951855"/>
                      <a:gd name="connsiteX2" fmla="*/ 951855 w 951855"/>
                      <a:gd name="connsiteY2" fmla="*/ 951856 h 951855"/>
                      <a:gd name="connsiteX3" fmla="*/ -1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5" y="0"/>
                        </a:lnTo>
                        <a:lnTo>
                          <a:pt x="951855" y="951856"/>
                        </a:lnTo>
                        <a:lnTo>
                          <a:pt x="-1" y="951856"/>
                        </a:lnTo>
                        <a:close/>
                      </a:path>
                    </a:pathLst>
                  </a:custGeom>
                  <a:noFill/>
                  <a:ln w="7679" cap="flat">
                    <a:solidFill>
                      <a:srgbClr val="808080"/>
                    </a:solid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A3656D18-BAF7-D341-1F2E-A561AAED8A91}"/>
                      </a:ext>
                    </a:extLst>
                  </p:cNvPr>
                  <p:cNvSpPr/>
                  <p:nvPr/>
                </p:nvSpPr>
                <p:spPr>
                  <a:xfrm>
                    <a:off x="818120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74E4F84D-0CA6-492E-BE7F-7881752D8F67}"/>
                      </a:ext>
                    </a:extLst>
                  </p:cNvPr>
                  <p:cNvSpPr/>
                  <p:nvPr/>
                </p:nvSpPr>
                <p:spPr>
                  <a:xfrm>
                    <a:off x="818120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CE911DAE-0CBA-BF11-1B24-E4FE65A87804}"/>
                      </a:ext>
                    </a:extLst>
                  </p:cNvPr>
                  <p:cNvSpPr/>
                  <p:nvPr/>
                </p:nvSpPr>
                <p:spPr>
                  <a:xfrm>
                    <a:off x="818120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8ACB5BF-3BF0-35F1-BC02-D65C56D2A503}"/>
                      </a:ext>
                    </a:extLst>
                  </p:cNvPr>
                  <p:cNvSpPr/>
                  <p:nvPr/>
                </p:nvSpPr>
                <p:spPr>
                  <a:xfrm>
                    <a:off x="818120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B503EC2F-8843-F893-8285-F605D96901A6}"/>
                      </a:ext>
                    </a:extLst>
                  </p:cNvPr>
                  <p:cNvSpPr/>
                  <p:nvPr/>
                </p:nvSpPr>
                <p:spPr>
                  <a:xfrm>
                    <a:off x="818120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AB5A3D18-5FFC-9BC0-6A4B-DE5F46C9B6DE}"/>
                      </a:ext>
                    </a:extLst>
                  </p:cNvPr>
                  <p:cNvSpPr/>
                  <p:nvPr/>
                </p:nvSpPr>
                <p:spPr>
                  <a:xfrm>
                    <a:off x="818120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C6257055-E03A-8A40-8609-F61A8EDD1E11}"/>
                      </a:ext>
                    </a:extLst>
                  </p:cNvPr>
                  <p:cNvSpPr/>
                  <p:nvPr/>
                </p:nvSpPr>
                <p:spPr>
                  <a:xfrm>
                    <a:off x="818120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14F35F3E-223C-89E6-42B4-1EB6A0A962BE}"/>
                      </a:ext>
                    </a:extLst>
                  </p:cNvPr>
                  <p:cNvSpPr/>
                  <p:nvPr/>
                </p:nvSpPr>
                <p:spPr>
                  <a:xfrm>
                    <a:off x="818120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43C8A704-8830-3083-2FE3-C489A0702C56}"/>
                      </a:ext>
                    </a:extLst>
                  </p:cNvPr>
                  <p:cNvSpPr/>
                  <p:nvPr/>
                </p:nvSpPr>
                <p:spPr>
                  <a:xfrm>
                    <a:off x="818120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832DD898-27EC-F740-FCAC-2258F792B10C}"/>
                      </a:ext>
                    </a:extLst>
                  </p:cNvPr>
                  <p:cNvSpPr/>
                  <p:nvPr/>
                </p:nvSpPr>
                <p:spPr>
                  <a:xfrm>
                    <a:off x="818120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3E87926A-C291-D9DC-ECE1-CE7F7CF19237}"/>
                      </a:ext>
                    </a:extLst>
                  </p:cNvPr>
                  <p:cNvSpPr/>
                  <p:nvPr/>
                </p:nvSpPr>
                <p:spPr>
                  <a:xfrm>
                    <a:off x="818120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285A19E0-AA3A-AE19-0F86-2B94554EE411}"/>
                      </a:ext>
                    </a:extLst>
                  </p:cNvPr>
                  <p:cNvSpPr/>
                  <p:nvPr/>
                </p:nvSpPr>
                <p:spPr>
                  <a:xfrm>
                    <a:off x="818120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1B510D64-66F1-2AE7-DC4B-3E0E648B8F0F}"/>
                      </a:ext>
                    </a:extLst>
                  </p:cNvPr>
                  <p:cNvSpPr/>
                  <p:nvPr/>
                </p:nvSpPr>
                <p:spPr>
                  <a:xfrm>
                    <a:off x="818120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BE74E885-15D5-C064-5AA2-6B410E1C8448}"/>
                      </a:ext>
                    </a:extLst>
                  </p:cNvPr>
                  <p:cNvSpPr/>
                  <p:nvPr/>
                </p:nvSpPr>
                <p:spPr>
                  <a:xfrm>
                    <a:off x="818120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2FFD3185-D8D1-5B24-3CA1-92D5A14BA669}"/>
                      </a:ext>
                    </a:extLst>
                  </p:cNvPr>
                  <p:cNvSpPr/>
                  <p:nvPr/>
                </p:nvSpPr>
                <p:spPr>
                  <a:xfrm>
                    <a:off x="818120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F9A33B38-DF3F-2FAE-E4F5-4D30EC0D0D28}"/>
                      </a:ext>
                    </a:extLst>
                  </p:cNvPr>
                  <p:cNvSpPr/>
                  <p:nvPr/>
                </p:nvSpPr>
                <p:spPr>
                  <a:xfrm>
                    <a:off x="818120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FCCA9DF5-060D-819D-A78A-75DC5D0FA686}"/>
                      </a:ext>
                    </a:extLst>
                  </p:cNvPr>
                  <p:cNvSpPr/>
                  <p:nvPr/>
                </p:nvSpPr>
                <p:spPr>
                  <a:xfrm>
                    <a:off x="9076978"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0EDC19CE-76B1-E4D8-2769-713C9B579F8B}"/>
                      </a:ext>
                    </a:extLst>
                  </p:cNvPr>
                  <p:cNvSpPr/>
                  <p:nvPr/>
                </p:nvSpPr>
                <p:spPr>
                  <a:xfrm>
                    <a:off x="902105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CF28F202-7A7E-57A0-D97E-698703137AC4}"/>
                      </a:ext>
                    </a:extLst>
                  </p:cNvPr>
                  <p:cNvSpPr/>
                  <p:nvPr/>
                </p:nvSpPr>
                <p:spPr>
                  <a:xfrm>
                    <a:off x="896512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D417B66-941D-9328-50AB-8A244EEBB1A8}"/>
                      </a:ext>
                    </a:extLst>
                  </p:cNvPr>
                  <p:cNvSpPr/>
                  <p:nvPr/>
                </p:nvSpPr>
                <p:spPr>
                  <a:xfrm>
                    <a:off x="890904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426B95E7-DA84-9FB9-34CF-BD2EB51E6CBE}"/>
                      </a:ext>
                    </a:extLst>
                  </p:cNvPr>
                  <p:cNvSpPr/>
                  <p:nvPr/>
                </p:nvSpPr>
                <p:spPr>
                  <a:xfrm>
                    <a:off x="885311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F7113D61-CA8C-A2B3-167A-A84109DF2F19}"/>
                      </a:ext>
                    </a:extLst>
                  </p:cNvPr>
                  <p:cNvSpPr/>
                  <p:nvPr/>
                </p:nvSpPr>
                <p:spPr>
                  <a:xfrm>
                    <a:off x="879703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802D85A-A5C4-6BDD-4256-FFDFA0715FF5}"/>
                      </a:ext>
                    </a:extLst>
                  </p:cNvPr>
                  <p:cNvSpPr/>
                  <p:nvPr/>
                </p:nvSpPr>
                <p:spPr>
                  <a:xfrm>
                    <a:off x="874110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ACEDED3E-DDDF-95B9-D5D9-2C423906A298}"/>
                      </a:ext>
                    </a:extLst>
                  </p:cNvPr>
                  <p:cNvSpPr/>
                  <p:nvPr/>
                </p:nvSpPr>
                <p:spPr>
                  <a:xfrm>
                    <a:off x="868517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B1244075-7980-8064-C728-72C719FD66EC}"/>
                      </a:ext>
                    </a:extLst>
                  </p:cNvPr>
                  <p:cNvSpPr/>
                  <p:nvPr/>
                </p:nvSpPr>
                <p:spPr>
                  <a:xfrm>
                    <a:off x="86290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070D0A81-C097-2302-2A79-DDBDDC459D55}"/>
                      </a:ext>
                    </a:extLst>
                  </p:cNvPr>
                  <p:cNvSpPr/>
                  <p:nvPr/>
                </p:nvSpPr>
                <p:spPr>
                  <a:xfrm>
                    <a:off x="857316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30A4B1F9-FAFD-FF5B-63DC-139A21E7407F}"/>
                      </a:ext>
                    </a:extLst>
                  </p:cNvPr>
                  <p:cNvSpPr/>
                  <p:nvPr/>
                </p:nvSpPr>
                <p:spPr>
                  <a:xfrm>
                    <a:off x="85170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B6CA8BF0-7F54-67D7-0331-C2F80AE3964E}"/>
                      </a:ext>
                    </a:extLst>
                  </p:cNvPr>
                  <p:cNvSpPr/>
                  <p:nvPr/>
                </p:nvSpPr>
                <p:spPr>
                  <a:xfrm>
                    <a:off x="84611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062FDE45-96DD-57E8-8A0A-EAF44E6E6831}"/>
                      </a:ext>
                    </a:extLst>
                  </p:cNvPr>
                  <p:cNvSpPr/>
                  <p:nvPr/>
                </p:nvSpPr>
                <p:spPr>
                  <a:xfrm>
                    <a:off x="84050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58D652A2-01C6-064A-279D-BA956A3DFD37}"/>
                      </a:ext>
                    </a:extLst>
                  </p:cNvPr>
                  <p:cNvSpPr/>
                  <p:nvPr/>
                </p:nvSpPr>
                <p:spPr>
                  <a:xfrm>
                    <a:off x="83491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2B75F01C-23D3-D239-B6F0-75996800883F}"/>
                      </a:ext>
                    </a:extLst>
                  </p:cNvPr>
                  <p:cNvSpPr/>
                  <p:nvPr/>
                </p:nvSpPr>
                <p:spPr>
                  <a:xfrm>
                    <a:off x="829321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A05A3D5-E7C2-67AB-9921-887358526F61}"/>
                      </a:ext>
                    </a:extLst>
                  </p:cNvPr>
                  <p:cNvSpPr/>
                  <p:nvPr/>
                </p:nvSpPr>
                <p:spPr>
                  <a:xfrm>
                    <a:off x="82371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60" name="Freeform: Shape 259">
                  <a:extLst>
                    <a:ext uri="{FF2B5EF4-FFF2-40B4-BE49-F238E27FC236}">
                      <a16:creationId xmlns:a16="http://schemas.microsoft.com/office/drawing/2014/main" id="{843290D9-5AA4-4EAE-C0DE-77AFFD895F55}"/>
                    </a:ext>
                  </a:extLst>
                </p:cNvPr>
                <p:cNvSpPr/>
                <p:nvPr/>
              </p:nvSpPr>
              <p:spPr>
                <a:xfrm>
                  <a:off x="817582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61" name="Picture 260">
                  <a:extLst>
                    <a:ext uri="{FF2B5EF4-FFF2-40B4-BE49-F238E27FC236}">
                      <a16:creationId xmlns:a16="http://schemas.microsoft.com/office/drawing/2014/main" id="{BE1DB8BE-B101-0F2C-BF44-DE04A7A8669F}"/>
                    </a:ext>
                  </a:extLst>
                </p:cNvPr>
                <p:cNvPicPr>
                  <a:picLocks noChangeAspect="1"/>
                </p:cNvPicPr>
                <p:nvPr/>
              </p:nvPicPr>
              <p:blipFill>
                <a:blip r:embed="rId3"/>
                <a:stretch>
                  <a:fillRect/>
                </a:stretch>
              </p:blipFill>
              <p:spPr>
                <a:xfrm>
                  <a:off x="7759545" y="1692541"/>
                  <a:ext cx="874791" cy="874791"/>
                </a:xfrm>
                <a:custGeom>
                  <a:avLst/>
                  <a:gdLst>
                    <a:gd name="connsiteX0" fmla="*/ -9 w 874791"/>
                    <a:gd name="connsiteY0" fmla="*/ -423 h 874791"/>
                    <a:gd name="connsiteX1" fmla="*/ 874783 w 874791"/>
                    <a:gd name="connsiteY1" fmla="*/ -423 h 874791"/>
                    <a:gd name="connsiteX2" fmla="*/ 874783 w 874791"/>
                    <a:gd name="connsiteY2" fmla="*/ 874368 h 874791"/>
                    <a:gd name="connsiteX3" fmla="*/ -9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423"/>
                      </a:moveTo>
                      <a:lnTo>
                        <a:pt x="874783" y="-423"/>
                      </a:lnTo>
                      <a:lnTo>
                        <a:pt x="874783" y="874368"/>
                      </a:lnTo>
                      <a:lnTo>
                        <a:pt x="-9" y="874368"/>
                      </a:lnTo>
                      <a:close/>
                    </a:path>
                  </a:pathLst>
                </a:custGeom>
              </p:spPr>
            </p:pic>
          </p:grpSp>
          <p:cxnSp>
            <p:nvCxnSpPr>
              <p:cNvPr id="256" name="Straight Arrow Connector 255">
                <a:extLst>
                  <a:ext uri="{FF2B5EF4-FFF2-40B4-BE49-F238E27FC236}">
                    <a16:creationId xmlns:a16="http://schemas.microsoft.com/office/drawing/2014/main" id="{53ECDE47-145B-9085-C1FE-DB579B496ABA}"/>
                  </a:ext>
                </a:extLst>
              </p:cNvPr>
              <p:cNvCxnSpPr>
                <a:cxnSpLocks/>
              </p:cNvCxnSpPr>
              <p:nvPr/>
            </p:nvCxnSpPr>
            <p:spPr>
              <a:xfrm>
                <a:off x="6794099"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C3D467B-9D0B-3E11-F151-72A2B4EB9B66}"/>
                </a:ext>
              </a:extLst>
            </p:cNvPr>
            <p:cNvGrpSpPr/>
            <p:nvPr/>
          </p:nvGrpSpPr>
          <p:grpSpPr>
            <a:xfrm>
              <a:off x="601219" y="3245964"/>
              <a:ext cx="1372560" cy="1344376"/>
              <a:chOff x="3923735" y="4429722"/>
              <a:chExt cx="1372560" cy="1344376"/>
            </a:xfrm>
          </p:grpSpPr>
          <p:grpSp>
            <p:nvGrpSpPr>
              <p:cNvPr id="215" name="Graphic 610">
                <a:extLst>
                  <a:ext uri="{FF2B5EF4-FFF2-40B4-BE49-F238E27FC236}">
                    <a16:creationId xmlns:a16="http://schemas.microsoft.com/office/drawing/2014/main" id="{244E355D-EE7F-BAC7-B9E6-1822E943E144}"/>
                  </a:ext>
                </a:extLst>
              </p:cNvPr>
              <p:cNvGrpSpPr/>
              <p:nvPr/>
            </p:nvGrpSpPr>
            <p:grpSpPr>
              <a:xfrm>
                <a:off x="4333684" y="4429722"/>
                <a:ext cx="962611" cy="962611"/>
                <a:chOff x="5731117" y="2405492"/>
                <a:chExt cx="962611" cy="962611"/>
              </a:xfrm>
            </p:grpSpPr>
            <p:sp>
              <p:nvSpPr>
                <p:cNvPr id="218" name="Freeform: Shape 217">
                  <a:extLst>
                    <a:ext uri="{FF2B5EF4-FFF2-40B4-BE49-F238E27FC236}">
                      <a16:creationId xmlns:a16="http://schemas.microsoft.com/office/drawing/2014/main" id="{FFFDAE16-BC23-D51F-BF32-D52F3CBC596E}"/>
                    </a:ext>
                  </a:extLst>
                </p:cNvPr>
                <p:cNvSpPr/>
                <p:nvPr/>
              </p:nvSpPr>
              <p:spPr>
                <a:xfrm>
                  <a:off x="5731117" y="2406875"/>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3A14166A-0E4B-D802-3FB2-C04C60A81EDB}"/>
                    </a:ext>
                  </a:extLst>
                </p:cNvPr>
                <p:cNvSpPr/>
                <p:nvPr/>
              </p:nvSpPr>
              <p:spPr>
                <a:xfrm>
                  <a:off x="5849274" y="2467874"/>
                  <a:ext cx="672060" cy="727067"/>
                </a:xfrm>
                <a:custGeom>
                  <a:avLst/>
                  <a:gdLst>
                    <a:gd name="connsiteX0" fmla="*/ 222330 w 672060"/>
                    <a:gd name="connsiteY0" fmla="*/ 154 h 727067"/>
                    <a:gd name="connsiteX1" fmla="*/ 222330 w 672060"/>
                    <a:gd name="connsiteY1" fmla="*/ 54545 h 727067"/>
                    <a:gd name="connsiteX2" fmla="*/ 167324 w 672060"/>
                    <a:gd name="connsiteY2" fmla="*/ 55775 h 727067"/>
                    <a:gd name="connsiteX3" fmla="*/ 167324 w 672060"/>
                    <a:gd name="connsiteY3" fmla="*/ 110474 h 727067"/>
                    <a:gd name="connsiteX4" fmla="*/ 167324 w 672060"/>
                    <a:gd name="connsiteY4" fmla="*/ 166402 h 727067"/>
                    <a:gd name="connsiteX5" fmla="*/ 111549 w 672060"/>
                    <a:gd name="connsiteY5" fmla="*/ 167017 h 727067"/>
                    <a:gd name="connsiteX6" fmla="*/ 111549 w 672060"/>
                    <a:gd name="connsiteY6" fmla="*/ 222330 h 727067"/>
                    <a:gd name="connsiteX7" fmla="*/ 55160 w 672060"/>
                    <a:gd name="connsiteY7" fmla="*/ 224020 h 727067"/>
                    <a:gd name="connsiteX8" fmla="*/ 55775 w 672060"/>
                    <a:gd name="connsiteY8" fmla="*/ 389193 h 727067"/>
                    <a:gd name="connsiteX9" fmla="*/ 0 w 672060"/>
                    <a:gd name="connsiteY9" fmla="*/ 390576 h 727067"/>
                    <a:gd name="connsiteX10" fmla="*/ 0 w 672060"/>
                    <a:gd name="connsiteY10" fmla="*/ 446350 h 727067"/>
                    <a:gd name="connsiteX11" fmla="*/ 53777 w 672060"/>
                    <a:gd name="connsiteY11" fmla="*/ 446350 h 727067"/>
                    <a:gd name="connsiteX12" fmla="*/ 55160 w 672060"/>
                    <a:gd name="connsiteY12" fmla="*/ 502125 h 727067"/>
                    <a:gd name="connsiteX13" fmla="*/ 111242 w 672060"/>
                    <a:gd name="connsiteY13" fmla="*/ 502125 h 727067"/>
                    <a:gd name="connsiteX14" fmla="*/ 111242 w 672060"/>
                    <a:gd name="connsiteY14" fmla="*/ 558514 h 727067"/>
                    <a:gd name="connsiteX15" fmla="*/ 111242 w 672060"/>
                    <a:gd name="connsiteY15" fmla="*/ 611677 h 727067"/>
                    <a:gd name="connsiteX16" fmla="*/ 167170 w 672060"/>
                    <a:gd name="connsiteY16" fmla="*/ 611677 h 727067"/>
                    <a:gd name="connsiteX17" fmla="*/ 167324 w 672060"/>
                    <a:gd name="connsiteY17" fmla="*/ 723687 h 727067"/>
                    <a:gd name="connsiteX18" fmla="*/ 558668 w 672060"/>
                    <a:gd name="connsiteY18" fmla="*/ 727067 h 727067"/>
                    <a:gd name="connsiteX19" fmla="*/ 559282 w 672060"/>
                    <a:gd name="connsiteY19" fmla="*/ 669295 h 727067"/>
                    <a:gd name="connsiteX20" fmla="*/ 670063 w 672060"/>
                    <a:gd name="connsiteY20" fmla="*/ 670678 h 727067"/>
                    <a:gd name="connsiteX21" fmla="*/ 672061 w 672060"/>
                    <a:gd name="connsiteY21" fmla="*/ 446504 h 727067"/>
                    <a:gd name="connsiteX22" fmla="*/ 613674 w 672060"/>
                    <a:gd name="connsiteY22" fmla="*/ 446504 h 727067"/>
                    <a:gd name="connsiteX23" fmla="*/ 613674 w 672060"/>
                    <a:gd name="connsiteY23" fmla="*/ 335109 h 727067"/>
                    <a:gd name="connsiteX24" fmla="*/ 559282 w 672060"/>
                    <a:gd name="connsiteY24" fmla="*/ 335723 h 727067"/>
                    <a:gd name="connsiteX25" fmla="*/ 557900 w 672060"/>
                    <a:gd name="connsiteY25" fmla="*/ 279334 h 727067"/>
                    <a:gd name="connsiteX26" fmla="*/ 449116 w 672060"/>
                    <a:gd name="connsiteY26" fmla="*/ 277951 h 727067"/>
                    <a:gd name="connsiteX27" fmla="*/ 446504 w 672060"/>
                    <a:gd name="connsiteY27" fmla="*/ 110781 h 727067"/>
                    <a:gd name="connsiteX28" fmla="*/ 336030 w 672060"/>
                    <a:gd name="connsiteY28" fmla="*/ 110474 h 727067"/>
                    <a:gd name="connsiteX29" fmla="*/ 335108 w 672060"/>
                    <a:gd name="connsiteY29" fmla="*/ 0 h 7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2060" h="727067">
                      <a:moveTo>
                        <a:pt x="222330" y="154"/>
                      </a:moveTo>
                      <a:lnTo>
                        <a:pt x="222330" y="54545"/>
                      </a:lnTo>
                      <a:lnTo>
                        <a:pt x="167324" y="55775"/>
                      </a:lnTo>
                      <a:lnTo>
                        <a:pt x="167324" y="110474"/>
                      </a:lnTo>
                      <a:lnTo>
                        <a:pt x="167324" y="166402"/>
                      </a:lnTo>
                      <a:lnTo>
                        <a:pt x="111549" y="167017"/>
                      </a:lnTo>
                      <a:lnTo>
                        <a:pt x="111549" y="222330"/>
                      </a:lnTo>
                      <a:lnTo>
                        <a:pt x="55160" y="224020"/>
                      </a:lnTo>
                      <a:lnTo>
                        <a:pt x="55775" y="389193"/>
                      </a:lnTo>
                      <a:lnTo>
                        <a:pt x="0" y="390576"/>
                      </a:lnTo>
                      <a:lnTo>
                        <a:pt x="0" y="446350"/>
                      </a:lnTo>
                      <a:lnTo>
                        <a:pt x="53777" y="446350"/>
                      </a:lnTo>
                      <a:lnTo>
                        <a:pt x="55160" y="502125"/>
                      </a:lnTo>
                      <a:lnTo>
                        <a:pt x="111242" y="502125"/>
                      </a:lnTo>
                      <a:lnTo>
                        <a:pt x="111242" y="558514"/>
                      </a:lnTo>
                      <a:lnTo>
                        <a:pt x="111242" y="611677"/>
                      </a:lnTo>
                      <a:lnTo>
                        <a:pt x="167170" y="611677"/>
                      </a:lnTo>
                      <a:lnTo>
                        <a:pt x="167324" y="723687"/>
                      </a:lnTo>
                      <a:lnTo>
                        <a:pt x="558668" y="727067"/>
                      </a:lnTo>
                      <a:lnTo>
                        <a:pt x="559282" y="669295"/>
                      </a:lnTo>
                      <a:lnTo>
                        <a:pt x="670063" y="670678"/>
                      </a:lnTo>
                      <a:lnTo>
                        <a:pt x="672061" y="446504"/>
                      </a:lnTo>
                      <a:lnTo>
                        <a:pt x="613674" y="446504"/>
                      </a:lnTo>
                      <a:cubicBezTo>
                        <a:pt x="613674" y="446504"/>
                        <a:pt x="613674" y="333111"/>
                        <a:pt x="613674" y="335109"/>
                      </a:cubicBezTo>
                      <a:cubicBezTo>
                        <a:pt x="613674" y="337106"/>
                        <a:pt x="559282" y="335723"/>
                        <a:pt x="559282" y="335723"/>
                      </a:cubicBezTo>
                      <a:lnTo>
                        <a:pt x="557900" y="279334"/>
                      </a:lnTo>
                      <a:lnTo>
                        <a:pt x="449116" y="277951"/>
                      </a:lnTo>
                      <a:lnTo>
                        <a:pt x="446504" y="110781"/>
                      </a:lnTo>
                      <a:lnTo>
                        <a:pt x="336030" y="110474"/>
                      </a:lnTo>
                      <a:lnTo>
                        <a:pt x="335108" y="0"/>
                      </a:lnTo>
                    </a:path>
                  </a:pathLst>
                </a:custGeom>
                <a:solidFill>
                  <a:srgbClr val="9FB5BA"/>
                </a:solidFill>
                <a:ln w="15358" cap="flat">
                  <a:noFill/>
                  <a:prstDash val="solid"/>
                  <a:miter/>
                </a:ln>
              </p:spPr>
              <p:txBody>
                <a:bodyPr rtlCol="0" anchor="ctr"/>
                <a:lstStyle/>
                <a:p>
                  <a:endParaRPr lang="en-US"/>
                </a:p>
              </p:txBody>
            </p:sp>
            <p:grpSp>
              <p:nvGrpSpPr>
                <p:cNvPr id="220" name="Graphic 610">
                  <a:extLst>
                    <a:ext uri="{FF2B5EF4-FFF2-40B4-BE49-F238E27FC236}">
                      <a16:creationId xmlns:a16="http://schemas.microsoft.com/office/drawing/2014/main" id="{599DAE51-05EE-6CB0-4DC1-2FA9D10D098D}"/>
                    </a:ext>
                  </a:extLst>
                </p:cNvPr>
                <p:cNvGrpSpPr/>
                <p:nvPr/>
              </p:nvGrpSpPr>
              <p:grpSpPr>
                <a:xfrm>
                  <a:off x="5736495" y="2410563"/>
                  <a:ext cx="951855" cy="951855"/>
                  <a:chOff x="5736495" y="2410563"/>
                  <a:chExt cx="951855" cy="951855"/>
                </a:xfrm>
                <a:noFill/>
              </p:grpSpPr>
              <p:sp>
                <p:nvSpPr>
                  <p:cNvPr id="222" name="Freeform: Shape 221">
                    <a:extLst>
                      <a:ext uri="{FF2B5EF4-FFF2-40B4-BE49-F238E27FC236}">
                        <a16:creationId xmlns:a16="http://schemas.microsoft.com/office/drawing/2014/main" id="{C6CCF5E2-435C-945B-026E-F2E8CE62A7FE}"/>
                      </a:ext>
                    </a:extLst>
                  </p:cNvPr>
                  <p:cNvSpPr/>
                  <p:nvPr/>
                </p:nvSpPr>
                <p:spPr>
                  <a:xfrm>
                    <a:off x="5736495" y="2410563"/>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E65C3AAF-FFD4-082E-3464-87567544FDC0}"/>
                      </a:ext>
                    </a:extLst>
                  </p:cNvPr>
                  <p:cNvSpPr/>
                  <p:nvPr/>
                </p:nvSpPr>
                <p:spPr>
                  <a:xfrm>
                    <a:off x="5736495" y="24664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98E2D630-C5B6-169D-28FF-1E7A47CCF155}"/>
                      </a:ext>
                    </a:extLst>
                  </p:cNvPr>
                  <p:cNvSpPr/>
                  <p:nvPr/>
                </p:nvSpPr>
                <p:spPr>
                  <a:xfrm>
                    <a:off x="5736495" y="25225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DB76BCDA-4F3C-2506-83DD-6607061EB2C9}"/>
                      </a:ext>
                    </a:extLst>
                  </p:cNvPr>
                  <p:cNvSpPr/>
                  <p:nvPr/>
                </p:nvSpPr>
                <p:spPr>
                  <a:xfrm>
                    <a:off x="5736495" y="25785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4FC8BBFB-B361-9964-0B41-85799ACB016B}"/>
                      </a:ext>
                    </a:extLst>
                  </p:cNvPr>
                  <p:cNvSpPr/>
                  <p:nvPr/>
                </p:nvSpPr>
                <p:spPr>
                  <a:xfrm>
                    <a:off x="5736495" y="26345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314343A-BA7E-C208-1715-4316757D230F}"/>
                      </a:ext>
                    </a:extLst>
                  </p:cNvPr>
                  <p:cNvSpPr/>
                  <p:nvPr/>
                </p:nvSpPr>
                <p:spPr>
                  <a:xfrm>
                    <a:off x="5736495" y="269051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9771ADDB-EA89-D315-6C08-97A3DDDC2200}"/>
                      </a:ext>
                    </a:extLst>
                  </p:cNvPr>
                  <p:cNvSpPr/>
                  <p:nvPr/>
                </p:nvSpPr>
                <p:spPr>
                  <a:xfrm>
                    <a:off x="5736495" y="274659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69CB08B6-0C5B-7A84-3489-4DA61730D4D8}"/>
                      </a:ext>
                    </a:extLst>
                  </p:cNvPr>
                  <p:cNvSpPr/>
                  <p:nvPr/>
                </p:nvSpPr>
                <p:spPr>
                  <a:xfrm>
                    <a:off x="5736495" y="280252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EDA84E6-E872-BA94-4247-885A4393C2C8}"/>
                      </a:ext>
                    </a:extLst>
                  </p:cNvPr>
                  <p:cNvSpPr/>
                  <p:nvPr/>
                </p:nvSpPr>
                <p:spPr>
                  <a:xfrm>
                    <a:off x="5736495" y="28584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FBC311F4-AE33-FC9E-5DDF-FD005B4781BA}"/>
                      </a:ext>
                    </a:extLst>
                  </p:cNvPr>
                  <p:cNvSpPr/>
                  <p:nvPr/>
                </p:nvSpPr>
                <p:spPr>
                  <a:xfrm>
                    <a:off x="5736495" y="29145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0DDCB43F-8B12-30C9-0559-9FD263A4E91E}"/>
                      </a:ext>
                    </a:extLst>
                  </p:cNvPr>
                  <p:cNvSpPr/>
                  <p:nvPr/>
                </p:nvSpPr>
                <p:spPr>
                  <a:xfrm>
                    <a:off x="5736495" y="297046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D56CEFF-CFBF-DA03-A92F-4F779B0FC418}"/>
                      </a:ext>
                    </a:extLst>
                  </p:cNvPr>
                  <p:cNvSpPr/>
                  <p:nvPr/>
                </p:nvSpPr>
                <p:spPr>
                  <a:xfrm>
                    <a:off x="5736495" y="302654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6F16B847-DFF1-603F-B445-F9A68C65461C}"/>
                      </a:ext>
                    </a:extLst>
                  </p:cNvPr>
                  <p:cNvSpPr/>
                  <p:nvPr/>
                </p:nvSpPr>
                <p:spPr>
                  <a:xfrm>
                    <a:off x="5736495" y="30824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9F1EA898-CF12-06FF-2115-AED05B129335}"/>
                      </a:ext>
                    </a:extLst>
                  </p:cNvPr>
                  <p:cNvSpPr/>
                  <p:nvPr/>
                </p:nvSpPr>
                <p:spPr>
                  <a:xfrm>
                    <a:off x="5736495" y="31383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DA70323A-5CF6-27CA-1F4C-060D5746B22E}"/>
                      </a:ext>
                    </a:extLst>
                  </p:cNvPr>
                  <p:cNvSpPr/>
                  <p:nvPr/>
                </p:nvSpPr>
                <p:spPr>
                  <a:xfrm>
                    <a:off x="5736495" y="31944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524D12B5-9969-1B4E-E445-4DFEABD719D6}"/>
                      </a:ext>
                    </a:extLst>
                  </p:cNvPr>
                  <p:cNvSpPr/>
                  <p:nvPr/>
                </p:nvSpPr>
                <p:spPr>
                  <a:xfrm>
                    <a:off x="5736495" y="32504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829D0296-355C-C1E1-B877-6E0FB35401A8}"/>
                      </a:ext>
                    </a:extLst>
                  </p:cNvPr>
                  <p:cNvSpPr/>
                  <p:nvPr/>
                </p:nvSpPr>
                <p:spPr>
                  <a:xfrm>
                    <a:off x="5736495" y="33064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92BBB4A-4375-B351-362C-7C61BDE516D9}"/>
                      </a:ext>
                    </a:extLst>
                  </p:cNvPr>
                  <p:cNvSpPr/>
                  <p:nvPr/>
                </p:nvSpPr>
                <p:spPr>
                  <a:xfrm>
                    <a:off x="663242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30678397-7363-60EF-24E6-6C65A0209DAD}"/>
                      </a:ext>
                    </a:extLst>
                  </p:cNvPr>
                  <p:cNvSpPr/>
                  <p:nvPr/>
                </p:nvSpPr>
                <p:spPr>
                  <a:xfrm>
                    <a:off x="6576340"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78B0119B-4B5A-503C-6DD9-D047F777D866}"/>
                      </a:ext>
                    </a:extLst>
                  </p:cNvPr>
                  <p:cNvSpPr/>
                  <p:nvPr/>
                </p:nvSpPr>
                <p:spPr>
                  <a:xfrm>
                    <a:off x="652041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7FD8F149-4B9D-04B2-C422-12F3973E2692}"/>
                      </a:ext>
                    </a:extLst>
                  </p:cNvPr>
                  <p:cNvSpPr/>
                  <p:nvPr/>
                </p:nvSpPr>
                <p:spPr>
                  <a:xfrm>
                    <a:off x="646448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72689E4-4F7A-3847-0298-1217C4D8F688}"/>
                      </a:ext>
                    </a:extLst>
                  </p:cNvPr>
                  <p:cNvSpPr/>
                  <p:nvPr/>
                </p:nvSpPr>
                <p:spPr>
                  <a:xfrm>
                    <a:off x="640840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FA202385-947F-53D3-7512-29F891D96E5C}"/>
                      </a:ext>
                    </a:extLst>
                  </p:cNvPr>
                  <p:cNvSpPr/>
                  <p:nvPr/>
                </p:nvSpPr>
                <p:spPr>
                  <a:xfrm>
                    <a:off x="635247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AD30E239-19B7-F958-2E5E-1FB71E189BB9}"/>
                      </a:ext>
                    </a:extLst>
                  </p:cNvPr>
                  <p:cNvSpPr/>
                  <p:nvPr/>
                </p:nvSpPr>
                <p:spPr>
                  <a:xfrm>
                    <a:off x="629639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F4027FF6-C810-81E9-87B2-317634D4181A}"/>
                      </a:ext>
                    </a:extLst>
                  </p:cNvPr>
                  <p:cNvSpPr/>
                  <p:nvPr/>
                </p:nvSpPr>
                <p:spPr>
                  <a:xfrm>
                    <a:off x="624046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454BDB4F-E02E-F90F-362E-3F2DEADCB2EA}"/>
                      </a:ext>
                    </a:extLst>
                  </p:cNvPr>
                  <p:cNvSpPr/>
                  <p:nvPr/>
                </p:nvSpPr>
                <p:spPr>
                  <a:xfrm>
                    <a:off x="618438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426A6E63-8BD1-27BC-A496-351AF7B243B2}"/>
                      </a:ext>
                    </a:extLst>
                  </p:cNvPr>
                  <p:cNvSpPr/>
                  <p:nvPr/>
                </p:nvSpPr>
                <p:spPr>
                  <a:xfrm>
                    <a:off x="612845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2671D6B-3FFC-9239-C868-A0C84AF6C0F3}"/>
                      </a:ext>
                    </a:extLst>
                  </p:cNvPr>
                  <p:cNvSpPr/>
                  <p:nvPr/>
                </p:nvSpPr>
                <p:spPr>
                  <a:xfrm>
                    <a:off x="607252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95DBE1F-0238-7071-3FD3-6EC45B2DA6E3}"/>
                      </a:ext>
                    </a:extLst>
                  </p:cNvPr>
                  <p:cNvSpPr/>
                  <p:nvPr/>
                </p:nvSpPr>
                <p:spPr>
                  <a:xfrm>
                    <a:off x="601644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DFB37921-7DDD-61DA-2DB7-6A92451B6692}"/>
                      </a:ext>
                    </a:extLst>
                  </p:cNvPr>
                  <p:cNvSpPr/>
                  <p:nvPr/>
                </p:nvSpPr>
                <p:spPr>
                  <a:xfrm>
                    <a:off x="596051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D9663781-7122-85A6-A634-72885560894C}"/>
                      </a:ext>
                    </a:extLst>
                  </p:cNvPr>
                  <p:cNvSpPr/>
                  <p:nvPr/>
                </p:nvSpPr>
                <p:spPr>
                  <a:xfrm>
                    <a:off x="5904433"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4299455-4F9F-09F2-0832-F70462A73840}"/>
                      </a:ext>
                    </a:extLst>
                  </p:cNvPr>
                  <p:cNvSpPr/>
                  <p:nvPr/>
                </p:nvSpPr>
                <p:spPr>
                  <a:xfrm>
                    <a:off x="584850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AD0F2CCA-E7AC-5F18-2950-08160381BACA}"/>
                      </a:ext>
                    </a:extLst>
                  </p:cNvPr>
                  <p:cNvSpPr/>
                  <p:nvPr/>
                </p:nvSpPr>
                <p:spPr>
                  <a:xfrm>
                    <a:off x="5792577"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21" name="Freeform: Shape 220">
                  <a:extLst>
                    <a:ext uri="{FF2B5EF4-FFF2-40B4-BE49-F238E27FC236}">
                      <a16:creationId xmlns:a16="http://schemas.microsoft.com/office/drawing/2014/main" id="{69ADA9B4-C133-C9D6-8DC0-46EAF4FDAD63}"/>
                    </a:ext>
                  </a:extLst>
                </p:cNvPr>
                <p:cNvSpPr/>
                <p:nvPr/>
              </p:nvSpPr>
              <p:spPr>
                <a:xfrm>
                  <a:off x="5731117" y="2405492"/>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grpSp>
          <p:cxnSp>
            <p:nvCxnSpPr>
              <p:cNvPr id="216" name="Straight Arrow Connector 215">
                <a:extLst>
                  <a:ext uri="{FF2B5EF4-FFF2-40B4-BE49-F238E27FC236}">
                    <a16:creationId xmlns:a16="http://schemas.microsoft.com/office/drawing/2014/main" id="{552F5C17-11E1-068B-8AA7-182CBD4D37BE}"/>
                  </a:ext>
                </a:extLst>
              </p:cNvPr>
              <p:cNvCxnSpPr>
                <a:cxnSpLocks/>
              </p:cNvCxnSpPr>
              <p:nvPr/>
            </p:nvCxnSpPr>
            <p:spPr>
              <a:xfrm>
                <a:off x="4359716"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217" name="Picture 216">
                <a:extLst>
                  <a:ext uri="{FF2B5EF4-FFF2-40B4-BE49-F238E27FC236}">
                    <a16:creationId xmlns:a16="http://schemas.microsoft.com/office/drawing/2014/main" id="{5D4DBBC8-00AB-D102-5E01-59398509F408}"/>
                  </a:ext>
                </a:extLst>
              </p:cNvPr>
              <p:cNvPicPr>
                <a:picLocks noChangeAspect="1"/>
              </p:cNvPicPr>
              <p:nvPr/>
            </p:nvPicPr>
            <p:blipFill>
              <a:blip r:embed="rId3"/>
              <a:stretch>
                <a:fillRect/>
              </a:stretch>
            </p:blipFill>
            <p:spPr>
              <a:xfrm>
                <a:off x="3923735" y="4899307"/>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grpSp>
          <p:nvGrpSpPr>
            <p:cNvPr id="9" name="Group 8">
              <a:extLst>
                <a:ext uri="{FF2B5EF4-FFF2-40B4-BE49-F238E27FC236}">
                  <a16:creationId xmlns:a16="http://schemas.microsoft.com/office/drawing/2014/main" id="{2571948E-6490-B4F1-29B9-BC9BE85FEF28}"/>
                </a:ext>
              </a:extLst>
            </p:cNvPr>
            <p:cNvGrpSpPr/>
            <p:nvPr/>
          </p:nvGrpSpPr>
          <p:grpSpPr>
            <a:xfrm>
              <a:off x="1834097" y="3248423"/>
              <a:ext cx="1378861" cy="1349321"/>
              <a:chOff x="5156613" y="4432181"/>
              <a:chExt cx="1378861" cy="1349321"/>
            </a:xfrm>
          </p:grpSpPr>
          <p:grpSp>
            <p:nvGrpSpPr>
              <p:cNvPr id="175" name="Graphic 610">
                <a:extLst>
                  <a:ext uri="{FF2B5EF4-FFF2-40B4-BE49-F238E27FC236}">
                    <a16:creationId xmlns:a16="http://schemas.microsoft.com/office/drawing/2014/main" id="{FDE0761D-39C4-86B9-FB8F-D4E80A1FCF02}"/>
                  </a:ext>
                </a:extLst>
              </p:cNvPr>
              <p:cNvGrpSpPr/>
              <p:nvPr/>
            </p:nvGrpSpPr>
            <p:grpSpPr>
              <a:xfrm>
                <a:off x="5156613" y="4432181"/>
                <a:ext cx="1378861" cy="1349321"/>
                <a:chOff x="6554046" y="2407951"/>
                <a:chExt cx="1378861" cy="1349321"/>
              </a:xfrm>
            </p:grpSpPr>
            <p:sp>
              <p:nvSpPr>
                <p:cNvPr id="177" name="Freeform: Shape 176">
                  <a:extLst>
                    <a:ext uri="{FF2B5EF4-FFF2-40B4-BE49-F238E27FC236}">
                      <a16:creationId xmlns:a16="http://schemas.microsoft.com/office/drawing/2014/main" id="{DB28F515-2E5B-DD93-7854-055AB0EC2FBD}"/>
                    </a:ext>
                  </a:extLst>
                </p:cNvPr>
                <p:cNvSpPr/>
                <p:nvPr/>
              </p:nvSpPr>
              <p:spPr>
                <a:xfrm>
                  <a:off x="6970297" y="2409333"/>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6FD231B3-1D54-F60A-E29A-298FD059F0CF}"/>
                    </a:ext>
                  </a:extLst>
                </p:cNvPr>
                <p:cNvSpPr/>
                <p:nvPr/>
              </p:nvSpPr>
              <p:spPr>
                <a:xfrm>
                  <a:off x="7199848" y="2580806"/>
                  <a:ext cx="559743" cy="561740"/>
                </a:xfrm>
                <a:custGeom>
                  <a:avLst/>
                  <a:gdLst>
                    <a:gd name="connsiteX0" fmla="*/ 390576 w 559743"/>
                    <a:gd name="connsiteY0" fmla="*/ 0 h 561740"/>
                    <a:gd name="connsiteX1" fmla="*/ 279795 w 559743"/>
                    <a:gd name="connsiteY1" fmla="*/ 0 h 561740"/>
                    <a:gd name="connsiteX2" fmla="*/ 279795 w 559743"/>
                    <a:gd name="connsiteY2" fmla="*/ 53777 h 561740"/>
                    <a:gd name="connsiteX3" fmla="*/ 112010 w 559743"/>
                    <a:gd name="connsiteY3" fmla="*/ 56389 h 561740"/>
                    <a:gd name="connsiteX4" fmla="*/ 112010 w 559743"/>
                    <a:gd name="connsiteY4" fmla="*/ 109398 h 561740"/>
                    <a:gd name="connsiteX5" fmla="*/ 2612 w 559743"/>
                    <a:gd name="connsiteY5" fmla="*/ 112778 h 561740"/>
                    <a:gd name="connsiteX6" fmla="*/ 0 w 559743"/>
                    <a:gd name="connsiteY6" fmla="*/ 281178 h 561740"/>
                    <a:gd name="connsiteX7" fmla="*/ 55775 w 559743"/>
                    <a:gd name="connsiteY7" fmla="*/ 281178 h 561740"/>
                    <a:gd name="connsiteX8" fmla="*/ 55621 w 559743"/>
                    <a:gd name="connsiteY8" fmla="*/ 447733 h 561740"/>
                    <a:gd name="connsiteX9" fmla="*/ 54392 w 559743"/>
                    <a:gd name="connsiteY9" fmla="*/ 557131 h 561740"/>
                    <a:gd name="connsiteX10" fmla="*/ 502740 w 559743"/>
                    <a:gd name="connsiteY10" fmla="*/ 561741 h 561740"/>
                    <a:gd name="connsiteX11" fmla="*/ 503969 w 559743"/>
                    <a:gd name="connsiteY11" fmla="*/ 504122 h 561740"/>
                    <a:gd name="connsiteX12" fmla="*/ 559743 w 559743"/>
                    <a:gd name="connsiteY12" fmla="*/ 504737 h 561740"/>
                    <a:gd name="connsiteX13" fmla="*/ 559743 w 559743"/>
                    <a:gd name="connsiteY13" fmla="*/ 394724 h 561740"/>
                    <a:gd name="connsiteX14" fmla="*/ 505966 w 559743"/>
                    <a:gd name="connsiteY14" fmla="*/ 392727 h 561740"/>
                    <a:gd name="connsiteX15" fmla="*/ 504583 w 559743"/>
                    <a:gd name="connsiteY15" fmla="*/ 277951 h 561740"/>
                    <a:gd name="connsiteX16" fmla="*/ 504583 w 559743"/>
                    <a:gd name="connsiteY16" fmla="*/ 223559 h 561740"/>
                    <a:gd name="connsiteX17" fmla="*/ 501972 w 559743"/>
                    <a:gd name="connsiteY17" fmla="*/ 171165 h 561740"/>
                    <a:gd name="connsiteX18" fmla="*/ 392573 w 559743"/>
                    <a:gd name="connsiteY18" fmla="*/ 169782 h 561740"/>
                    <a:gd name="connsiteX19" fmla="*/ 393188 w 559743"/>
                    <a:gd name="connsiteY19" fmla="*/ 114776 h 561740"/>
                    <a:gd name="connsiteX20" fmla="*/ 448962 w 559743"/>
                    <a:gd name="connsiteY20" fmla="*/ 111396 h 561740"/>
                    <a:gd name="connsiteX21" fmla="*/ 445582 w 559743"/>
                    <a:gd name="connsiteY21" fmla="*/ 768 h 561740"/>
                    <a:gd name="connsiteX22" fmla="*/ 390576 w 559743"/>
                    <a:gd name="connsiteY22" fmla="*/ 0 h 56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9743" h="561740">
                      <a:moveTo>
                        <a:pt x="390576" y="0"/>
                      </a:moveTo>
                      <a:lnTo>
                        <a:pt x="279795" y="0"/>
                      </a:lnTo>
                      <a:lnTo>
                        <a:pt x="279795" y="53777"/>
                      </a:lnTo>
                      <a:lnTo>
                        <a:pt x="112010" y="56389"/>
                      </a:lnTo>
                      <a:lnTo>
                        <a:pt x="112010" y="109398"/>
                      </a:lnTo>
                      <a:lnTo>
                        <a:pt x="2612" y="112778"/>
                      </a:lnTo>
                      <a:lnTo>
                        <a:pt x="0" y="281178"/>
                      </a:lnTo>
                      <a:lnTo>
                        <a:pt x="55775" y="281178"/>
                      </a:lnTo>
                      <a:lnTo>
                        <a:pt x="55621" y="447733"/>
                      </a:lnTo>
                      <a:lnTo>
                        <a:pt x="54392" y="557131"/>
                      </a:lnTo>
                      <a:lnTo>
                        <a:pt x="502740" y="561741"/>
                      </a:lnTo>
                      <a:lnTo>
                        <a:pt x="503969" y="504122"/>
                      </a:lnTo>
                      <a:lnTo>
                        <a:pt x="559743" y="504737"/>
                      </a:lnTo>
                      <a:lnTo>
                        <a:pt x="559743" y="394724"/>
                      </a:lnTo>
                      <a:lnTo>
                        <a:pt x="505966" y="392727"/>
                      </a:lnTo>
                      <a:lnTo>
                        <a:pt x="504583" y="277951"/>
                      </a:lnTo>
                      <a:lnTo>
                        <a:pt x="504583" y="223559"/>
                      </a:lnTo>
                      <a:lnTo>
                        <a:pt x="501972" y="171165"/>
                      </a:lnTo>
                      <a:lnTo>
                        <a:pt x="392573" y="169782"/>
                      </a:lnTo>
                      <a:lnTo>
                        <a:pt x="393188" y="114776"/>
                      </a:lnTo>
                      <a:lnTo>
                        <a:pt x="448962" y="111396"/>
                      </a:lnTo>
                      <a:lnTo>
                        <a:pt x="445582" y="768"/>
                      </a:lnTo>
                      <a:lnTo>
                        <a:pt x="390576" y="0"/>
                      </a:lnTo>
                    </a:path>
                  </a:pathLst>
                </a:custGeom>
                <a:solidFill>
                  <a:srgbClr val="9FB5BA"/>
                </a:solidFill>
                <a:ln w="15358" cap="flat">
                  <a:noFill/>
                  <a:prstDash val="solid"/>
                  <a:miter/>
                </a:ln>
              </p:spPr>
              <p:txBody>
                <a:bodyPr rtlCol="0" anchor="ctr"/>
                <a:lstStyle/>
                <a:p>
                  <a:endParaRPr lang="en-US"/>
                </a:p>
              </p:txBody>
            </p:sp>
            <p:grpSp>
              <p:nvGrpSpPr>
                <p:cNvPr id="179" name="Graphic 610">
                  <a:extLst>
                    <a:ext uri="{FF2B5EF4-FFF2-40B4-BE49-F238E27FC236}">
                      <a16:creationId xmlns:a16="http://schemas.microsoft.com/office/drawing/2014/main" id="{A7C8A1BE-ED9B-7839-10F5-4AAEF4347F46}"/>
                    </a:ext>
                  </a:extLst>
                </p:cNvPr>
                <p:cNvGrpSpPr/>
                <p:nvPr/>
              </p:nvGrpSpPr>
              <p:grpSpPr>
                <a:xfrm>
                  <a:off x="6975674" y="2413021"/>
                  <a:ext cx="951855" cy="951855"/>
                  <a:chOff x="6975674" y="2413021"/>
                  <a:chExt cx="951855" cy="951855"/>
                </a:xfrm>
                <a:noFill/>
              </p:grpSpPr>
              <p:sp>
                <p:nvSpPr>
                  <p:cNvPr id="182" name="Freeform: Shape 181">
                    <a:extLst>
                      <a:ext uri="{FF2B5EF4-FFF2-40B4-BE49-F238E27FC236}">
                        <a16:creationId xmlns:a16="http://schemas.microsoft.com/office/drawing/2014/main" id="{BA76219E-053A-B2DE-D6E8-A94E526BEB2F}"/>
                      </a:ext>
                    </a:extLst>
                  </p:cNvPr>
                  <p:cNvSpPr/>
                  <p:nvPr/>
                </p:nvSpPr>
                <p:spPr>
                  <a:xfrm>
                    <a:off x="6975674" y="2413021"/>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0164A27-B4E0-8780-462C-229795775D2E}"/>
                      </a:ext>
                    </a:extLst>
                  </p:cNvPr>
                  <p:cNvSpPr/>
                  <p:nvPr/>
                </p:nvSpPr>
                <p:spPr>
                  <a:xfrm>
                    <a:off x="6975674" y="246894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4AA76FB-38D5-FB47-22AC-40D36C0D2289}"/>
                      </a:ext>
                    </a:extLst>
                  </p:cNvPr>
                  <p:cNvSpPr/>
                  <p:nvPr/>
                </p:nvSpPr>
                <p:spPr>
                  <a:xfrm>
                    <a:off x="6975674" y="25250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58B5016-B900-B5D5-D0FC-C66F276A09A4}"/>
                      </a:ext>
                    </a:extLst>
                  </p:cNvPr>
                  <p:cNvSpPr/>
                  <p:nvPr/>
                </p:nvSpPr>
                <p:spPr>
                  <a:xfrm>
                    <a:off x="6975674" y="258095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586C7079-DCB8-15B3-CE73-569CFC9E058B}"/>
                      </a:ext>
                    </a:extLst>
                  </p:cNvPr>
                  <p:cNvSpPr/>
                  <p:nvPr/>
                </p:nvSpPr>
                <p:spPr>
                  <a:xfrm>
                    <a:off x="6975674" y="263704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EE75E55-2072-873F-E609-32401BD1A3CD}"/>
                      </a:ext>
                    </a:extLst>
                  </p:cNvPr>
                  <p:cNvSpPr/>
                  <p:nvPr/>
                </p:nvSpPr>
                <p:spPr>
                  <a:xfrm>
                    <a:off x="6975674" y="26929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B159F767-7860-6D39-E44D-34EF088AB507}"/>
                      </a:ext>
                    </a:extLst>
                  </p:cNvPr>
                  <p:cNvSpPr/>
                  <p:nvPr/>
                </p:nvSpPr>
                <p:spPr>
                  <a:xfrm>
                    <a:off x="6975674" y="27488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23EFB98C-E4C3-CB5A-0315-986CC4FC89E4}"/>
                      </a:ext>
                    </a:extLst>
                  </p:cNvPr>
                  <p:cNvSpPr/>
                  <p:nvPr/>
                </p:nvSpPr>
                <p:spPr>
                  <a:xfrm>
                    <a:off x="6975674" y="28049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F1763632-6007-01EC-36F7-E3B048BCF1B0}"/>
                      </a:ext>
                    </a:extLst>
                  </p:cNvPr>
                  <p:cNvSpPr/>
                  <p:nvPr/>
                </p:nvSpPr>
                <p:spPr>
                  <a:xfrm>
                    <a:off x="6975674" y="28609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0170DADB-329D-465A-FEE1-16798CFD658E}"/>
                      </a:ext>
                    </a:extLst>
                  </p:cNvPr>
                  <p:cNvSpPr/>
                  <p:nvPr/>
                </p:nvSpPr>
                <p:spPr>
                  <a:xfrm>
                    <a:off x="6975674" y="29169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DB37C9AF-BA80-4B7F-4341-C18F4ACFD57B}"/>
                      </a:ext>
                    </a:extLst>
                  </p:cNvPr>
                  <p:cNvSpPr/>
                  <p:nvPr/>
                </p:nvSpPr>
                <p:spPr>
                  <a:xfrm>
                    <a:off x="6975674" y="297291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9B908261-E2F9-E4BB-DCDB-658DF667EE79}"/>
                      </a:ext>
                    </a:extLst>
                  </p:cNvPr>
                  <p:cNvSpPr/>
                  <p:nvPr/>
                </p:nvSpPr>
                <p:spPr>
                  <a:xfrm>
                    <a:off x="6975674" y="302884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AF32A668-CF9A-15A0-BC07-27E1451C115B}"/>
                      </a:ext>
                    </a:extLst>
                  </p:cNvPr>
                  <p:cNvSpPr/>
                  <p:nvPr/>
                </p:nvSpPr>
                <p:spPr>
                  <a:xfrm>
                    <a:off x="6975674" y="308492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6F31B4C5-3483-5918-53E4-90D60D96B597}"/>
                      </a:ext>
                    </a:extLst>
                  </p:cNvPr>
                  <p:cNvSpPr/>
                  <p:nvPr/>
                </p:nvSpPr>
                <p:spPr>
                  <a:xfrm>
                    <a:off x="6975674" y="314085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8C72FEF9-C7B2-2D40-8701-F61EF3978FA5}"/>
                      </a:ext>
                    </a:extLst>
                  </p:cNvPr>
                  <p:cNvSpPr/>
                  <p:nvPr/>
                </p:nvSpPr>
                <p:spPr>
                  <a:xfrm>
                    <a:off x="6975674" y="319693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5F2D921-564D-F761-6746-5A8F7834A171}"/>
                      </a:ext>
                    </a:extLst>
                  </p:cNvPr>
                  <p:cNvSpPr/>
                  <p:nvPr/>
                </p:nvSpPr>
                <p:spPr>
                  <a:xfrm>
                    <a:off x="6975674" y="325286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EEBB7F43-57AF-BC33-6312-E83C15B0D849}"/>
                      </a:ext>
                    </a:extLst>
                  </p:cNvPr>
                  <p:cNvSpPr/>
                  <p:nvPr/>
                </p:nvSpPr>
                <p:spPr>
                  <a:xfrm>
                    <a:off x="6975674" y="330879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45A6D22C-89DE-E5D4-2E8A-D68AFF3EED7A}"/>
                      </a:ext>
                    </a:extLst>
                  </p:cNvPr>
                  <p:cNvSpPr/>
                  <p:nvPr/>
                </p:nvSpPr>
                <p:spPr>
                  <a:xfrm>
                    <a:off x="787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55F972B5-65E2-AE05-DA1F-1266399E080B}"/>
                      </a:ext>
                    </a:extLst>
                  </p:cNvPr>
                  <p:cNvSpPr/>
                  <p:nvPr/>
                </p:nvSpPr>
                <p:spPr>
                  <a:xfrm>
                    <a:off x="781552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A0980C7F-D67B-BA8F-FD52-D017CAA69E81}"/>
                      </a:ext>
                    </a:extLst>
                  </p:cNvPr>
                  <p:cNvSpPr/>
                  <p:nvPr/>
                </p:nvSpPr>
                <p:spPr>
                  <a:xfrm>
                    <a:off x="775959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75EF9537-C644-DD25-F6AE-CDB9BF25CDCA}"/>
                      </a:ext>
                    </a:extLst>
                  </p:cNvPr>
                  <p:cNvSpPr/>
                  <p:nvPr/>
                </p:nvSpPr>
                <p:spPr>
                  <a:xfrm>
                    <a:off x="770351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F11FCB08-09BD-3463-3090-5226129331C7}"/>
                      </a:ext>
                    </a:extLst>
                  </p:cNvPr>
                  <p:cNvSpPr/>
                  <p:nvPr/>
                </p:nvSpPr>
                <p:spPr>
                  <a:xfrm>
                    <a:off x="764758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98F05A85-23FA-A5FB-8112-B5CAD6CDA9E7}"/>
                      </a:ext>
                    </a:extLst>
                  </p:cNvPr>
                  <p:cNvSpPr/>
                  <p:nvPr/>
                </p:nvSpPr>
                <p:spPr>
                  <a:xfrm>
                    <a:off x="759165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F009255D-C35E-95ED-CC57-208166C07BCB}"/>
                      </a:ext>
                    </a:extLst>
                  </p:cNvPr>
                  <p:cNvSpPr/>
                  <p:nvPr/>
                </p:nvSpPr>
                <p:spPr>
                  <a:xfrm>
                    <a:off x="753557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FBCA55D0-E2FB-61CB-E67A-CCD44E90A44A}"/>
                      </a:ext>
                    </a:extLst>
                  </p:cNvPr>
                  <p:cNvSpPr/>
                  <p:nvPr/>
                </p:nvSpPr>
                <p:spPr>
                  <a:xfrm>
                    <a:off x="747964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66752FA2-A0D5-DE59-AF67-D2963FE69F4D}"/>
                      </a:ext>
                    </a:extLst>
                  </p:cNvPr>
                  <p:cNvSpPr/>
                  <p:nvPr/>
                </p:nvSpPr>
                <p:spPr>
                  <a:xfrm>
                    <a:off x="742356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41D96E1F-913C-9667-C6C0-ECB81755ADB7}"/>
                      </a:ext>
                    </a:extLst>
                  </p:cNvPr>
                  <p:cNvSpPr/>
                  <p:nvPr/>
                </p:nvSpPr>
                <p:spPr>
                  <a:xfrm>
                    <a:off x="736763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EB22916E-7915-507B-5F16-76E1044DC575}"/>
                      </a:ext>
                    </a:extLst>
                  </p:cNvPr>
                  <p:cNvSpPr/>
                  <p:nvPr/>
                </p:nvSpPr>
                <p:spPr>
                  <a:xfrm>
                    <a:off x="731155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AB07C6D3-9FAF-D327-84EC-A852ACF6417E}"/>
                      </a:ext>
                    </a:extLst>
                  </p:cNvPr>
                  <p:cNvSpPr/>
                  <p:nvPr/>
                </p:nvSpPr>
                <p:spPr>
                  <a:xfrm>
                    <a:off x="725562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18E1A724-D2FC-EBF6-AE9E-7D6CE7A6E7B5}"/>
                      </a:ext>
                    </a:extLst>
                  </p:cNvPr>
                  <p:cNvSpPr/>
                  <p:nvPr/>
                </p:nvSpPr>
                <p:spPr>
                  <a:xfrm>
                    <a:off x="7199695"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62BE1F10-ECAA-4597-9340-E9A950954D26}"/>
                      </a:ext>
                    </a:extLst>
                  </p:cNvPr>
                  <p:cNvSpPr/>
                  <p:nvPr/>
                </p:nvSpPr>
                <p:spPr>
                  <a:xfrm>
                    <a:off x="714361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9ACB2BC7-E33D-2E0A-7FFB-6152459415FE}"/>
                      </a:ext>
                    </a:extLst>
                  </p:cNvPr>
                  <p:cNvSpPr/>
                  <p:nvPr/>
                </p:nvSpPr>
                <p:spPr>
                  <a:xfrm>
                    <a:off x="7087684"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B0AF5D2-A89D-5420-0EC8-AE9DCA331463}"/>
                      </a:ext>
                    </a:extLst>
                  </p:cNvPr>
                  <p:cNvSpPr/>
                  <p:nvPr/>
                </p:nvSpPr>
                <p:spPr>
                  <a:xfrm>
                    <a:off x="703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80" name="Freeform: Shape 179">
                  <a:extLst>
                    <a:ext uri="{FF2B5EF4-FFF2-40B4-BE49-F238E27FC236}">
                      <a16:creationId xmlns:a16="http://schemas.microsoft.com/office/drawing/2014/main" id="{9D939F9E-A95B-B849-5BD7-4E96AC0B579F}"/>
                    </a:ext>
                  </a:extLst>
                </p:cNvPr>
                <p:cNvSpPr/>
                <p:nvPr/>
              </p:nvSpPr>
              <p:spPr>
                <a:xfrm>
                  <a:off x="6970297" y="2407951"/>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181" name="Picture 180">
                  <a:extLst>
                    <a:ext uri="{FF2B5EF4-FFF2-40B4-BE49-F238E27FC236}">
                      <a16:creationId xmlns:a16="http://schemas.microsoft.com/office/drawing/2014/main" id="{427E6B9E-3AED-B6B7-EA24-8A48062A472C}"/>
                    </a:ext>
                  </a:extLst>
                </p:cNvPr>
                <p:cNvPicPr>
                  <a:picLocks noChangeAspect="1"/>
                </p:cNvPicPr>
                <p:nvPr/>
              </p:nvPicPr>
              <p:blipFill>
                <a:blip r:embed="rId3"/>
                <a:stretch>
                  <a:fillRect/>
                </a:stretch>
              </p:blipFill>
              <p:spPr>
                <a:xfrm>
                  <a:off x="6554046" y="2882480"/>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cxnSp>
            <p:nvCxnSpPr>
              <p:cNvPr id="176" name="Straight Arrow Connector 175">
                <a:extLst>
                  <a:ext uri="{FF2B5EF4-FFF2-40B4-BE49-F238E27FC236}">
                    <a16:creationId xmlns:a16="http://schemas.microsoft.com/office/drawing/2014/main" id="{B38A325D-B376-CCC8-F434-1EC77011DA80}"/>
                  </a:ext>
                </a:extLst>
              </p:cNvPr>
              <p:cNvCxnSpPr>
                <a:cxnSpLocks/>
              </p:cNvCxnSpPr>
              <p:nvPr/>
            </p:nvCxnSpPr>
            <p:spPr>
              <a:xfrm>
                <a:off x="5594008"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3855A482-F827-9430-5301-9334BEF0FA4C}"/>
                </a:ext>
              </a:extLst>
            </p:cNvPr>
            <p:cNvGrpSpPr/>
            <p:nvPr/>
          </p:nvGrpSpPr>
          <p:grpSpPr>
            <a:xfrm>
              <a:off x="3034188" y="3240740"/>
              <a:ext cx="1378769" cy="1349382"/>
              <a:chOff x="6356704" y="4424498"/>
              <a:chExt cx="1378769" cy="1349382"/>
            </a:xfrm>
          </p:grpSpPr>
          <p:grpSp>
            <p:nvGrpSpPr>
              <p:cNvPr id="135" name="Graphic 610">
                <a:extLst>
                  <a:ext uri="{FF2B5EF4-FFF2-40B4-BE49-F238E27FC236}">
                    <a16:creationId xmlns:a16="http://schemas.microsoft.com/office/drawing/2014/main" id="{2B743F28-637D-2AA5-9B44-67EC01E01AD1}"/>
                  </a:ext>
                </a:extLst>
              </p:cNvPr>
              <p:cNvGrpSpPr/>
              <p:nvPr/>
            </p:nvGrpSpPr>
            <p:grpSpPr>
              <a:xfrm>
                <a:off x="6356704" y="4424498"/>
                <a:ext cx="1378769" cy="1349382"/>
                <a:chOff x="7754137" y="2400268"/>
                <a:chExt cx="1378769" cy="1349382"/>
              </a:xfrm>
            </p:grpSpPr>
            <p:sp>
              <p:nvSpPr>
                <p:cNvPr id="137" name="Freeform: Shape 136">
                  <a:extLst>
                    <a:ext uri="{FF2B5EF4-FFF2-40B4-BE49-F238E27FC236}">
                      <a16:creationId xmlns:a16="http://schemas.microsoft.com/office/drawing/2014/main" id="{CB443A31-4725-D309-5A66-73D2AFB13E86}"/>
                    </a:ext>
                  </a:extLst>
                </p:cNvPr>
                <p:cNvSpPr/>
                <p:nvPr/>
              </p:nvSpPr>
              <p:spPr>
                <a:xfrm>
                  <a:off x="8170295" y="2401651"/>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78718E56-F1BB-3A66-256F-6E49FD536A5A}"/>
                    </a:ext>
                  </a:extLst>
                </p:cNvPr>
                <p:cNvSpPr/>
                <p:nvPr/>
              </p:nvSpPr>
              <p:spPr>
                <a:xfrm>
                  <a:off x="8343150" y="2572201"/>
                  <a:ext cx="504122" cy="615517"/>
                </a:xfrm>
                <a:custGeom>
                  <a:avLst/>
                  <a:gdLst>
                    <a:gd name="connsiteX0" fmla="*/ 111088 w 504122"/>
                    <a:gd name="connsiteY0" fmla="*/ 113086 h 615517"/>
                    <a:gd name="connsiteX1" fmla="*/ 56543 w 504122"/>
                    <a:gd name="connsiteY1" fmla="*/ 113086 h 615517"/>
                    <a:gd name="connsiteX2" fmla="*/ 56389 w 504122"/>
                    <a:gd name="connsiteY2" fmla="*/ 165787 h 615517"/>
                    <a:gd name="connsiteX3" fmla="*/ 614 w 504122"/>
                    <a:gd name="connsiteY3" fmla="*/ 165787 h 615517"/>
                    <a:gd name="connsiteX4" fmla="*/ 0 w 504122"/>
                    <a:gd name="connsiteY4" fmla="*/ 281946 h 615517"/>
                    <a:gd name="connsiteX5" fmla="*/ 56543 w 504122"/>
                    <a:gd name="connsiteY5" fmla="*/ 281946 h 615517"/>
                    <a:gd name="connsiteX6" fmla="*/ 55621 w 504122"/>
                    <a:gd name="connsiteY6" fmla="*/ 444968 h 615517"/>
                    <a:gd name="connsiteX7" fmla="*/ 768 w 504122"/>
                    <a:gd name="connsiteY7" fmla="*/ 450345 h 615517"/>
                    <a:gd name="connsiteX8" fmla="*/ 0 w 504122"/>
                    <a:gd name="connsiteY8" fmla="*/ 561126 h 615517"/>
                    <a:gd name="connsiteX9" fmla="*/ 169782 w 504122"/>
                    <a:gd name="connsiteY9" fmla="*/ 563124 h 615517"/>
                    <a:gd name="connsiteX10" fmla="*/ 168553 w 504122"/>
                    <a:gd name="connsiteY10" fmla="*/ 615518 h 615517"/>
                    <a:gd name="connsiteX11" fmla="*/ 336492 w 504122"/>
                    <a:gd name="connsiteY11" fmla="*/ 615518 h 615517"/>
                    <a:gd name="connsiteX12" fmla="*/ 336952 w 504122"/>
                    <a:gd name="connsiteY12" fmla="*/ 563738 h 615517"/>
                    <a:gd name="connsiteX13" fmla="*/ 500742 w 504122"/>
                    <a:gd name="connsiteY13" fmla="*/ 561126 h 615517"/>
                    <a:gd name="connsiteX14" fmla="*/ 504122 w 504122"/>
                    <a:gd name="connsiteY14" fmla="*/ 223559 h 615517"/>
                    <a:gd name="connsiteX15" fmla="*/ 449116 w 504122"/>
                    <a:gd name="connsiteY15" fmla="*/ 225557 h 615517"/>
                    <a:gd name="connsiteX16" fmla="*/ 447733 w 504122"/>
                    <a:gd name="connsiteY16" fmla="*/ 167170 h 615517"/>
                    <a:gd name="connsiteX17" fmla="*/ 504122 w 504122"/>
                    <a:gd name="connsiteY17" fmla="*/ 169167 h 615517"/>
                    <a:gd name="connsiteX18" fmla="*/ 504122 w 504122"/>
                    <a:gd name="connsiteY18" fmla="*/ 1229 h 615517"/>
                    <a:gd name="connsiteX19" fmla="*/ 281331 w 504122"/>
                    <a:gd name="connsiteY19" fmla="*/ 0 h 615517"/>
                    <a:gd name="connsiteX20" fmla="*/ 281946 w 504122"/>
                    <a:gd name="connsiteY20" fmla="*/ 57004 h 615517"/>
                    <a:gd name="connsiteX21" fmla="*/ 112778 w 504122"/>
                    <a:gd name="connsiteY21" fmla="*/ 56389 h 615517"/>
                    <a:gd name="connsiteX22" fmla="*/ 111088 w 504122"/>
                    <a:gd name="connsiteY22" fmla="*/ 113086 h 61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4122" h="615517">
                      <a:moveTo>
                        <a:pt x="111088" y="113086"/>
                      </a:moveTo>
                      <a:lnTo>
                        <a:pt x="56543" y="113086"/>
                      </a:lnTo>
                      <a:lnTo>
                        <a:pt x="56389" y="165787"/>
                      </a:lnTo>
                      <a:lnTo>
                        <a:pt x="614" y="165787"/>
                      </a:lnTo>
                      <a:lnTo>
                        <a:pt x="0" y="281946"/>
                      </a:lnTo>
                      <a:lnTo>
                        <a:pt x="56543" y="281946"/>
                      </a:lnTo>
                      <a:lnTo>
                        <a:pt x="55621" y="444968"/>
                      </a:lnTo>
                      <a:lnTo>
                        <a:pt x="768" y="450345"/>
                      </a:lnTo>
                      <a:lnTo>
                        <a:pt x="0" y="561126"/>
                      </a:lnTo>
                      <a:lnTo>
                        <a:pt x="169782" y="563124"/>
                      </a:lnTo>
                      <a:lnTo>
                        <a:pt x="168553" y="615518"/>
                      </a:lnTo>
                      <a:lnTo>
                        <a:pt x="336492" y="615518"/>
                      </a:lnTo>
                      <a:lnTo>
                        <a:pt x="336952" y="563738"/>
                      </a:lnTo>
                      <a:lnTo>
                        <a:pt x="500742" y="561126"/>
                      </a:lnTo>
                      <a:lnTo>
                        <a:pt x="504122" y="223559"/>
                      </a:lnTo>
                      <a:lnTo>
                        <a:pt x="449116" y="225557"/>
                      </a:lnTo>
                      <a:lnTo>
                        <a:pt x="447733" y="167170"/>
                      </a:lnTo>
                      <a:lnTo>
                        <a:pt x="504122" y="169167"/>
                      </a:lnTo>
                      <a:lnTo>
                        <a:pt x="504122" y="1229"/>
                      </a:lnTo>
                      <a:lnTo>
                        <a:pt x="281331" y="0"/>
                      </a:lnTo>
                      <a:lnTo>
                        <a:pt x="281946" y="57004"/>
                      </a:lnTo>
                      <a:lnTo>
                        <a:pt x="112778" y="56389"/>
                      </a:lnTo>
                      <a:lnTo>
                        <a:pt x="111088" y="113086"/>
                      </a:lnTo>
                    </a:path>
                  </a:pathLst>
                </a:custGeom>
                <a:solidFill>
                  <a:srgbClr val="9FB5BA"/>
                </a:solidFill>
                <a:ln w="15358" cap="flat">
                  <a:noFill/>
                  <a:prstDash val="solid"/>
                  <a:miter/>
                </a:ln>
              </p:spPr>
              <p:txBody>
                <a:bodyPr rtlCol="0" anchor="ctr"/>
                <a:lstStyle/>
                <a:p>
                  <a:endParaRPr lang="en-US"/>
                </a:p>
              </p:txBody>
            </p:sp>
            <p:grpSp>
              <p:nvGrpSpPr>
                <p:cNvPr id="139" name="Graphic 610">
                  <a:extLst>
                    <a:ext uri="{FF2B5EF4-FFF2-40B4-BE49-F238E27FC236}">
                      <a16:creationId xmlns:a16="http://schemas.microsoft.com/office/drawing/2014/main" id="{C56BC5E2-F387-B03D-7635-5FBECD56F0D7}"/>
                    </a:ext>
                  </a:extLst>
                </p:cNvPr>
                <p:cNvGrpSpPr/>
                <p:nvPr/>
              </p:nvGrpSpPr>
              <p:grpSpPr>
                <a:xfrm>
                  <a:off x="8175827" y="2405339"/>
                  <a:ext cx="951855" cy="951855"/>
                  <a:chOff x="8175827" y="2405339"/>
                  <a:chExt cx="951855" cy="951855"/>
                </a:xfrm>
                <a:noFill/>
              </p:grpSpPr>
              <p:sp>
                <p:nvSpPr>
                  <p:cNvPr id="142" name="Freeform: Shape 141">
                    <a:extLst>
                      <a:ext uri="{FF2B5EF4-FFF2-40B4-BE49-F238E27FC236}">
                        <a16:creationId xmlns:a16="http://schemas.microsoft.com/office/drawing/2014/main" id="{3CFB46B1-55B6-FA8F-6DC9-DD353AF0B27D}"/>
                      </a:ext>
                    </a:extLst>
                  </p:cNvPr>
                  <p:cNvSpPr/>
                  <p:nvPr/>
                </p:nvSpPr>
                <p:spPr>
                  <a:xfrm>
                    <a:off x="8175827" y="240533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63A36D5-1F29-B10F-FC74-3E67CC67A565}"/>
                      </a:ext>
                    </a:extLst>
                  </p:cNvPr>
                  <p:cNvSpPr/>
                  <p:nvPr/>
                </p:nvSpPr>
                <p:spPr>
                  <a:xfrm>
                    <a:off x="8175827" y="246142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05DD4DF7-B606-6E63-3A0D-0830607858B7}"/>
                      </a:ext>
                    </a:extLst>
                  </p:cNvPr>
                  <p:cNvSpPr/>
                  <p:nvPr/>
                </p:nvSpPr>
                <p:spPr>
                  <a:xfrm>
                    <a:off x="8175827" y="251734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6A5CD25F-E9E8-6E57-4755-5773EDD215B0}"/>
                      </a:ext>
                    </a:extLst>
                  </p:cNvPr>
                  <p:cNvSpPr/>
                  <p:nvPr/>
                </p:nvSpPr>
                <p:spPr>
                  <a:xfrm>
                    <a:off x="8175827" y="257343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89415AA8-1EE2-D8EB-D324-AA87D9747A63}"/>
                      </a:ext>
                    </a:extLst>
                  </p:cNvPr>
                  <p:cNvSpPr/>
                  <p:nvPr/>
                </p:nvSpPr>
                <p:spPr>
                  <a:xfrm>
                    <a:off x="8175827" y="262935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8224D8C4-E5BC-6B0B-C02B-66250A2185A2}"/>
                      </a:ext>
                    </a:extLst>
                  </p:cNvPr>
                  <p:cNvSpPr/>
                  <p:nvPr/>
                </p:nvSpPr>
                <p:spPr>
                  <a:xfrm>
                    <a:off x="8175827" y="26852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DE7B768F-069A-2166-27CF-45BB4ED54B9B}"/>
                      </a:ext>
                    </a:extLst>
                  </p:cNvPr>
                  <p:cNvSpPr/>
                  <p:nvPr/>
                </p:nvSpPr>
                <p:spPr>
                  <a:xfrm>
                    <a:off x="8175827" y="274136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23E53B0C-4C12-FD51-169F-14EE68D086E1}"/>
                      </a:ext>
                    </a:extLst>
                  </p:cNvPr>
                  <p:cNvSpPr/>
                  <p:nvPr/>
                </p:nvSpPr>
                <p:spPr>
                  <a:xfrm>
                    <a:off x="8175827" y="27972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3374EA3-5169-21DA-0931-769C235A9CD2}"/>
                      </a:ext>
                    </a:extLst>
                  </p:cNvPr>
                  <p:cNvSpPr/>
                  <p:nvPr/>
                </p:nvSpPr>
                <p:spPr>
                  <a:xfrm>
                    <a:off x="8175827" y="285337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F2B6354-CD53-2764-87ED-9E512D254765}"/>
                      </a:ext>
                    </a:extLst>
                  </p:cNvPr>
                  <p:cNvSpPr/>
                  <p:nvPr/>
                </p:nvSpPr>
                <p:spPr>
                  <a:xfrm>
                    <a:off x="8175827" y="290930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BCE4F000-F083-D733-8AB4-DA009631B5BA}"/>
                      </a:ext>
                    </a:extLst>
                  </p:cNvPr>
                  <p:cNvSpPr/>
                  <p:nvPr/>
                </p:nvSpPr>
                <p:spPr>
                  <a:xfrm>
                    <a:off x="8175827" y="296523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74F8D846-CD32-4448-E1D5-FDA80B4DF863}"/>
                      </a:ext>
                    </a:extLst>
                  </p:cNvPr>
                  <p:cNvSpPr/>
                  <p:nvPr/>
                </p:nvSpPr>
                <p:spPr>
                  <a:xfrm>
                    <a:off x="8175827" y="302131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30B16DEC-B6BA-B211-8B6B-B5FFCE69C209}"/>
                      </a:ext>
                    </a:extLst>
                  </p:cNvPr>
                  <p:cNvSpPr/>
                  <p:nvPr/>
                </p:nvSpPr>
                <p:spPr>
                  <a:xfrm>
                    <a:off x="8175827" y="30772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6074AC9B-EBF8-5E3B-DBDE-A08CC42AC0D6}"/>
                      </a:ext>
                    </a:extLst>
                  </p:cNvPr>
                  <p:cNvSpPr/>
                  <p:nvPr/>
                </p:nvSpPr>
                <p:spPr>
                  <a:xfrm>
                    <a:off x="8175827" y="31333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D39FB9A-70FA-7F3E-609A-8A7F6999A5F6}"/>
                      </a:ext>
                    </a:extLst>
                  </p:cNvPr>
                  <p:cNvSpPr/>
                  <p:nvPr/>
                </p:nvSpPr>
                <p:spPr>
                  <a:xfrm>
                    <a:off x="8175827" y="31892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2017A5DA-536B-D5F2-AC11-9E90EF3A1B9D}"/>
                      </a:ext>
                    </a:extLst>
                  </p:cNvPr>
                  <p:cNvSpPr/>
                  <p:nvPr/>
                </p:nvSpPr>
                <p:spPr>
                  <a:xfrm>
                    <a:off x="8175827" y="324518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D0695577-B2D6-1AE9-E71A-5A8C44817CB1}"/>
                      </a:ext>
                    </a:extLst>
                  </p:cNvPr>
                  <p:cNvSpPr/>
                  <p:nvPr/>
                </p:nvSpPr>
                <p:spPr>
                  <a:xfrm>
                    <a:off x="8175827" y="33012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F15CE41-43D5-26C3-6317-A9ACC81AAF50}"/>
                      </a:ext>
                    </a:extLst>
                  </p:cNvPr>
                  <p:cNvSpPr/>
                  <p:nvPr/>
                </p:nvSpPr>
                <p:spPr>
                  <a:xfrm>
                    <a:off x="907160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ACB3C68-315D-0B82-A397-2BA6E757B874}"/>
                      </a:ext>
                    </a:extLst>
                  </p:cNvPr>
                  <p:cNvSpPr/>
                  <p:nvPr/>
                </p:nvSpPr>
                <p:spPr>
                  <a:xfrm>
                    <a:off x="901567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5736176D-A142-E255-3C09-9BD37945417D}"/>
                      </a:ext>
                    </a:extLst>
                  </p:cNvPr>
                  <p:cNvSpPr/>
                  <p:nvPr/>
                </p:nvSpPr>
                <p:spPr>
                  <a:xfrm>
                    <a:off x="895959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0872211-3414-D05E-DDF3-1CB154ED5995}"/>
                      </a:ext>
                    </a:extLst>
                  </p:cNvPr>
                  <p:cNvSpPr/>
                  <p:nvPr/>
                </p:nvSpPr>
                <p:spPr>
                  <a:xfrm>
                    <a:off x="890366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838315D-80FC-9CED-D422-C8D0DFF54E46}"/>
                      </a:ext>
                    </a:extLst>
                  </p:cNvPr>
                  <p:cNvSpPr/>
                  <p:nvPr/>
                </p:nvSpPr>
                <p:spPr>
                  <a:xfrm>
                    <a:off x="884773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30026414-64FF-C223-121E-D5F54EBD6C46}"/>
                      </a:ext>
                    </a:extLst>
                  </p:cNvPr>
                  <p:cNvSpPr/>
                  <p:nvPr/>
                </p:nvSpPr>
                <p:spPr>
                  <a:xfrm>
                    <a:off x="879165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2242F74D-BDEA-8A1B-2556-BC14E27E75CD}"/>
                      </a:ext>
                    </a:extLst>
                  </p:cNvPr>
                  <p:cNvSpPr/>
                  <p:nvPr/>
                </p:nvSpPr>
                <p:spPr>
                  <a:xfrm>
                    <a:off x="873572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8C6695F6-4EAB-4552-BC1A-F0E06EB493E8}"/>
                      </a:ext>
                    </a:extLst>
                  </p:cNvPr>
                  <p:cNvSpPr/>
                  <p:nvPr/>
                </p:nvSpPr>
                <p:spPr>
                  <a:xfrm>
                    <a:off x="867964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8487DD73-69BB-2C97-777B-477C31C5EEA7}"/>
                      </a:ext>
                    </a:extLst>
                  </p:cNvPr>
                  <p:cNvSpPr/>
                  <p:nvPr/>
                </p:nvSpPr>
                <p:spPr>
                  <a:xfrm>
                    <a:off x="862371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C377E54-2124-E4EC-37B1-A7A9874ADE8B}"/>
                      </a:ext>
                    </a:extLst>
                  </p:cNvPr>
                  <p:cNvSpPr/>
                  <p:nvPr/>
                </p:nvSpPr>
                <p:spPr>
                  <a:xfrm>
                    <a:off x="856763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5F8FDCC9-A894-8975-5302-93E2BAFED572}"/>
                      </a:ext>
                    </a:extLst>
                  </p:cNvPr>
                  <p:cNvSpPr/>
                  <p:nvPr/>
                </p:nvSpPr>
                <p:spPr>
                  <a:xfrm>
                    <a:off x="851170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D40A4518-AFBE-9262-F187-D07C322ABFAE}"/>
                      </a:ext>
                    </a:extLst>
                  </p:cNvPr>
                  <p:cNvSpPr/>
                  <p:nvPr/>
                </p:nvSpPr>
                <p:spPr>
                  <a:xfrm>
                    <a:off x="845577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1016A425-57E3-FA21-307B-BEB5A497A8EB}"/>
                      </a:ext>
                    </a:extLst>
                  </p:cNvPr>
                  <p:cNvSpPr/>
                  <p:nvPr/>
                </p:nvSpPr>
                <p:spPr>
                  <a:xfrm>
                    <a:off x="839969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B334FA8-DD76-33EE-1E66-80457BBBD4A9}"/>
                      </a:ext>
                    </a:extLst>
                  </p:cNvPr>
                  <p:cNvSpPr/>
                  <p:nvPr/>
                </p:nvSpPr>
                <p:spPr>
                  <a:xfrm>
                    <a:off x="834376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B4DC54B1-EF28-FF86-F2FC-5AABB24422BA}"/>
                      </a:ext>
                    </a:extLst>
                  </p:cNvPr>
                  <p:cNvSpPr/>
                  <p:nvPr/>
                </p:nvSpPr>
                <p:spPr>
                  <a:xfrm>
                    <a:off x="828768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2E4E3B29-CA7B-2273-C7DC-45763A8CDD2E}"/>
                      </a:ext>
                    </a:extLst>
                  </p:cNvPr>
                  <p:cNvSpPr/>
                  <p:nvPr/>
                </p:nvSpPr>
                <p:spPr>
                  <a:xfrm>
                    <a:off x="823175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40" name="Freeform: Shape 139">
                  <a:extLst>
                    <a:ext uri="{FF2B5EF4-FFF2-40B4-BE49-F238E27FC236}">
                      <a16:creationId xmlns:a16="http://schemas.microsoft.com/office/drawing/2014/main" id="{8EBD89AF-A748-EC2B-A6EC-59BD6AE6B8A4}"/>
                    </a:ext>
                  </a:extLst>
                </p:cNvPr>
                <p:cNvSpPr/>
                <p:nvPr/>
              </p:nvSpPr>
              <p:spPr>
                <a:xfrm>
                  <a:off x="8170295" y="2400268"/>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141" name="Picture 140">
                  <a:extLst>
                    <a:ext uri="{FF2B5EF4-FFF2-40B4-BE49-F238E27FC236}">
                      <a16:creationId xmlns:a16="http://schemas.microsoft.com/office/drawing/2014/main" id="{0AF38A20-7C66-7C87-D074-DD1B06B7E011}"/>
                    </a:ext>
                  </a:extLst>
                </p:cNvPr>
                <p:cNvPicPr>
                  <a:picLocks noChangeAspect="1"/>
                </p:cNvPicPr>
                <p:nvPr/>
              </p:nvPicPr>
              <p:blipFill>
                <a:blip r:embed="rId3"/>
                <a:stretch>
                  <a:fillRect/>
                </a:stretch>
              </p:blipFill>
              <p:spPr>
                <a:xfrm>
                  <a:off x="7754137" y="2874859"/>
                  <a:ext cx="874791" cy="874791"/>
                </a:xfrm>
                <a:custGeom>
                  <a:avLst/>
                  <a:gdLst>
                    <a:gd name="connsiteX0" fmla="*/ -9 w 874791"/>
                    <a:gd name="connsiteY0" fmla="*/ -346 h 874791"/>
                    <a:gd name="connsiteX1" fmla="*/ 874782 w 874791"/>
                    <a:gd name="connsiteY1" fmla="*/ -346 h 874791"/>
                    <a:gd name="connsiteX2" fmla="*/ 874782 w 874791"/>
                    <a:gd name="connsiteY2" fmla="*/ 874445 h 874791"/>
                    <a:gd name="connsiteX3" fmla="*/ -9 w 874791"/>
                    <a:gd name="connsiteY3" fmla="*/ 874445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346"/>
                      </a:moveTo>
                      <a:lnTo>
                        <a:pt x="874782" y="-346"/>
                      </a:lnTo>
                      <a:lnTo>
                        <a:pt x="874782" y="874445"/>
                      </a:lnTo>
                      <a:lnTo>
                        <a:pt x="-9" y="874445"/>
                      </a:lnTo>
                      <a:close/>
                    </a:path>
                  </a:pathLst>
                </a:custGeom>
              </p:spPr>
            </p:pic>
          </p:grpSp>
          <p:cxnSp>
            <p:nvCxnSpPr>
              <p:cNvPr id="136" name="Straight Arrow Connector 135">
                <a:extLst>
                  <a:ext uri="{FF2B5EF4-FFF2-40B4-BE49-F238E27FC236}">
                    <a16:creationId xmlns:a16="http://schemas.microsoft.com/office/drawing/2014/main" id="{8FA3A80F-243D-CFC6-B25A-CEFC06E84680}"/>
                  </a:ext>
                </a:extLst>
              </p:cNvPr>
              <p:cNvCxnSpPr>
                <a:cxnSpLocks/>
              </p:cNvCxnSpPr>
              <p:nvPr/>
            </p:nvCxnSpPr>
            <p:spPr>
              <a:xfrm>
                <a:off x="6784204"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2A5B04D6-C2EE-5A46-43F2-5CA1B7EF45DF}"/>
                </a:ext>
              </a:extLst>
            </p:cNvPr>
            <p:cNvGrpSpPr/>
            <p:nvPr/>
          </p:nvGrpSpPr>
          <p:grpSpPr>
            <a:xfrm>
              <a:off x="3034188" y="4426296"/>
              <a:ext cx="1378769" cy="1349397"/>
              <a:chOff x="6356704" y="5610054"/>
              <a:chExt cx="1378769" cy="1349397"/>
            </a:xfrm>
          </p:grpSpPr>
          <p:grpSp>
            <p:nvGrpSpPr>
              <p:cNvPr id="95" name="Graphic 610">
                <a:extLst>
                  <a:ext uri="{FF2B5EF4-FFF2-40B4-BE49-F238E27FC236}">
                    <a16:creationId xmlns:a16="http://schemas.microsoft.com/office/drawing/2014/main" id="{F6FAFDFD-297A-C12A-0056-F55E77FF86DA}"/>
                  </a:ext>
                </a:extLst>
              </p:cNvPr>
              <p:cNvGrpSpPr/>
              <p:nvPr/>
            </p:nvGrpSpPr>
            <p:grpSpPr>
              <a:xfrm>
                <a:off x="6356704" y="5610054"/>
                <a:ext cx="1378769" cy="1349397"/>
                <a:chOff x="7754137" y="3585824"/>
                <a:chExt cx="1378769" cy="1349397"/>
              </a:xfrm>
            </p:grpSpPr>
            <p:sp>
              <p:nvSpPr>
                <p:cNvPr id="97" name="Freeform: Shape 96">
                  <a:extLst>
                    <a:ext uri="{FF2B5EF4-FFF2-40B4-BE49-F238E27FC236}">
                      <a16:creationId xmlns:a16="http://schemas.microsoft.com/office/drawing/2014/main" id="{ADBE193C-CDD0-30C2-FCC2-FB936B12238C}"/>
                    </a:ext>
                  </a:extLst>
                </p:cNvPr>
                <p:cNvSpPr/>
                <p:nvPr/>
              </p:nvSpPr>
              <p:spPr>
                <a:xfrm>
                  <a:off x="8170295"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387A1D81-89C5-677A-EF33-F8ACBBD1A639}"/>
                    </a:ext>
                  </a:extLst>
                </p:cNvPr>
                <p:cNvSpPr/>
                <p:nvPr/>
              </p:nvSpPr>
              <p:spPr>
                <a:xfrm>
                  <a:off x="8343919" y="3701983"/>
                  <a:ext cx="615825" cy="616900"/>
                </a:xfrm>
                <a:custGeom>
                  <a:avLst/>
                  <a:gdLst>
                    <a:gd name="connsiteX0" fmla="*/ 111396 w 615825"/>
                    <a:gd name="connsiteY0" fmla="*/ 55314 h 616900"/>
                    <a:gd name="connsiteX1" fmla="*/ 2919 w 615825"/>
                    <a:gd name="connsiteY1" fmla="*/ 57311 h 616900"/>
                    <a:gd name="connsiteX2" fmla="*/ 0 w 615825"/>
                    <a:gd name="connsiteY2" fmla="*/ 172087 h 616900"/>
                    <a:gd name="connsiteX3" fmla="*/ 0 w 615825"/>
                    <a:gd name="connsiteY3" fmla="*/ 224942 h 616900"/>
                    <a:gd name="connsiteX4" fmla="*/ 113393 w 615825"/>
                    <a:gd name="connsiteY4" fmla="*/ 225403 h 616900"/>
                    <a:gd name="connsiteX5" fmla="*/ 113393 w 615825"/>
                    <a:gd name="connsiteY5" fmla="*/ 446811 h 616900"/>
                    <a:gd name="connsiteX6" fmla="*/ 165019 w 615825"/>
                    <a:gd name="connsiteY6" fmla="*/ 449270 h 616900"/>
                    <a:gd name="connsiteX7" fmla="*/ 168092 w 615825"/>
                    <a:gd name="connsiteY7" fmla="*/ 613367 h 616900"/>
                    <a:gd name="connsiteX8" fmla="*/ 557592 w 615825"/>
                    <a:gd name="connsiteY8" fmla="*/ 616901 h 616900"/>
                    <a:gd name="connsiteX9" fmla="*/ 559589 w 615825"/>
                    <a:gd name="connsiteY9" fmla="*/ 505966 h 616900"/>
                    <a:gd name="connsiteX10" fmla="*/ 615826 w 615825"/>
                    <a:gd name="connsiteY10" fmla="*/ 505966 h 616900"/>
                    <a:gd name="connsiteX11" fmla="*/ 615826 w 615825"/>
                    <a:gd name="connsiteY11" fmla="*/ 336952 h 616900"/>
                    <a:gd name="connsiteX12" fmla="*/ 559743 w 615825"/>
                    <a:gd name="connsiteY12" fmla="*/ 336030 h 616900"/>
                    <a:gd name="connsiteX13" fmla="*/ 559589 w 615825"/>
                    <a:gd name="connsiteY13" fmla="*/ 227401 h 616900"/>
                    <a:gd name="connsiteX14" fmla="*/ 452650 w 615825"/>
                    <a:gd name="connsiteY14" fmla="*/ 223867 h 616900"/>
                    <a:gd name="connsiteX15" fmla="*/ 448194 w 615825"/>
                    <a:gd name="connsiteY15" fmla="*/ 168246 h 616900"/>
                    <a:gd name="connsiteX16" fmla="*/ 394878 w 615825"/>
                    <a:gd name="connsiteY16" fmla="*/ 170704 h 616900"/>
                    <a:gd name="connsiteX17" fmla="*/ 396414 w 615825"/>
                    <a:gd name="connsiteY17" fmla="*/ 114008 h 616900"/>
                    <a:gd name="connsiteX18" fmla="*/ 336184 w 615825"/>
                    <a:gd name="connsiteY18" fmla="*/ 114008 h 616900"/>
                    <a:gd name="connsiteX19" fmla="*/ 335724 w 615825"/>
                    <a:gd name="connsiteY19" fmla="*/ 55314 h 616900"/>
                    <a:gd name="connsiteX20" fmla="*/ 279795 w 615825"/>
                    <a:gd name="connsiteY20" fmla="*/ 55314 h 616900"/>
                    <a:gd name="connsiteX21" fmla="*/ 277951 w 615825"/>
                    <a:gd name="connsiteY21" fmla="*/ 1998 h 616900"/>
                    <a:gd name="connsiteX22" fmla="*/ 226786 w 615825"/>
                    <a:gd name="connsiteY22" fmla="*/ 0 h 616900"/>
                    <a:gd name="connsiteX23" fmla="*/ 222483 w 615825"/>
                    <a:gd name="connsiteY23" fmla="*/ 55621 h 61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5825" h="616900">
                      <a:moveTo>
                        <a:pt x="111396" y="55314"/>
                      </a:moveTo>
                      <a:lnTo>
                        <a:pt x="2919" y="57311"/>
                      </a:lnTo>
                      <a:lnTo>
                        <a:pt x="0" y="172087"/>
                      </a:lnTo>
                      <a:lnTo>
                        <a:pt x="0" y="224942"/>
                      </a:lnTo>
                      <a:lnTo>
                        <a:pt x="113393" y="225403"/>
                      </a:lnTo>
                      <a:lnTo>
                        <a:pt x="113393" y="446811"/>
                      </a:lnTo>
                      <a:lnTo>
                        <a:pt x="165019" y="449270"/>
                      </a:lnTo>
                      <a:lnTo>
                        <a:pt x="168092" y="613367"/>
                      </a:lnTo>
                      <a:lnTo>
                        <a:pt x="557592" y="616901"/>
                      </a:lnTo>
                      <a:lnTo>
                        <a:pt x="559589" y="505966"/>
                      </a:lnTo>
                      <a:lnTo>
                        <a:pt x="615826" y="505966"/>
                      </a:lnTo>
                      <a:lnTo>
                        <a:pt x="615826" y="336952"/>
                      </a:lnTo>
                      <a:lnTo>
                        <a:pt x="559743" y="336030"/>
                      </a:lnTo>
                      <a:lnTo>
                        <a:pt x="559589" y="227401"/>
                      </a:lnTo>
                      <a:lnTo>
                        <a:pt x="452650" y="223867"/>
                      </a:lnTo>
                      <a:lnTo>
                        <a:pt x="448194" y="168246"/>
                      </a:lnTo>
                      <a:lnTo>
                        <a:pt x="394878" y="170704"/>
                      </a:lnTo>
                      <a:lnTo>
                        <a:pt x="396414" y="114008"/>
                      </a:lnTo>
                      <a:lnTo>
                        <a:pt x="336184" y="114008"/>
                      </a:lnTo>
                      <a:lnTo>
                        <a:pt x="335724" y="55314"/>
                      </a:lnTo>
                      <a:lnTo>
                        <a:pt x="279795" y="55314"/>
                      </a:lnTo>
                      <a:lnTo>
                        <a:pt x="277951" y="1998"/>
                      </a:lnTo>
                      <a:lnTo>
                        <a:pt x="226786" y="0"/>
                      </a:lnTo>
                      <a:lnTo>
                        <a:pt x="222483" y="55621"/>
                      </a:lnTo>
                    </a:path>
                  </a:pathLst>
                </a:custGeom>
                <a:solidFill>
                  <a:srgbClr val="9FB5BA"/>
                </a:solidFill>
                <a:ln w="15358" cap="flat">
                  <a:noFill/>
                  <a:prstDash val="solid"/>
                  <a:miter/>
                </a:ln>
              </p:spPr>
              <p:txBody>
                <a:bodyPr rtlCol="0" anchor="ctr"/>
                <a:lstStyle/>
                <a:p>
                  <a:endParaRPr lang="en-US"/>
                </a:p>
              </p:txBody>
            </p:sp>
            <p:grpSp>
              <p:nvGrpSpPr>
                <p:cNvPr id="99" name="Graphic 610">
                  <a:extLst>
                    <a:ext uri="{FF2B5EF4-FFF2-40B4-BE49-F238E27FC236}">
                      <a16:creationId xmlns:a16="http://schemas.microsoft.com/office/drawing/2014/main" id="{812AFA10-83F1-3563-C8E7-48BEB44F60FC}"/>
                    </a:ext>
                  </a:extLst>
                </p:cNvPr>
                <p:cNvGrpSpPr/>
                <p:nvPr/>
              </p:nvGrpSpPr>
              <p:grpSpPr>
                <a:xfrm>
                  <a:off x="8175827" y="3590894"/>
                  <a:ext cx="951855" cy="951855"/>
                  <a:chOff x="8175827" y="3590894"/>
                  <a:chExt cx="951855" cy="951855"/>
                </a:xfrm>
                <a:noFill/>
              </p:grpSpPr>
              <p:sp>
                <p:nvSpPr>
                  <p:cNvPr id="102" name="Freeform: Shape 101">
                    <a:extLst>
                      <a:ext uri="{FF2B5EF4-FFF2-40B4-BE49-F238E27FC236}">
                        <a16:creationId xmlns:a16="http://schemas.microsoft.com/office/drawing/2014/main" id="{BC5BA6D2-290C-457B-E912-7AF3CBCE5F07}"/>
                      </a:ext>
                    </a:extLst>
                  </p:cNvPr>
                  <p:cNvSpPr/>
                  <p:nvPr/>
                </p:nvSpPr>
                <p:spPr>
                  <a:xfrm>
                    <a:off x="8175827"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28B0DD17-1008-58F1-68A5-2FAD76C391E7}"/>
                      </a:ext>
                    </a:extLst>
                  </p:cNvPr>
                  <p:cNvSpPr/>
                  <p:nvPr/>
                </p:nvSpPr>
                <p:spPr>
                  <a:xfrm>
                    <a:off x="8175827" y="36469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C86F7712-7BE8-D31A-E878-40C0030C3FA3}"/>
                      </a:ext>
                    </a:extLst>
                  </p:cNvPr>
                  <p:cNvSpPr/>
                  <p:nvPr/>
                </p:nvSpPr>
                <p:spPr>
                  <a:xfrm>
                    <a:off x="8175827" y="370290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657FFCAA-F5E6-B956-3A5A-052C6B4F16D8}"/>
                      </a:ext>
                    </a:extLst>
                  </p:cNvPr>
                  <p:cNvSpPr/>
                  <p:nvPr/>
                </p:nvSpPr>
                <p:spPr>
                  <a:xfrm>
                    <a:off x="8175827" y="375898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46ECED5-CEF8-5FEB-F9B4-2031B1782018}"/>
                      </a:ext>
                    </a:extLst>
                  </p:cNvPr>
                  <p:cNvSpPr/>
                  <p:nvPr/>
                </p:nvSpPr>
                <p:spPr>
                  <a:xfrm>
                    <a:off x="8175827" y="38149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475D918B-3A8D-94B9-1CC1-90E20B7B6FFE}"/>
                      </a:ext>
                    </a:extLst>
                  </p:cNvPr>
                  <p:cNvSpPr/>
                  <p:nvPr/>
                </p:nvSpPr>
                <p:spPr>
                  <a:xfrm>
                    <a:off x="8175827" y="38708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5D5B8A42-1149-4695-E4D8-F493B033B207}"/>
                      </a:ext>
                    </a:extLst>
                  </p:cNvPr>
                  <p:cNvSpPr/>
                  <p:nvPr/>
                </p:nvSpPr>
                <p:spPr>
                  <a:xfrm>
                    <a:off x="8175827" y="39269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CE76A2F-172C-AA2C-29F6-5EFACD70A8DC}"/>
                      </a:ext>
                    </a:extLst>
                  </p:cNvPr>
                  <p:cNvSpPr/>
                  <p:nvPr/>
                </p:nvSpPr>
                <p:spPr>
                  <a:xfrm>
                    <a:off x="8175827" y="39828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0AE5E0D4-2EC6-E63A-6A4F-21CE0FF032A0}"/>
                      </a:ext>
                    </a:extLst>
                  </p:cNvPr>
                  <p:cNvSpPr/>
                  <p:nvPr/>
                </p:nvSpPr>
                <p:spPr>
                  <a:xfrm>
                    <a:off x="8175827" y="40389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96345FD-7BF8-B86D-9A77-9881CF160250}"/>
                      </a:ext>
                    </a:extLst>
                  </p:cNvPr>
                  <p:cNvSpPr/>
                  <p:nvPr/>
                </p:nvSpPr>
                <p:spPr>
                  <a:xfrm>
                    <a:off x="8175827" y="40948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3A69984A-1500-DC51-3246-608E44534813}"/>
                      </a:ext>
                    </a:extLst>
                  </p:cNvPr>
                  <p:cNvSpPr/>
                  <p:nvPr/>
                </p:nvSpPr>
                <p:spPr>
                  <a:xfrm>
                    <a:off x="8175827" y="415094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0C50914A-4C69-5A97-8B6F-82E1AB606306}"/>
                      </a:ext>
                    </a:extLst>
                  </p:cNvPr>
                  <p:cNvSpPr/>
                  <p:nvPr/>
                </p:nvSpPr>
                <p:spPr>
                  <a:xfrm>
                    <a:off x="8175827" y="420687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88F2DA1-34BD-2D9F-4393-377F74802BFA}"/>
                      </a:ext>
                    </a:extLst>
                  </p:cNvPr>
                  <p:cNvSpPr/>
                  <p:nvPr/>
                </p:nvSpPr>
                <p:spPr>
                  <a:xfrm>
                    <a:off x="8175827" y="426280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3C06F150-65EC-70B4-FCDB-33EE15DA15A8}"/>
                      </a:ext>
                    </a:extLst>
                  </p:cNvPr>
                  <p:cNvSpPr/>
                  <p:nvPr/>
                </p:nvSpPr>
                <p:spPr>
                  <a:xfrm>
                    <a:off x="8175827" y="431888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4D89E430-2E6F-2EED-8914-634B6427A9B3}"/>
                      </a:ext>
                    </a:extLst>
                  </p:cNvPr>
                  <p:cNvSpPr/>
                  <p:nvPr/>
                </p:nvSpPr>
                <p:spPr>
                  <a:xfrm>
                    <a:off x="8175827" y="437481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A1A120A-02EB-63B5-5556-556795648518}"/>
                      </a:ext>
                    </a:extLst>
                  </p:cNvPr>
                  <p:cNvSpPr/>
                  <p:nvPr/>
                </p:nvSpPr>
                <p:spPr>
                  <a:xfrm>
                    <a:off x="8175827" y="443089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4D0FD722-E3FB-5D00-52C6-2964655D6C60}"/>
                      </a:ext>
                    </a:extLst>
                  </p:cNvPr>
                  <p:cNvSpPr/>
                  <p:nvPr/>
                </p:nvSpPr>
                <p:spPr>
                  <a:xfrm>
                    <a:off x="8175827" y="448682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8A779B0F-29D3-8CEE-5A5E-23FDCD18471C}"/>
                      </a:ext>
                    </a:extLst>
                  </p:cNvPr>
                  <p:cNvSpPr/>
                  <p:nvPr/>
                </p:nvSpPr>
                <p:spPr>
                  <a:xfrm>
                    <a:off x="907160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296D4F8-A73F-B185-7BAF-44B65F475739}"/>
                      </a:ext>
                    </a:extLst>
                  </p:cNvPr>
                  <p:cNvSpPr/>
                  <p:nvPr/>
                </p:nvSpPr>
                <p:spPr>
                  <a:xfrm>
                    <a:off x="901567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7BE48D33-E9D5-9AF8-682F-84DEEBF3B580}"/>
                      </a:ext>
                    </a:extLst>
                  </p:cNvPr>
                  <p:cNvSpPr/>
                  <p:nvPr/>
                </p:nvSpPr>
                <p:spPr>
                  <a:xfrm>
                    <a:off x="895959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E906E97-9A02-8EC9-4A95-0A78278330F1}"/>
                      </a:ext>
                    </a:extLst>
                  </p:cNvPr>
                  <p:cNvSpPr/>
                  <p:nvPr/>
                </p:nvSpPr>
                <p:spPr>
                  <a:xfrm>
                    <a:off x="890366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96062DE8-ECC3-EA94-422F-28C8E39434F7}"/>
                      </a:ext>
                    </a:extLst>
                  </p:cNvPr>
                  <p:cNvSpPr/>
                  <p:nvPr/>
                </p:nvSpPr>
                <p:spPr>
                  <a:xfrm>
                    <a:off x="88477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1B99752-6F63-3B94-F748-F35D67CD958E}"/>
                      </a:ext>
                    </a:extLst>
                  </p:cNvPr>
                  <p:cNvSpPr/>
                  <p:nvPr/>
                </p:nvSpPr>
                <p:spPr>
                  <a:xfrm>
                    <a:off x="87916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292A5EE-880B-4031-56E8-C74B3F865D79}"/>
                      </a:ext>
                    </a:extLst>
                  </p:cNvPr>
                  <p:cNvSpPr/>
                  <p:nvPr/>
                </p:nvSpPr>
                <p:spPr>
                  <a:xfrm>
                    <a:off x="873572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FEC69D5E-4540-36FB-38F2-E34B0653F6D0}"/>
                      </a:ext>
                    </a:extLst>
                  </p:cNvPr>
                  <p:cNvSpPr/>
                  <p:nvPr/>
                </p:nvSpPr>
                <p:spPr>
                  <a:xfrm>
                    <a:off x="86796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802E218B-2510-1562-BE95-194D9334F2F5}"/>
                      </a:ext>
                    </a:extLst>
                  </p:cNvPr>
                  <p:cNvSpPr/>
                  <p:nvPr/>
                </p:nvSpPr>
                <p:spPr>
                  <a:xfrm>
                    <a:off x="86237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E09857A0-D818-C439-8898-29C31E8B7CB6}"/>
                      </a:ext>
                    </a:extLst>
                  </p:cNvPr>
                  <p:cNvSpPr/>
                  <p:nvPr/>
                </p:nvSpPr>
                <p:spPr>
                  <a:xfrm>
                    <a:off x="856763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ED40261-EFA2-3F37-E169-857AF603E217}"/>
                      </a:ext>
                    </a:extLst>
                  </p:cNvPr>
                  <p:cNvSpPr/>
                  <p:nvPr/>
                </p:nvSpPr>
                <p:spPr>
                  <a:xfrm>
                    <a:off x="85117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10886DE7-A3C1-566E-25FE-6CDA901C2253}"/>
                      </a:ext>
                    </a:extLst>
                  </p:cNvPr>
                  <p:cNvSpPr/>
                  <p:nvPr/>
                </p:nvSpPr>
                <p:spPr>
                  <a:xfrm>
                    <a:off x="845577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581F1D7-78ED-593D-BFBC-D439B09A0F70}"/>
                      </a:ext>
                    </a:extLst>
                  </p:cNvPr>
                  <p:cNvSpPr/>
                  <p:nvPr/>
                </p:nvSpPr>
                <p:spPr>
                  <a:xfrm>
                    <a:off x="83996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1C20D2D4-6B06-E3EF-EE86-8E1AB4846F45}"/>
                      </a:ext>
                    </a:extLst>
                  </p:cNvPr>
                  <p:cNvSpPr/>
                  <p:nvPr/>
                </p:nvSpPr>
                <p:spPr>
                  <a:xfrm>
                    <a:off x="83437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BDCA088-C0A2-BF72-80FD-7FD34DD6EB9D}"/>
                      </a:ext>
                    </a:extLst>
                  </p:cNvPr>
                  <p:cNvSpPr/>
                  <p:nvPr/>
                </p:nvSpPr>
                <p:spPr>
                  <a:xfrm>
                    <a:off x="82876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19BD642-3C86-56BB-FC73-09C3C99B16AC}"/>
                      </a:ext>
                    </a:extLst>
                  </p:cNvPr>
                  <p:cNvSpPr/>
                  <p:nvPr/>
                </p:nvSpPr>
                <p:spPr>
                  <a:xfrm>
                    <a:off x="82317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00" name="Freeform: Shape 99">
                  <a:extLst>
                    <a:ext uri="{FF2B5EF4-FFF2-40B4-BE49-F238E27FC236}">
                      <a16:creationId xmlns:a16="http://schemas.microsoft.com/office/drawing/2014/main" id="{1464738E-2C8E-B858-A49B-8544B966AECE}"/>
                    </a:ext>
                  </a:extLst>
                </p:cNvPr>
                <p:cNvSpPr/>
                <p:nvPr/>
              </p:nvSpPr>
              <p:spPr>
                <a:xfrm>
                  <a:off x="8170295"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101" name="Picture 100">
                  <a:extLst>
                    <a:ext uri="{FF2B5EF4-FFF2-40B4-BE49-F238E27FC236}">
                      <a16:creationId xmlns:a16="http://schemas.microsoft.com/office/drawing/2014/main" id="{61DC94A1-4F28-3BBD-92BC-9D696D2EE8C3}"/>
                    </a:ext>
                  </a:extLst>
                </p:cNvPr>
                <p:cNvPicPr>
                  <a:picLocks noChangeAspect="1"/>
                </p:cNvPicPr>
                <p:nvPr/>
              </p:nvPicPr>
              <p:blipFill>
                <a:blip r:embed="rId3"/>
                <a:stretch>
                  <a:fillRect/>
                </a:stretch>
              </p:blipFill>
              <p:spPr>
                <a:xfrm>
                  <a:off x="7754137" y="4060430"/>
                  <a:ext cx="874791" cy="874791"/>
                </a:xfrm>
                <a:custGeom>
                  <a:avLst/>
                  <a:gdLst>
                    <a:gd name="connsiteX0" fmla="*/ -9 w 874791"/>
                    <a:gd name="connsiteY0" fmla="*/ -269 h 874791"/>
                    <a:gd name="connsiteX1" fmla="*/ 874782 w 874791"/>
                    <a:gd name="connsiteY1" fmla="*/ -269 h 874791"/>
                    <a:gd name="connsiteX2" fmla="*/ 874782 w 874791"/>
                    <a:gd name="connsiteY2" fmla="*/ 874522 h 874791"/>
                    <a:gd name="connsiteX3" fmla="*/ -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269"/>
                      </a:moveTo>
                      <a:lnTo>
                        <a:pt x="874782" y="-269"/>
                      </a:lnTo>
                      <a:lnTo>
                        <a:pt x="874782" y="874522"/>
                      </a:lnTo>
                      <a:lnTo>
                        <a:pt x="-9" y="874522"/>
                      </a:lnTo>
                      <a:close/>
                    </a:path>
                  </a:pathLst>
                </a:custGeom>
              </p:spPr>
            </p:pic>
          </p:grpSp>
          <p:cxnSp>
            <p:nvCxnSpPr>
              <p:cNvPr id="96" name="Straight Arrow Connector 95">
                <a:extLst>
                  <a:ext uri="{FF2B5EF4-FFF2-40B4-BE49-F238E27FC236}">
                    <a16:creationId xmlns:a16="http://schemas.microsoft.com/office/drawing/2014/main" id="{B4091E81-15EF-B195-9543-E12D60D104E8}"/>
                  </a:ext>
                </a:extLst>
              </p:cNvPr>
              <p:cNvCxnSpPr>
                <a:cxnSpLocks/>
              </p:cNvCxnSpPr>
              <p:nvPr/>
            </p:nvCxnSpPr>
            <p:spPr>
              <a:xfrm>
                <a:off x="6784204"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CBE7EABE-2D4B-C85B-13E3-2AD0B341CA20}"/>
                </a:ext>
              </a:extLst>
            </p:cNvPr>
            <p:cNvGrpSpPr/>
            <p:nvPr/>
          </p:nvGrpSpPr>
          <p:grpSpPr>
            <a:xfrm>
              <a:off x="1813093" y="4426296"/>
              <a:ext cx="1378815" cy="1349397"/>
              <a:chOff x="5135609" y="5610054"/>
              <a:chExt cx="1378815" cy="1349397"/>
            </a:xfrm>
          </p:grpSpPr>
          <p:grpSp>
            <p:nvGrpSpPr>
              <p:cNvPr id="55" name="Graphic 610">
                <a:extLst>
                  <a:ext uri="{FF2B5EF4-FFF2-40B4-BE49-F238E27FC236}">
                    <a16:creationId xmlns:a16="http://schemas.microsoft.com/office/drawing/2014/main" id="{CFA59184-9E37-F754-7FA5-1D8071BD1051}"/>
                  </a:ext>
                </a:extLst>
              </p:cNvPr>
              <p:cNvGrpSpPr/>
              <p:nvPr/>
            </p:nvGrpSpPr>
            <p:grpSpPr>
              <a:xfrm>
                <a:off x="5135609" y="5610054"/>
                <a:ext cx="1378815" cy="1349397"/>
                <a:chOff x="6533042" y="3585824"/>
                <a:chExt cx="1378815" cy="1349397"/>
              </a:xfrm>
            </p:grpSpPr>
            <p:sp>
              <p:nvSpPr>
                <p:cNvPr id="57" name="Freeform: Shape 56">
                  <a:extLst>
                    <a:ext uri="{FF2B5EF4-FFF2-40B4-BE49-F238E27FC236}">
                      <a16:creationId xmlns:a16="http://schemas.microsoft.com/office/drawing/2014/main" id="{7469373F-0E31-2F20-9300-5BBA222DC44E}"/>
                    </a:ext>
                  </a:extLst>
                </p:cNvPr>
                <p:cNvSpPr/>
                <p:nvPr/>
              </p:nvSpPr>
              <p:spPr>
                <a:xfrm>
                  <a:off x="6949247"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DF399022-4250-CBC5-8948-6A2E8A2DE4E7}"/>
                    </a:ext>
                  </a:extLst>
                </p:cNvPr>
                <p:cNvSpPr/>
                <p:nvPr/>
              </p:nvSpPr>
              <p:spPr>
                <a:xfrm>
                  <a:off x="7065866" y="3758679"/>
                  <a:ext cx="616747" cy="559128"/>
                </a:xfrm>
                <a:custGeom>
                  <a:avLst/>
                  <a:gdLst>
                    <a:gd name="connsiteX0" fmla="*/ 110781 w 616747"/>
                    <a:gd name="connsiteY0" fmla="*/ 1383 h 559128"/>
                    <a:gd name="connsiteX1" fmla="*/ 57004 w 616747"/>
                    <a:gd name="connsiteY1" fmla="*/ 0 h 559128"/>
                    <a:gd name="connsiteX2" fmla="*/ 57004 w 616747"/>
                    <a:gd name="connsiteY2" fmla="*/ 112164 h 559128"/>
                    <a:gd name="connsiteX3" fmla="*/ 0 w 616747"/>
                    <a:gd name="connsiteY3" fmla="*/ 112778 h 559128"/>
                    <a:gd name="connsiteX4" fmla="*/ 0 w 616747"/>
                    <a:gd name="connsiteY4" fmla="*/ 336184 h 559128"/>
                    <a:gd name="connsiteX5" fmla="*/ 57004 w 616747"/>
                    <a:gd name="connsiteY5" fmla="*/ 335723 h 559128"/>
                    <a:gd name="connsiteX6" fmla="*/ 57004 w 616747"/>
                    <a:gd name="connsiteY6" fmla="*/ 391344 h 559128"/>
                    <a:gd name="connsiteX7" fmla="*/ 112778 w 616747"/>
                    <a:gd name="connsiteY7" fmla="*/ 391344 h 559128"/>
                    <a:gd name="connsiteX8" fmla="*/ 113393 w 616747"/>
                    <a:gd name="connsiteY8" fmla="*/ 503508 h 559128"/>
                    <a:gd name="connsiteX9" fmla="*/ 171011 w 616747"/>
                    <a:gd name="connsiteY9" fmla="*/ 504737 h 559128"/>
                    <a:gd name="connsiteX10" fmla="*/ 167785 w 616747"/>
                    <a:gd name="connsiteY10" fmla="*/ 559129 h 559128"/>
                    <a:gd name="connsiteX11" fmla="*/ 560665 w 616747"/>
                    <a:gd name="connsiteY11" fmla="*/ 557746 h 559128"/>
                    <a:gd name="connsiteX12" fmla="*/ 560358 w 616747"/>
                    <a:gd name="connsiteY12" fmla="*/ 504122 h 559128"/>
                    <a:gd name="connsiteX13" fmla="*/ 615364 w 616747"/>
                    <a:gd name="connsiteY13" fmla="*/ 505505 h 559128"/>
                    <a:gd name="connsiteX14" fmla="*/ 616747 w 616747"/>
                    <a:gd name="connsiteY14" fmla="*/ 277797 h 559128"/>
                    <a:gd name="connsiteX15" fmla="*/ 560973 w 616747"/>
                    <a:gd name="connsiteY15" fmla="*/ 280563 h 559128"/>
                    <a:gd name="connsiteX16" fmla="*/ 559743 w 616747"/>
                    <a:gd name="connsiteY16" fmla="*/ 226171 h 559128"/>
                    <a:gd name="connsiteX17" fmla="*/ 560358 w 616747"/>
                    <a:gd name="connsiteY17" fmla="*/ 170551 h 559128"/>
                    <a:gd name="connsiteX18" fmla="*/ 503354 w 616747"/>
                    <a:gd name="connsiteY18" fmla="*/ 169782 h 559128"/>
                    <a:gd name="connsiteX19" fmla="*/ 504737 w 616747"/>
                    <a:gd name="connsiteY19" fmla="*/ 113547 h 559128"/>
                    <a:gd name="connsiteX20" fmla="*/ 391959 w 616747"/>
                    <a:gd name="connsiteY20" fmla="*/ 113547 h 559128"/>
                    <a:gd name="connsiteX21" fmla="*/ 283175 w 616747"/>
                    <a:gd name="connsiteY21" fmla="*/ 112778 h 559128"/>
                    <a:gd name="connsiteX22" fmla="*/ 281792 w 616747"/>
                    <a:gd name="connsiteY22" fmla="*/ 56389 h 559128"/>
                    <a:gd name="connsiteX23" fmla="*/ 225403 w 616747"/>
                    <a:gd name="connsiteY23" fmla="*/ 56389 h 559128"/>
                    <a:gd name="connsiteX24" fmla="*/ 223406 w 616747"/>
                    <a:gd name="connsiteY24" fmla="*/ 768 h 55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47" h="559128">
                      <a:moveTo>
                        <a:pt x="110781" y="1383"/>
                      </a:moveTo>
                      <a:lnTo>
                        <a:pt x="57004" y="0"/>
                      </a:lnTo>
                      <a:lnTo>
                        <a:pt x="57004" y="112164"/>
                      </a:lnTo>
                      <a:lnTo>
                        <a:pt x="0" y="112778"/>
                      </a:lnTo>
                      <a:lnTo>
                        <a:pt x="0" y="336184"/>
                      </a:lnTo>
                      <a:lnTo>
                        <a:pt x="57004" y="335723"/>
                      </a:lnTo>
                      <a:lnTo>
                        <a:pt x="57004" y="391344"/>
                      </a:lnTo>
                      <a:lnTo>
                        <a:pt x="112778" y="391344"/>
                      </a:lnTo>
                      <a:lnTo>
                        <a:pt x="113393" y="503508"/>
                      </a:lnTo>
                      <a:lnTo>
                        <a:pt x="171011" y="504737"/>
                      </a:lnTo>
                      <a:lnTo>
                        <a:pt x="167785" y="559129"/>
                      </a:lnTo>
                      <a:lnTo>
                        <a:pt x="560665" y="557746"/>
                      </a:lnTo>
                      <a:lnTo>
                        <a:pt x="560358" y="504122"/>
                      </a:lnTo>
                      <a:lnTo>
                        <a:pt x="615364" y="505505"/>
                      </a:lnTo>
                      <a:lnTo>
                        <a:pt x="616747" y="277797"/>
                      </a:lnTo>
                      <a:lnTo>
                        <a:pt x="560973" y="280563"/>
                      </a:lnTo>
                      <a:lnTo>
                        <a:pt x="559743" y="226171"/>
                      </a:lnTo>
                      <a:lnTo>
                        <a:pt x="560358" y="170551"/>
                      </a:lnTo>
                      <a:lnTo>
                        <a:pt x="503354" y="169782"/>
                      </a:lnTo>
                      <a:lnTo>
                        <a:pt x="504737" y="113547"/>
                      </a:lnTo>
                      <a:lnTo>
                        <a:pt x="391959" y="113547"/>
                      </a:lnTo>
                      <a:lnTo>
                        <a:pt x="283175" y="112778"/>
                      </a:lnTo>
                      <a:lnTo>
                        <a:pt x="281792" y="56389"/>
                      </a:lnTo>
                      <a:lnTo>
                        <a:pt x="225403" y="56389"/>
                      </a:lnTo>
                      <a:lnTo>
                        <a:pt x="223406" y="768"/>
                      </a:lnTo>
                    </a:path>
                  </a:pathLst>
                </a:custGeom>
                <a:solidFill>
                  <a:srgbClr val="9FB5BA"/>
                </a:solidFill>
                <a:ln w="15358" cap="flat">
                  <a:noFill/>
                  <a:prstDash val="solid"/>
                  <a:miter/>
                </a:ln>
              </p:spPr>
              <p:txBody>
                <a:bodyPr rtlCol="0" anchor="ctr"/>
                <a:lstStyle/>
                <a:p>
                  <a:endParaRPr lang="en-US"/>
                </a:p>
              </p:txBody>
            </p:sp>
            <p:grpSp>
              <p:nvGrpSpPr>
                <p:cNvPr id="59" name="Graphic 610">
                  <a:extLst>
                    <a:ext uri="{FF2B5EF4-FFF2-40B4-BE49-F238E27FC236}">
                      <a16:creationId xmlns:a16="http://schemas.microsoft.com/office/drawing/2014/main" id="{8818C625-D545-003E-FA3C-8567E0A5BB3D}"/>
                    </a:ext>
                  </a:extLst>
                </p:cNvPr>
                <p:cNvGrpSpPr/>
                <p:nvPr/>
              </p:nvGrpSpPr>
              <p:grpSpPr>
                <a:xfrm>
                  <a:off x="6954624" y="3590894"/>
                  <a:ext cx="951855" cy="951855"/>
                  <a:chOff x="6954624" y="3590894"/>
                  <a:chExt cx="951855" cy="951855"/>
                </a:xfrm>
                <a:noFill/>
              </p:grpSpPr>
              <p:sp>
                <p:nvSpPr>
                  <p:cNvPr id="62" name="Freeform: Shape 61">
                    <a:extLst>
                      <a:ext uri="{FF2B5EF4-FFF2-40B4-BE49-F238E27FC236}">
                        <a16:creationId xmlns:a16="http://schemas.microsoft.com/office/drawing/2014/main" id="{2481D46B-845B-51A5-0FDE-B7CF314A7D28}"/>
                      </a:ext>
                    </a:extLst>
                  </p:cNvPr>
                  <p:cNvSpPr/>
                  <p:nvPr/>
                </p:nvSpPr>
                <p:spPr>
                  <a:xfrm>
                    <a:off x="6954624"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F84A19E-BD3C-1469-C154-D508CCADFCE0}"/>
                      </a:ext>
                    </a:extLst>
                  </p:cNvPr>
                  <p:cNvSpPr/>
                  <p:nvPr/>
                </p:nvSpPr>
                <p:spPr>
                  <a:xfrm>
                    <a:off x="6954624" y="364697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A703771-D8C9-3BDE-1EDF-8654BBC4CC85}"/>
                      </a:ext>
                    </a:extLst>
                  </p:cNvPr>
                  <p:cNvSpPr/>
                  <p:nvPr/>
                </p:nvSpPr>
                <p:spPr>
                  <a:xfrm>
                    <a:off x="6954624" y="370290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A83F723-3B98-546C-9ED1-08DF88DADD5A}"/>
                      </a:ext>
                    </a:extLst>
                  </p:cNvPr>
                  <p:cNvSpPr/>
                  <p:nvPr/>
                </p:nvSpPr>
                <p:spPr>
                  <a:xfrm>
                    <a:off x="6954624" y="375898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1108FB5-603A-D81C-CF02-0819F5C5FEE6}"/>
                      </a:ext>
                    </a:extLst>
                  </p:cNvPr>
                  <p:cNvSpPr/>
                  <p:nvPr/>
                </p:nvSpPr>
                <p:spPr>
                  <a:xfrm>
                    <a:off x="6954624" y="381491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AEC0CB2-404A-D467-8FC3-DA7FC57EEEED}"/>
                      </a:ext>
                    </a:extLst>
                  </p:cNvPr>
                  <p:cNvSpPr/>
                  <p:nvPr/>
                </p:nvSpPr>
                <p:spPr>
                  <a:xfrm>
                    <a:off x="6954624" y="387084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39513D5-91CC-8CDD-FF91-7574BD3A5BB3}"/>
                      </a:ext>
                    </a:extLst>
                  </p:cNvPr>
                  <p:cNvSpPr/>
                  <p:nvPr/>
                </p:nvSpPr>
                <p:spPr>
                  <a:xfrm>
                    <a:off x="6954624" y="392692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C3E2EDEA-B800-688E-92DE-BA661009EECC}"/>
                      </a:ext>
                    </a:extLst>
                  </p:cNvPr>
                  <p:cNvSpPr/>
                  <p:nvPr/>
                </p:nvSpPr>
                <p:spPr>
                  <a:xfrm>
                    <a:off x="6954624" y="398285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188E5F9-3343-7471-46AB-9039FCE0E509}"/>
                      </a:ext>
                    </a:extLst>
                  </p:cNvPr>
                  <p:cNvSpPr/>
                  <p:nvPr/>
                </p:nvSpPr>
                <p:spPr>
                  <a:xfrm>
                    <a:off x="6954624" y="403893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1561772-EA27-2382-F903-279601F0C37F}"/>
                      </a:ext>
                    </a:extLst>
                  </p:cNvPr>
                  <p:cNvSpPr/>
                  <p:nvPr/>
                </p:nvSpPr>
                <p:spPr>
                  <a:xfrm>
                    <a:off x="6954624" y="409486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EAF9AD7-ED35-6E94-CC19-85C3DAED8A9C}"/>
                      </a:ext>
                    </a:extLst>
                  </p:cNvPr>
                  <p:cNvSpPr/>
                  <p:nvPr/>
                </p:nvSpPr>
                <p:spPr>
                  <a:xfrm>
                    <a:off x="6954624" y="415094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1D3B227-A22C-8A00-001C-D47C19E89A19}"/>
                      </a:ext>
                    </a:extLst>
                  </p:cNvPr>
                  <p:cNvSpPr/>
                  <p:nvPr/>
                </p:nvSpPr>
                <p:spPr>
                  <a:xfrm>
                    <a:off x="6954624" y="42068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5B28155-1283-02BB-E77D-E71B83568559}"/>
                      </a:ext>
                    </a:extLst>
                  </p:cNvPr>
                  <p:cNvSpPr/>
                  <p:nvPr/>
                </p:nvSpPr>
                <p:spPr>
                  <a:xfrm>
                    <a:off x="6954624" y="42628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6BFDBC11-2F2C-B6CD-9100-21E8DE3B06DE}"/>
                      </a:ext>
                    </a:extLst>
                  </p:cNvPr>
                  <p:cNvSpPr/>
                  <p:nvPr/>
                </p:nvSpPr>
                <p:spPr>
                  <a:xfrm>
                    <a:off x="6954624" y="43188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82B4C7B4-7BB0-5D73-8CC7-3CA45BC04751}"/>
                      </a:ext>
                    </a:extLst>
                  </p:cNvPr>
                  <p:cNvSpPr/>
                  <p:nvPr/>
                </p:nvSpPr>
                <p:spPr>
                  <a:xfrm>
                    <a:off x="6954624" y="437481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C83A435-CFD2-D9D1-9C3F-10EB08092A89}"/>
                      </a:ext>
                    </a:extLst>
                  </p:cNvPr>
                  <p:cNvSpPr/>
                  <p:nvPr/>
                </p:nvSpPr>
                <p:spPr>
                  <a:xfrm>
                    <a:off x="6954624" y="443089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E26D20A-52C8-D734-54BF-207A02495A27}"/>
                      </a:ext>
                    </a:extLst>
                  </p:cNvPr>
                  <p:cNvSpPr/>
                  <p:nvPr/>
                </p:nvSpPr>
                <p:spPr>
                  <a:xfrm>
                    <a:off x="6954624" y="448682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5CBC1C0-05C6-3DE4-720B-0166C5CB4565}"/>
                      </a:ext>
                    </a:extLst>
                  </p:cNvPr>
                  <p:cNvSpPr/>
                  <p:nvPr/>
                </p:nvSpPr>
                <p:spPr>
                  <a:xfrm>
                    <a:off x="78505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2C0DF06-095D-A398-8B24-A1FD06DFF68A}"/>
                      </a:ext>
                    </a:extLst>
                  </p:cNvPr>
                  <p:cNvSpPr/>
                  <p:nvPr/>
                </p:nvSpPr>
                <p:spPr>
                  <a:xfrm>
                    <a:off x="779447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3768333D-8A3A-7C10-867A-A1863D963D16}"/>
                      </a:ext>
                    </a:extLst>
                  </p:cNvPr>
                  <p:cNvSpPr/>
                  <p:nvPr/>
                </p:nvSpPr>
                <p:spPr>
                  <a:xfrm>
                    <a:off x="77385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C818C73A-6264-B135-5439-3C69677B7179}"/>
                      </a:ext>
                    </a:extLst>
                  </p:cNvPr>
                  <p:cNvSpPr/>
                  <p:nvPr/>
                </p:nvSpPr>
                <p:spPr>
                  <a:xfrm>
                    <a:off x="76826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8450FE9E-3B08-4B64-CA25-30C852C4D813}"/>
                      </a:ext>
                    </a:extLst>
                  </p:cNvPr>
                  <p:cNvSpPr/>
                  <p:nvPr/>
                </p:nvSpPr>
                <p:spPr>
                  <a:xfrm>
                    <a:off x="762653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492C881F-6312-B34F-EAD3-AE2532CE7E4D}"/>
                      </a:ext>
                    </a:extLst>
                  </p:cNvPr>
                  <p:cNvSpPr/>
                  <p:nvPr/>
                </p:nvSpPr>
                <p:spPr>
                  <a:xfrm>
                    <a:off x="75706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0D7640FD-2F1D-890B-D37E-CBD26E298ED8}"/>
                      </a:ext>
                    </a:extLst>
                  </p:cNvPr>
                  <p:cNvSpPr/>
                  <p:nvPr/>
                </p:nvSpPr>
                <p:spPr>
                  <a:xfrm>
                    <a:off x="751452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3E6F659-11F6-B304-7583-AF1535CCD538}"/>
                      </a:ext>
                    </a:extLst>
                  </p:cNvPr>
                  <p:cNvSpPr/>
                  <p:nvPr/>
                </p:nvSpPr>
                <p:spPr>
                  <a:xfrm>
                    <a:off x="74585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EC1E80A-44CD-71B0-F781-7E2C41DFB643}"/>
                      </a:ext>
                    </a:extLst>
                  </p:cNvPr>
                  <p:cNvSpPr/>
                  <p:nvPr/>
                </p:nvSpPr>
                <p:spPr>
                  <a:xfrm>
                    <a:off x="74026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5D120A57-73BC-F1D1-5547-A2180DD61C24}"/>
                      </a:ext>
                    </a:extLst>
                  </p:cNvPr>
                  <p:cNvSpPr/>
                  <p:nvPr/>
                </p:nvSpPr>
                <p:spPr>
                  <a:xfrm>
                    <a:off x="73465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48D15EE-B1EC-98FD-3CA4-D78958481368}"/>
                      </a:ext>
                    </a:extLst>
                  </p:cNvPr>
                  <p:cNvSpPr/>
                  <p:nvPr/>
                </p:nvSpPr>
                <p:spPr>
                  <a:xfrm>
                    <a:off x="72906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02EE1664-8819-D205-F014-4DD42ECABE32}"/>
                      </a:ext>
                    </a:extLst>
                  </p:cNvPr>
                  <p:cNvSpPr/>
                  <p:nvPr/>
                </p:nvSpPr>
                <p:spPr>
                  <a:xfrm>
                    <a:off x="723457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8D0F21A-721A-3B99-FDEB-4ECA41C8874B}"/>
                      </a:ext>
                    </a:extLst>
                  </p:cNvPr>
                  <p:cNvSpPr/>
                  <p:nvPr/>
                </p:nvSpPr>
                <p:spPr>
                  <a:xfrm>
                    <a:off x="717864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7A0F845-9815-0017-1A1C-85EC24C6BB4D}"/>
                      </a:ext>
                    </a:extLst>
                  </p:cNvPr>
                  <p:cNvSpPr/>
                  <p:nvPr/>
                </p:nvSpPr>
                <p:spPr>
                  <a:xfrm>
                    <a:off x="712271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65E465B2-0661-CDFB-7F0A-18A9A49B01E6}"/>
                      </a:ext>
                    </a:extLst>
                  </p:cNvPr>
                  <p:cNvSpPr/>
                  <p:nvPr/>
                </p:nvSpPr>
                <p:spPr>
                  <a:xfrm>
                    <a:off x="70666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9614D2A2-C3E8-E4E8-9C21-FDD2D4CE4D5F}"/>
                      </a:ext>
                    </a:extLst>
                  </p:cNvPr>
                  <p:cNvSpPr/>
                  <p:nvPr/>
                </p:nvSpPr>
                <p:spPr>
                  <a:xfrm>
                    <a:off x="701070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60" name="Freeform: Shape 59">
                  <a:extLst>
                    <a:ext uri="{FF2B5EF4-FFF2-40B4-BE49-F238E27FC236}">
                      <a16:creationId xmlns:a16="http://schemas.microsoft.com/office/drawing/2014/main" id="{2FC39620-ACD4-EC6D-C4B9-18A8C5F065FB}"/>
                    </a:ext>
                  </a:extLst>
                </p:cNvPr>
                <p:cNvSpPr/>
                <p:nvPr/>
              </p:nvSpPr>
              <p:spPr>
                <a:xfrm>
                  <a:off x="6949247"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61" name="Picture 60">
                  <a:extLst>
                    <a:ext uri="{FF2B5EF4-FFF2-40B4-BE49-F238E27FC236}">
                      <a16:creationId xmlns:a16="http://schemas.microsoft.com/office/drawing/2014/main" id="{408AF332-C0CA-98A0-650D-AE4251E4BE9F}"/>
                    </a:ext>
                  </a:extLst>
                </p:cNvPr>
                <p:cNvPicPr>
                  <a:picLocks noChangeAspect="1"/>
                </p:cNvPicPr>
                <p:nvPr/>
              </p:nvPicPr>
              <p:blipFill>
                <a:blip r:embed="rId3"/>
                <a:stretch>
                  <a:fillRect/>
                </a:stretch>
              </p:blipFill>
              <p:spPr>
                <a:xfrm>
                  <a:off x="6533042" y="4060430"/>
                  <a:ext cx="874791" cy="874791"/>
                </a:xfrm>
                <a:custGeom>
                  <a:avLst/>
                  <a:gdLst>
                    <a:gd name="connsiteX0" fmla="*/ -89 w 874791"/>
                    <a:gd name="connsiteY0" fmla="*/ -269 h 874791"/>
                    <a:gd name="connsiteX1" fmla="*/ 874703 w 874791"/>
                    <a:gd name="connsiteY1" fmla="*/ -269 h 874791"/>
                    <a:gd name="connsiteX2" fmla="*/ 874703 w 874791"/>
                    <a:gd name="connsiteY2" fmla="*/ 874522 h 874791"/>
                    <a:gd name="connsiteX3" fmla="*/ -8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89" y="-269"/>
                      </a:moveTo>
                      <a:lnTo>
                        <a:pt x="874703" y="-269"/>
                      </a:lnTo>
                      <a:lnTo>
                        <a:pt x="874703" y="874522"/>
                      </a:lnTo>
                      <a:lnTo>
                        <a:pt x="-89" y="874522"/>
                      </a:lnTo>
                      <a:close/>
                    </a:path>
                  </a:pathLst>
                </a:custGeom>
              </p:spPr>
            </p:pic>
          </p:grpSp>
          <p:cxnSp>
            <p:nvCxnSpPr>
              <p:cNvPr id="56" name="Straight Arrow Connector 55">
                <a:extLst>
                  <a:ext uri="{FF2B5EF4-FFF2-40B4-BE49-F238E27FC236}">
                    <a16:creationId xmlns:a16="http://schemas.microsoft.com/office/drawing/2014/main" id="{DA193C07-BCB0-E3F6-9A80-A03B05CB4402}"/>
                  </a:ext>
                </a:extLst>
              </p:cNvPr>
              <p:cNvCxnSpPr>
                <a:cxnSpLocks/>
              </p:cNvCxnSpPr>
              <p:nvPr/>
            </p:nvCxnSpPr>
            <p:spPr>
              <a:xfrm>
                <a:off x="5579780"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A9AED764-622A-6A08-EF04-C0FE0A9D934B}"/>
                </a:ext>
              </a:extLst>
            </p:cNvPr>
            <p:cNvGrpSpPr/>
            <p:nvPr/>
          </p:nvGrpSpPr>
          <p:grpSpPr>
            <a:xfrm>
              <a:off x="587804" y="4423991"/>
              <a:ext cx="1378907" cy="1349274"/>
              <a:chOff x="3910320" y="5607749"/>
              <a:chExt cx="1378907" cy="1349274"/>
            </a:xfrm>
          </p:grpSpPr>
          <p:grpSp>
            <p:nvGrpSpPr>
              <p:cNvPr id="15" name="Graphic 610">
                <a:extLst>
                  <a:ext uri="{FF2B5EF4-FFF2-40B4-BE49-F238E27FC236}">
                    <a16:creationId xmlns:a16="http://schemas.microsoft.com/office/drawing/2014/main" id="{1B4CB3A8-9630-F8F7-8A7A-F9F0DF76199B}"/>
                  </a:ext>
                </a:extLst>
              </p:cNvPr>
              <p:cNvGrpSpPr/>
              <p:nvPr/>
            </p:nvGrpSpPr>
            <p:grpSpPr>
              <a:xfrm>
                <a:off x="3910320" y="5607749"/>
                <a:ext cx="1378907" cy="1349274"/>
                <a:chOff x="5307753" y="3583519"/>
                <a:chExt cx="1378907" cy="1349274"/>
              </a:xfrm>
            </p:grpSpPr>
            <p:sp>
              <p:nvSpPr>
                <p:cNvPr id="17" name="Freeform: Shape 16">
                  <a:extLst>
                    <a:ext uri="{FF2B5EF4-FFF2-40B4-BE49-F238E27FC236}">
                      <a16:creationId xmlns:a16="http://schemas.microsoft.com/office/drawing/2014/main" id="{2A2569EF-F074-A246-41C9-B95ADFA2A6C8}"/>
                    </a:ext>
                  </a:extLst>
                </p:cNvPr>
                <p:cNvSpPr/>
                <p:nvPr/>
              </p:nvSpPr>
              <p:spPr>
                <a:xfrm>
                  <a:off x="5724049" y="3584748"/>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0653269-2F9B-8F1A-DEA0-250F14A0128D}"/>
                    </a:ext>
                  </a:extLst>
                </p:cNvPr>
                <p:cNvSpPr/>
                <p:nvPr/>
              </p:nvSpPr>
              <p:spPr>
                <a:xfrm>
                  <a:off x="5896597" y="3813071"/>
                  <a:ext cx="560972" cy="504122"/>
                </a:xfrm>
                <a:custGeom>
                  <a:avLst/>
                  <a:gdLst>
                    <a:gd name="connsiteX0" fmla="*/ 56236 w 560972"/>
                    <a:gd name="connsiteY0" fmla="*/ 1383 h 504122"/>
                    <a:gd name="connsiteX1" fmla="*/ 0 w 560972"/>
                    <a:gd name="connsiteY1" fmla="*/ 0 h 504122"/>
                    <a:gd name="connsiteX2" fmla="*/ 615 w 560972"/>
                    <a:gd name="connsiteY2" fmla="*/ 393956 h 504122"/>
                    <a:gd name="connsiteX3" fmla="*/ 56236 w 560972"/>
                    <a:gd name="connsiteY3" fmla="*/ 393956 h 504122"/>
                    <a:gd name="connsiteX4" fmla="*/ 56236 w 560972"/>
                    <a:gd name="connsiteY4" fmla="*/ 503354 h 504122"/>
                    <a:gd name="connsiteX5" fmla="*/ 444353 w 560972"/>
                    <a:gd name="connsiteY5" fmla="*/ 504123 h 504122"/>
                    <a:gd name="connsiteX6" fmla="*/ 450345 w 560972"/>
                    <a:gd name="connsiteY6" fmla="*/ 449116 h 504122"/>
                    <a:gd name="connsiteX7" fmla="*/ 503969 w 560972"/>
                    <a:gd name="connsiteY7" fmla="*/ 445121 h 504122"/>
                    <a:gd name="connsiteX8" fmla="*/ 503969 w 560972"/>
                    <a:gd name="connsiteY8" fmla="*/ 391344 h 504122"/>
                    <a:gd name="connsiteX9" fmla="*/ 560358 w 560972"/>
                    <a:gd name="connsiteY9" fmla="*/ 393342 h 504122"/>
                    <a:gd name="connsiteX10" fmla="*/ 560973 w 560972"/>
                    <a:gd name="connsiteY10" fmla="*/ 167170 h 504122"/>
                    <a:gd name="connsiteX11" fmla="*/ 504737 w 560972"/>
                    <a:gd name="connsiteY11" fmla="*/ 170090 h 504122"/>
                    <a:gd name="connsiteX12" fmla="*/ 504583 w 560972"/>
                    <a:gd name="connsiteY12" fmla="*/ 54392 h 504122"/>
                    <a:gd name="connsiteX13" fmla="*/ 337567 w 560972"/>
                    <a:gd name="connsiteY13" fmla="*/ 57772 h 504122"/>
                    <a:gd name="connsiteX14" fmla="*/ 336645 w 560972"/>
                    <a:gd name="connsiteY14" fmla="*/ 0 h 50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972" h="504122">
                      <a:moveTo>
                        <a:pt x="56236" y="1383"/>
                      </a:moveTo>
                      <a:lnTo>
                        <a:pt x="0" y="0"/>
                      </a:lnTo>
                      <a:lnTo>
                        <a:pt x="615" y="393956"/>
                      </a:lnTo>
                      <a:lnTo>
                        <a:pt x="56236" y="393956"/>
                      </a:lnTo>
                      <a:lnTo>
                        <a:pt x="56236" y="503354"/>
                      </a:lnTo>
                      <a:lnTo>
                        <a:pt x="444353" y="504123"/>
                      </a:lnTo>
                      <a:lnTo>
                        <a:pt x="450345" y="449116"/>
                      </a:lnTo>
                      <a:lnTo>
                        <a:pt x="503969" y="445121"/>
                      </a:lnTo>
                      <a:lnTo>
                        <a:pt x="503969" y="391344"/>
                      </a:lnTo>
                      <a:lnTo>
                        <a:pt x="560358" y="393342"/>
                      </a:lnTo>
                      <a:lnTo>
                        <a:pt x="560973" y="167170"/>
                      </a:lnTo>
                      <a:lnTo>
                        <a:pt x="504737" y="170090"/>
                      </a:lnTo>
                      <a:lnTo>
                        <a:pt x="504583" y="54392"/>
                      </a:lnTo>
                      <a:lnTo>
                        <a:pt x="337567" y="57772"/>
                      </a:lnTo>
                      <a:lnTo>
                        <a:pt x="336645" y="0"/>
                      </a:lnTo>
                    </a:path>
                  </a:pathLst>
                </a:custGeom>
                <a:solidFill>
                  <a:srgbClr val="9FB5BA"/>
                </a:solidFill>
                <a:ln w="15358" cap="flat">
                  <a:noFill/>
                  <a:prstDash val="solid"/>
                  <a:miter/>
                </a:ln>
              </p:spPr>
              <p:txBody>
                <a:bodyPr rtlCol="0" anchor="ctr"/>
                <a:lstStyle/>
                <a:p>
                  <a:endParaRPr lang="en-US"/>
                </a:p>
              </p:txBody>
            </p:sp>
            <p:grpSp>
              <p:nvGrpSpPr>
                <p:cNvPr id="19" name="Graphic 610">
                  <a:extLst>
                    <a:ext uri="{FF2B5EF4-FFF2-40B4-BE49-F238E27FC236}">
                      <a16:creationId xmlns:a16="http://schemas.microsoft.com/office/drawing/2014/main" id="{3A69EE52-54E9-4A5F-F7F7-A619C894EF9A}"/>
                    </a:ext>
                  </a:extLst>
                </p:cNvPr>
                <p:cNvGrpSpPr/>
                <p:nvPr/>
              </p:nvGrpSpPr>
              <p:grpSpPr>
                <a:xfrm>
                  <a:off x="5729427" y="3588590"/>
                  <a:ext cx="951855" cy="951855"/>
                  <a:chOff x="5729427" y="3588590"/>
                  <a:chExt cx="951855" cy="951855"/>
                </a:xfrm>
                <a:noFill/>
              </p:grpSpPr>
              <p:sp>
                <p:nvSpPr>
                  <p:cNvPr id="22" name="Freeform: Shape 21">
                    <a:extLst>
                      <a:ext uri="{FF2B5EF4-FFF2-40B4-BE49-F238E27FC236}">
                        <a16:creationId xmlns:a16="http://schemas.microsoft.com/office/drawing/2014/main" id="{369E285A-2CA7-62C9-89B7-43CA72EA63DD}"/>
                      </a:ext>
                    </a:extLst>
                  </p:cNvPr>
                  <p:cNvSpPr/>
                  <p:nvPr/>
                </p:nvSpPr>
                <p:spPr>
                  <a:xfrm>
                    <a:off x="5729427" y="3588590"/>
                    <a:ext cx="951855" cy="951855"/>
                  </a:xfrm>
                  <a:custGeom>
                    <a:avLst/>
                    <a:gdLst>
                      <a:gd name="connsiteX0" fmla="*/ 0 w 951855"/>
                      <a:gd name="connsiteY0" fmla="*/ 0 h 951855"/>
                      <a:gd name="connsiteX1" fmla="*/ 951856 w 951855"/>
                      <a:gd name="connsiteY1" fmla="*/ 0 h 951855"/>
                      <a:gd name="connsiteX2" fmla="*/ 951856 w 951855"/>
                      <a:gd name="connsiteY2" fmla="*/ 951855 h 951855"/>
                      <a:gd name="connsiteX3" fmla="*/ 0 w 951855"/>
                      <a:gd name="connsiteY3" fmla="*/ 951855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5"/>
                        </a:lnTo>
                        <a:lnTo>
                          <a:pt x="0" y="951855"/>
                        </a:lnTo>
                        <a:close/>
                      </a:path>
                    </a:pathLst>
                  </a:custGeom>
                  <a:noFill/>
                  <a:ln w="7679" cap="flat">
                    <a:solidFill>
                      <a:srgbClr val="808080"/>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7DD68EF-15E0-34E9-E0FA-A27F46A86EF4}"/>
                      </a:ext>
                    </a:extLst>
                  </p:cNvPr>
                  <p:cNvSpPr/>
                  <p:nvPr/>
                </p:nvSpPr>
                <p:spPr>
                  <a:xfrm>
                    <a:off x="5729427" y="364451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124C5CE-F7DE-ACCD-16DF-5184BF40E1C3}"/>
                      </a:ext>
                    </a:extLst>
                  </p:cNvPr>
                  <p:cNvSpPr/>
                  <p:nvPr/>
                </p:nvSpPr>
                <p:spPr>
                  <a:xfrm>
                    <a:off x="5729427" y="37004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A9E077D-5D95-9FD4-0C49-0790A88E4560}"/>
                      </a:ext>
                    </a:extLst>
                  </p:cNvPr>
                  <p:cNvSpPr/>
                  <p:nvPr/>
                </p:nvSpPr>
                <p:spPr>
                  <a:xfrm>
                    <a:off x="5729427" y="37565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E168150-386E-C18C-2C09-1E4FE1A0B0C0}"/>
                      </a:ext>
                    </a:extLst>
                  </p:cNvPr>
                  <p:cNvSpPr/>
                  <p:nvPr/>
                </p:nvSpPr>
                <p:spPr>
                  <a:xfrm>
                    <a:off x="5729427" y="38124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9C5B534-7B89-D47E-A465-A22BB747CD29}"/>
                      </a:ext>
                    </a:extLst>
                  </p:cNvPr>
                  <p:cNvSpPr/>
                  <p:nvPr/>
                </p:nvSpPr>
                <p:spPr>
                  <a:xfrm>
                    <a:off x="5729427" y="386853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0AE3F33-A6F5-7B7B-F1EA-A66B2767870E}"/>
                      </a:ext>
                    </a:extLst>
                  </p:cNvPr>
                  <p:cNvSpPr/>
                  <p:nvPr/>
                </p:nvSpPr>
                <p:spPr>
                  <a:xfrm>
                    <a:off x="5729427" y="39244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FA48D3D-B51A-1781-BEA0-BD063C166599}"/>
                      </a:ext>
                    </a:extLst>
                  </p:cNvPr>
                  <p:cNvSpPr/>
                  <p:nvPr/>
                </p:nvSpPr>
                <p:spPr>
                  <a:xfrm>
                    <a:off x="5729427" y="398039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E00FF60-56D2-4CE5-8F9A-5C48AE168033}"/>
                      </a:ext>
                    </a:extLst>
                  </p:cNvPr>
                  <p:cNvSpPr/>
                  <p:nvPr/>
                </p:nvSpPr>
                <p:spPr>
                  <a:xfrm>
                    <a:off x="5729427" y="40364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B0EB5EA-1E01-086E-EF8E-15CC51188D12}"/>
                      </a:ext>
                    </a:extLst>
                  </p:cNvPr>
                  <p:cNvSpPr/>
                  <p:nvPr/>
                </p:nvSpPr>
                <p:spPr>
                  <a:xfrm>
                    <a:off x="5729427" y="409240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1A9E655-6D3B-5B7F-7068-1CA1CC7F793E}"/>
                      </a:ext>
                    </a:extLst>
                  </p:cNvPr>
                  <p:cNvSpPr/>
                  <p:nvPr/>
                </p:nvSpPr>
                <p:spPr>
                  <a:xfrm>
                    <a:off x="5729427" y="41484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BC6164E-05DB-2A6C-D926-EDEB41097113}"/>
                      </a:ext>
                    </a:extLst>
                  </p:cNvPr>
                  <p:cNvSpPr/>
                  <p:nvPr/>
                </p:nvSpPr>
                <p:spPr>
                  <a:xfrm>
                    <a:off x="5729427" y="42044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A9ACE5C-5EDA-E34E-4F0A-944906566903}"/>
                      </a:ext>
                    </a:extLst>
                  </p:cNvPr>
                  <p:cNvSpPr/>
                  <p:nvPr/>
                </p:nvSpPr>
                <p:spPr>
                  <a:xfrm>
                    <a:off x="5729427" y="42604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787A17B-7992-EA55-5317-1624D1E84B5B}"/>
                      </a:ext>
                    </a:extLst>
                  </p:cNvPr>
                  <p:cNvSpPr/>
                  <p:nvPr/>
                </p:nvSpPr>
                <p:spPr>
                  <a:xfrm>
                    <a:off x="5729427" y="43164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820881F-1BA4-C8F6-AA1F-FAFD329687D5}"/>
                      </a:ext>
                    </a:extLst>
                  </p:cNvPr>
                  <p:cNvSpPr/>
                  <p:nvPr/>
                </p:nvSpPr>
                <p:spPr>
                  <a:xfrm>
                    <a:off x="5729427" y="43723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C3ABDA3-403E-4A3B-B7DA-CAA370EF5630}"/>
                      </a:ext>
                    </a:extLst>
                  </p:cNvPr>
                  <p:cNvSpPr/>
                  <p:nvPr/>
                </p:nvSpPr>
                <p:spPr>
                  <a:xfrm>
                    <a:off x="5729427" y="44284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0EB8218-CF94-D352-F278-94F067733AFA}"/>
                      </a:ext>
                    </a:extLst>
                  </p:cNvPr>
                  <p:cNvSpPr/>
                  <p:nvPr/>
                </p:nvSpPr>
                <p:spPr>
                  <a:xfrm>
                    <a:off x="5729427" y="44843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689CAA2-B85C-9130-9EC5-43FBBB7C65ED}"/>
                      </a:ext>
                    </a:extLst>
                  </p:cNvPr>
                  <p:cNvSpPr/>
                  <p:nvPr/>
                </p:nvSpPr>
                <p:spPr>
                  <a:xfrm>
                    <a:off x="662520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97F7F91-9065-A150-52E5-FADA9E045E52}"/>
                      </a:ext>
                    </a:extLst>
                  </p:cNvPr>
                  <p:cNvSpPr/>
                  <p:nvPr/>
                </p:nvSpPr>
                <p:spPr>
                  <a:xfrm>
                    <a:off x="656927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40A5C2E-A691-3914-2D8E-B09405E41DAB}"/>
                      </a:ext>
                    </a:extLst>
                  </p:cNvPr>
                  <p:cNvSpPr/>
                  <p:nvPr/>
                </p:nvSpPr>
                <p:spPr>
                  <a:xfrm>
                    <a:off x="651319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15ED0B2-1E73-4BA5-086F-32B06966C3EC}"/>
                      </a:ext>
                    </a:extLst>
                  </p:cNvPr>
                  <p:cNvSpPr/>
                  <p:nvPr/>
                </p:nvSpPr>
                <p:spPr>
                  <a:xfrm>
                    <a:off x="645726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D8F06D7-F330-4033-0B68-E2CBD02E9D12}"/>
                      </a:ext>
                    </a:extLst>
                  </p:cNvPr>
                  <p:cNvSpPr/>
                  <p:nvPr/>
                </p:nvSpPr>
                <p:spPr>
                  <a:xfrm>
                    <a:off x="640133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78322C92-B761-45C7-940A-3DF0E199F162}"/>
                      </a:ext>
                    </a:extLst>
                  </p:cNvPr>
                  <p:cNvSpPr/>
                  <p:nvPr/>
                </p:nvSpPr>
                <p:spPr>
                  <a:xfrm>
                    <a:off x="634525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A82C286-CD1F-464A-BFFF-45EB37F53FE1}"/>
                      </a:ext>
                    </a:extLst>
                  </p:cNvPr>
                  <p:cNvSpPr/>
                  <p:nvPr/>
                </p:nvSpPr>
                <p:spPr>
                  <a:xfrm>
                    <a:off x="628932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352F518-F408-6F65-FD84-5CEDCEF25330}"/>
                      </a:ext>
                    </a:extLst>
                  </p:cNvPr>
                  <p:cNvSpPr/>
                  <p:nvPr/>
                </p:nvSpPr>
                <p:spPr>
                  <a:xfrm>
                    <a:off x="623324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E763F61-2C27-6B35-2963-C2BBE2949007}"/>
                      </a:ext>
                    </a:extLst>
                  </p:cNvPr>
                  <p:cNvSpPr/>
                  <p:nvPr/>
                </p:nvSpPr>
                <p:spPr>
                  <a:xfrm>
                    <a:off x="617731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9475F0A-0BDA-057C-545E-DF85D4DBF72B}"/>
                      </a:ext>
                    </a:extLst>
                  </p:cNvPr>
                  <p:cNvSpPr/>
                  <p:nvPr/>
                </p:nvSpPr>
                <p:spPr>
                  <a:xfrm>
                    <a:off x="612138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2D4D18E-0C3C-95A9-D08C-5DB39A7D0EE3}"/>
                      </a:ext>
                    </a:extLst>
                  </p:cNvPr>
                  <p:cNvSpPr/>
                  <p:nvPr/>
                </p:nvSpPr>
                <p:spPr>
                  <a:xfrm>
                    <a:off x="606530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A2A2090-E66E-46B6-A537-FC032FDCB197}"/>
                      </a:ext>
                    </a:extLst>
                  </p:cNvPr>
                  <p:cNvSpPr/>
                  <p:nvPr/>
                </p:nvSpPr>
                <p:spPr>
                  <a:xfrm>
                    <a:off x="600937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BFE57B6-3CBC-7282-A566-EFE0BB5A1A9F}"/>
                      </a:ext>
                    </a:extLst>
                  </p:cNvPr>
                  <p:cNvSpPr/>
                  <p:nvPr/>
                </p:nvSpPr>
                <p:spPr>
                  <a:xfrm>
                    <a:off x="595329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607F990-A38D-15B5-DEF9-A87C647259FE}"/>
                      </a:ext>
                    </a:extLst>
                  </p:cNvPr>
                  <p:cNvSpPr/>
                  <p:nvPr/>
                </p:nvSpPr>
                <p:spPr>
                  <a:xfrm>
                    <a:off x="589736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AD993AD-565E-F4A0-0B61-A91280C50CAA}"/>
                      </a:ext>
                    </a:extLst>
                  </p:cNvPr>
                  <p:cNvSpPr/>
                  <p:nvPr/>
                </p:nvSpPr>
                <p:spPr>
                  <a:xfrm>
                    <a:off x="5841437"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37A17C6-9398-5C8D-A39E-490AC8AB9473}"/>
                      </a:ext>
                    </a:extLst>
                  </p:cNvPr>
                  <p:cNvSpPr/>
                  <p:nvPr/>
                </p:nvSpPr>
                <p:spPr>
                  <a:xfrm>
                    <a:off x="5785355"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B69C92A5-3B35-67A1-DB7E-091BC0C8BA5B}"/>
                    </a:ext>
                  </a:extLst>
                </p:cNvPr>
                <p:cNvSpPr/>
                <p:nvPr/>
              </p:nvSpPr>
              <p:spPr>
                <a:xfrm>
                  <a:off x="5724049" y="358351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1" name="Picture 20">
                  <a:extLst>
                    <a:ext uri="{FF2B5EF4-FFF2-40B4-BE49-F238E27FC236}">
                      <a16:creationId xmlns:a16="http://schemas.microsoft.com/office/drawing/2014/main" id="{B147E73F-2D1B-3498-A908-B76EEF86385C}"/>
                    </a:ext>
                  </a:extLst>
                </p:cNvPr>
                <p:cNvPicPr>
                  <a:picLocks noChangeAspect="1"/>
                </p:cNvPicPr>
                <p:nvPr/>
              </p:nvPicPr>
              <p:blipFill>
                <a:blip r:embed="rId3"/>
                <a:stretch>
                  <a:fillRect/>
                </a:stretch>
              </p:blipFill>
              <p:spPr>
                <a:xfrm>
                  <a:off x="5307753" y="4058003"/>
                  <a:ext cx="874791" cy="874791"/>
                </a:xfrm>
                <a:custGeom>
                  <a:avLst/>
                  <a:gdLst>
                    <a:gd name="connsiteX0" fmla="*/ -168 w 874791"/>
                    <a:gd name="connsiteY0" fmla="*/ -269 h 874791"/>
                    <a:gd name="connsiteX1" fmla="*/ 874623 w 874791"/>
                    <a:gd name="connsiteY1" fmla="*/ -269 h 874791"/>
                    <a:gd name="connsiteX2" fmla="*/ 874623 w 874791"/>
                    <a:gd name="connsiteY2" fmla="*/ 874522 h 874791"/>
                    <a:gd name="connsiteX3" fmla="*/ -168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8" y="-269"/>
                      </a:moveTo>
                      <a:lnTo>
                        <a:pt x="874623" y="-269"/>
                      </a:lnTo>
                      <a:lnTo>
                        <a:pt x="874623" y="874522"/>
                      </a:lnTo>
                      <a:lnTo>
                        <a:pt x="-168" y="874522"/>
                      </a:lnTo>
                      <a:close/>
                    </a:path>
                  </a:pathLst>
                </a:custGeom>
              </p:spPr>
            </p:pic>
          </p:grpSp>
          <p:cxnSp>
            <p:nvCxnSpPr>
              <p:cNvPr id="16" name="Straight Arrow Connector 15">
                <a:extLst>
                  <a:ext uri="{FF2B5EF4-FFF2-40B4-BE49-F238E27FC236}">
                    <a16:creationId xmlns:a16="http://schemas.microsoft.com/office/drawing/2014/main" id="{15287FE7-2163-7A18-22C4-F880F325A4FB}"/>
                  </a:ext>
                </a:extLst>
              </p:cNvPr>
              <p:cNvCxnSpPr>
                <a:cxnSpLocks/>
              </p:cNvCxnSpPr>
              <p:nvPr/>
            </p:nvCxnSpPr>
            <p:spPr>
              <a:xfrm>
                <a:off x="4352922"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E497BE4E-76E6-4F2F-ED03-B20849417959}"/>
                </a:ext>
              </a:extLst>
            </p:cNvPr>
            <p:cNvSpPr txBox="1"/>
            <p:nvPr/>
          </p:nvSpPr>
          <p:spPr>
            <a:xfrm>
              <a:off x="722368" y="5537953"/>
              <a:ext cx="4007240" cy="646331"/>
            </a:xfrm>
            <a:prstGeom prst="rect">
              <a:avLst/>
            </a:prstGeom>
            <a:noFill/>
          </p:spPr>
          <p:txBody>
            <a:bodyPr wrap="square">
              <a:spAutoFit/>
            </a:bodyPr>
            <a:lstStyle/>
            <a:p>
              <a:pPr algn="ctr"/>
              <a:r>
                <a:rPr lang="en-US" dirty="0"/>
                <a:t>Ray-Aligned OM Array</a:t>
              </a:r>
            </a:p>
            <a:p>
              <a:pPr algn="ctr"/>
              <a:r>
                <a:rPr lang="en-US" dirty="0"/>
                <a:t>(ROMA)</a:t>
              </a:r>
            </a:p>
          </p:txBody>
        </p:sp>
      </p:grpSp>
      <p:sp>
        <p:nvSpPr>
          <p:cNvPr id="450" name="Rectangle: Rounded Corners 1492">
            <a:extLst>
              <a:ext uri="{FF2B5EF4-FFF2-40B4-BE49-F238E27FC236}">
                <a16:creationId xmlns:a16="http://schemas.microsoft.com/office/drawing/2014/main" id="{E652A912-CC32-1A86-E1ED-886F3E23DFEC}"/>
              </a:ext>
            </a:extLst>
          </p:cNvPr>
          <p:cNvSpPr/>
          <p:nvPr/>
        </p:nvSpPr>
        <p:spPr>
          <a:xfrm>
            <a:off x="3375750" y="3889683"/>
            <a:ext cx="1151607" cy="454289"/>
          </a:xfrm>
          <a:prstGeom prst="roundRect">
            <a:avLst>
              <a:gd name="adj" fmla="val 11752"/>
            </a:avLst>
          </a:prstGeom>
          <a:solidFill>
            <a:srgbClr val="F2D68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“Snap”!</a:t>
            </a:r>
          </a:p>
        </p:txBody>
      </p:sp>
      <p:cxnSp>
        <p:nvCxnSpPr>
          <p:cNvPr id="451" name="Straight Arrow Connector 450">
            <a:extLst>
              <a:ext uri="{FF2B5EF4-FFF2-40B4-BE49-F238E27FC236}">
                <a16:creationId xmlns:a16="http://schemas.microsoft.com/office/drawing/2014/main" id="{4381DC1E-B148-97C7-3F25-7039F90CD98E}"/>
              </a:ext>
            </a:extLst>
          </p:cNvPr>
          <p:cNvCxnSpPr>
            <a:cxnSpLocks/>
          </p:cNvCxnSpPr>
          <p:nvPr/>
        </p:nvCxnSpPr>
        <p:spPr>
          <a:xfrm>
            <a:off x="3461255" y="3752954"/>
            <a:ext cx="946478" cy="0"/>
          </a:xfrm>
          <a:prstGeom prst="straightConnector1">
            <a:avLst/>
          </a:prstGeom>
          <a:ln w="28575">
            <a:solidFill>
              <a:srgbClr val="1FB0FF"/>
            </a:solidFill>
            <a:tailEnd type="triangle"/>
          </a:ln>
        </p:spPr>
        <p:style>
          <a:lnRef idx="1">
            <a:schemeClr val="accent1"/>
          </a:lnRef>
          <a:fillRef idx="0">
            <a:schemeClr val="accent1"/>
          </a:fillRef>
          <a:effectRef idx="0">
            <a:schemeClr val="accent1"/>
          </a:effectRef>
          <a:fontRef idx="minor">
            <a:schemeClr val="tx1"/>
          </a:fontRef>
        </p:style>
      </p:cxnSp>
      <p:grpSp>
        <p:nvGrpSpPr>
          <p:cNvPr id="824" name="Group 823">
            <a:extLst>
              <a:ext uri="{FF2B5EF4-FFF2-40B4-BE49-F238E27FC236}">
                <a16:creationId xmlns:a16="http://schemas.microsoft.com/office/drawing/2014/main" id="{989264D2-F804-93D3-967F-EAE563FCE9FE}"/>
              </a:ext>
            </a:extLst>
          </p:cNvPr>
          <p:cNvGrpSpPr/>
          <p:nvPr/>
        </p:nvGrpSpPr>
        <p:grpSpPr>
          <a:xfrm>
            <a:off x="5051338" y="1936626"/>
            <a:ext cx="5375703" cy="1957355"/>
            <a:chOff x="5051338" y="1936626"/>
            <a:chExt cx="5375703" cy="1957355"/>
          </a:xfrm>
        </p:grpSpPr>
        <p:sp>
          <p:nvSpPr>
            <p:cNvPr id="819" name="Rectangle 818">
              <a:extLst>
                <a:ext uri="{FF2B5EF4-FFF2-40B4-BE49-F238E27FC236}">
                  <a16:creationId xmlns:a16="http://schemas.microsoft.com/office/drawing/2014/main" id="{D293E336-BB6B-19EF-E64C-411E2FDF5171}"/>
                </a:ext>
              </a:extLst>
            </p:cNvPr>
            <p:cNvSpPr/>
            <p:nvPr/>
          </p:nvSpPr>
          <p:spPr>
            <a:xfrm>
              <a:off x="5051338" y="1936626"/>
              <a:ext cx="5375703" cy="1957355"/>
            </a:xfrm>
            <a:prstGeom prst="rect">
              <a:avLst/>
            </a:prstGeom>
            <a:solidFill>
              <a:srgbClr val="EBF5FC"/>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3" name="TextBox 822">
              <a:extLst>
                <a:ext uri="{FF2B5EF4-FFF2-40B4-BE49-F238E27FC236}">
                  <a16:creationId xmlns:a16="http://schemas.microsoft.com/office/drawing/2014/main" id="{464A33D3-3711-9B6B-0974-EB1BCC4F0F43}"/>
                </a:ext>
              </a:extLst>
            </p:cNvPr>
            <p:cNvSpPr txBox="1"/>
            <p:nvPr/>
          </p:nvSpPr>
          <p:spPr>
            <a:xfrm>
              <a:off x="5735569" y="1940121"/>
              <a:ext cx="4007240" cy="369332"/>
            </a:xfrm>
            <a:prstGeom prst="rect">
              <a:avLst/>
            </a:prstGeom>
            <a:noFill/>
          </p:spPr>
          <p:txBody>
            <a:bodyPr wrap="square">
              <a:spAutoFit/>
            </a:bodyPr>
            <a:lstStyle/>
            <a:p>
              <a:pPr algn="ctr"/>
              <a:r>
                <a:rPr lang="en-US" i="1" dirty="0"/>
                <a:t>any hit</a:t>
              </a:r>
              <a:r>
                <a:rPr lang="en-US" dirty="0"/>
                <a:t> query</a:t>
              </a:r>
            </a:p>
          </p:txBody>
        </p:sp>
      </p:grpSp>
      <p:sp>
        <p:nvSpPr>
          <p:cNvPr id="831" name="Freeform: Shape 51">
            <a:extLst>
              <a:ext uri="{FF2B5EF4-FFF2-40B4-BE49-F238E27FC236}">
                <a16:creationId xmlns:a16="http://schemas.microsoft.com/office/drawing/2014/main" id="{A2FD9C86-F990-7D07-71CA-A33F19885B96}"/>
              </a:ext>
            </a:extLst>
          </p:cNvPr>
          <p:cNvSpPr/>
          <p:nvPr/>
        </p:nvSpPr>
        <p:spPr>
          <a:xfrm rot="5400000">
            <a:off x="7926033" y="1439195"/>
            <a:ext cx="144136" cy="2602922"/>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32" name="Rectangle 831">
            <a:extLst>
              <a:ext uri="{FF2B5EF4-FFF2-40B4-BE49-F238E27FC236}">
                <a16:creationId xmlns:a16="http://schemas.microsoft.com/office/drawing/2014/main" id="{EEDC6C91-E814-4A71-884B-C482A7FEFF6E}"/>
              </a:ext>
            </a:extLst>
          </p:cNvPr>
          <p:cNvSpPr/>
          <p:nvPr/>
        </p:nvSpPr>
        <p:spPr>
          <a:xfrm rot="5400000">
            <a:off x="8152577" y="2129184"/>
            <a:ext cx="144134" cy="1219100"/>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3" name="Freeform: Shape 56">
            <a:extLst>
              <a:ext uri="{FF2B5EF4-FFF2-40B4-BE49-F238E27FC236}">
                <a16:creationId xmlns:a16="http://schemas.microsoft.com/office/drawing/2014/main" id="{6EFE4ACE-9CB5-37BB-30BA-23A21037E149}"/>
              </a:ext>
            </a:extLst>
          </p:cNvPr>
          <p:cNvSpPr/>
          <p:nvPr/>
        </p:nvSpPr>
        <p:spPr>
          <a:xfrm rot="5400000">
            <a:off x="7926034" y="1439194"/>
            <a:ext cx="144134" cy="2602922"/>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4" name="Freeform: Shape 57">
            <a:extLst>
              <a:ext uri="{FF2B5EF4-FFF2-40B4-BE49-F238E27FC236}">
                <a16:creationId xmlns:a16="http://schemas.microsoft.com/office/drawing/2014/main" id="{7D543989-B088-48CF-4E04-D669870D4127}"/>
              </a:ext>
            </a:extLst>
          </p:cNvPr>
          <p:cNvSpPr/>
          <p:nvPr/>
        </p:nvSpPr>
        <p:spPr>
          <a:xfrm rot="5400000">
            <a:off x="9010866"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35" name="Freeform: Shape 58">
            <a:extLst>
              <a:ext uri="{FF2B5EF4-FFF2-40B4-BE49-F238E27FC236}">
                <a16:creationId xmlns:a16="http://schemas.microsoft.com/office/drawing/2014/main" id="{7AC02FFB-BFDF-61B6-BC54-931785D07164}"/>
              </a:ext>
            </a:extLst>
          </p:cNvPr>
          <p:cNvSpPr/>
          <p:nvPr/>
        </p:nvSpPr>
        <p:spPr>
          <a:xfrm rot="5400000">
            <a:off x="8857710"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36" name="Freeform: Shape 59">
            <a:extLst>
              <a:ext uri="{FF2B5EF4-FFF2-40B4-BE49-F238E27FC236}">
                <a16:creationId xmlns:a16="http://schemas.microsoft.com/office/drawing/2014/main" id="{44E3A6F9-8BA1-19E7-53EC-C23845A6820D}"/>
              </a:ext>
            </a:extLst>
          </p:cNvPr>
          <p:cNvSpPr/>
          <p:nvPr/>
        </p:nvSpPr>
        <p:spPr>
          <a:xfrm rot="5400000">
            <a:off x="8704556"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7" name="Freeform: Shape 60">
            <a:extLst>
              <a:ext uri="{FF2B5EF4-FFF2-40B4-BE49-F238E27FC236}">
                <a16:creationId xmlns:a16="http://schemas.microsoft.com/office/drawing/2014/main" id="{F4978DAD-83A6-601D-6E05-18A1089B78BB}"/>
              </a:ext>
            </a:extLst>
          </p:cNvPr>
          <p:cNvSpPr/>
          <p:nvPr/>
        </p:nvSpPr>
        <p:spPr>
          <a:xfrm rot="5400000">
            <a:off x="8551401"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8" name="Freeform: Shape 61">
            <a:extLst>
              <a:ext uri="{FF2B5EF4-FFF2-40B4-BE49-F238E27FC236}">
                <a16:creationId xmlns:a16="http://schemas.microsoft.com/office/drawing/2014/main" id="{4AC1B0C6-AF74-D944-25D4-06AA73A6B478}"/>
              </a:ext>
            </a:extLst>
          </p:cNvPr>
          <p:cNvSpPr/>
          <p:nvPr/>
        </p:nvSpPr>
        <p:spPr>
          <a:xfrm rot="5400000">
            <a:off x="8398483"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9" name="Freeform: Shape 62">
            <a:extLst>
              <a:ext uri="{FF2B5EF4-FFF2-40B4-BE49-F238E27FC236}">
                <a16:creationId xmlns:a16="http://schemas.microsoft.com/office/drawing/2014/main" id="{0445E4F2-8458-8179-E4AE-B459CAF88DA1}"/>
              </a:ext>
            </a:extLst>
          </p:cNvPr>
          <p:cNvSpPr/>
          <p:nvPr/>
        </p:nvSpPr>
        <p:spPr>
          <a:xfrm rot="5400000">
            <a:off x="8245327"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0" name="Freeform: Shape 63">
            <a:extLst>
              <a:ext uri="{FF2B5EF4-FFF2-40B4-BE49-F238E27FC236}">
                <a16:creationId xmlns:a16="http://schemas.microsoft.com/office/drawing/2014/main" id="{A49BB76E-6939-1987-E5F6-A86381C474C3}"/>
              </a:ext>
            </a:extLst>
          </p:cNvPr>
          <p:cNvSpPr/>
          <p:nvPr/>
        </p:nvSpPr>
        <p:spPr>
          <a:xfrm rot="5400000">
            <a:off x="8092174"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41" name="Freeform: Shape 64">
            <a:extLst>
              <a:ext uri="{FF2B5EF4-FFF2-40B4-BE49-F238E27FC236}">
                <a16:creationId xmlns:a16="http://schemas.microsoft.com/office/drawing/2014/main" id="{7B8951DB-766F-831E-4189-F38B91FF3F1D}"/>
              </a:ext>
            </a:extLst>
          </p:cNvPr>
          <p:cNvSpPr/>
          <p:nvPr/>
        </p:nvSpPr>
        <p:spPr>
          <a:xfrm rot="5400000">
            <a:off x="7939018"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2" name="Freeform: Shape 65">
            <a:extLst>
              <a:ext uri="{FF2B5EF4-FFF2-40B4-BE49-F238E27FC236}">
                <a16:creationId xmlns:a16="http://schemas.microsoft.com/office/drawing/2014/main" id="{5ABC8516-1838-082D-4167-F82B33D90083}"/>
              </a:ext>
            </a:extLst>
          </p:cNvPr>
          <p:cNvSpPr/>
          <p:nvPr/>
        </p:nvSpPr>
        <p:spPr>
          <a:xfrm rot="5400000">
            <a:off x="7785864"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43" name="Freeform: Shape 66">
            <a:extLst>
              <a:ext uri="{FF2B5EF4-FFF2-40B4-BE49-F238E27FC236}">
                <a16:creationId xmlns:a16="http://schemas.microsoft.com/office/drawing/2014/main" id="{919D632C-BDB3-A3C0-491D-CBF956E670FC}"/>
              </a:ext>
            </a:extLst>
          </p:cNvPr>
          <p:cNvSpPr/>
          <p:nvPr/>
        </p:nvSpPr>
        <p:spPr>
          <a:xfrm rot="5400000">
            <a:off x="7632708"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4" name="Freeform: Shape 67">
            <a:extLst>
              <a:ext uri="{FF2B5EF4-FFF2-40B4-BE49-F238E27FC236}">
                <a16:creationId xmlns:a16="http://schemas.microsoft.com/office/drawing/2014/main" id="{95ACDC1F-F561-193B-7D06-3A84DA4001C8}"/>
              </a:ext>
            </a:extLst>
          </p:cNvPr>
          <p:cNvSpPr/>
          <p:nvPr/>
        </p:nvSpPr>
        <p:spPr>
          <a:xfrm rot="5400000">
            <a:off x="7479552"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5" name="Freeform: Shape 68">
            <a:extLst>
              <a:ext uri="{FF2B5EF4-FFF2-40B4-BE49-F238E27FC236}">
                <a16:creationId xmlns:a16="http://schemas.microsoft.com/office/drawing/2014/main" id="{C9A8BACC-B5F3-E85F-3DB3-CC787B85724F}"/>
              </a:ext>
            </a:extLst>
          </p:cNvPr>
          <p:cNvSpPr/>
          <p:nvPr/>
        </p:nvSpPr>
        <p:spPr>
          <a:xfrm rot="5400000">
            <a:off x="7326635"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6" name="Freeform: Shape 69">
            <a:extLst>
              <a:ext uri="{FF2B5EF4-FFF2-40B4-BE49-F238E27FC236}">
                <a16:creationId xmlns:a16="http://schemas.microsoft.com/office/drawing/2014/main" id="{E3EC92F0-E26E-ADF6-0C15-B916196FF4E0}"/>
              </a:ext>
            </a:extLst>
          </p:cNvPr>
          <p:cNvSpPr/>
          <p:nvPr/>
        </p:nvSpPr>
        <p:spPr>
          <a:xfrm rot="5400000">
            <a:off x="7173481"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7" name="Freeform: Shape 70">
            <a:extLst>
              <a:ext uri="{FF2B5EF4-FFF2-40B4-BE49-F238E27FC236}">
                <a16:creationId xmlns:a16="http://schemas.microsoft.com/office/drawing/2014/main" id="{DBF71975-602B-2DF6-A740-D9A263F5DD37}"/>
              </a:ext>
            </a:extLst>
          </p:cNvPr>
          <p:cNvSpPr/>
          <p:nvPr/>
        </p:nvSpPr>
        <p:spPr>
          <a:xfrm rot="5400000">
            <a:off x="7020325"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8" name="Freeform: Shape 71">
            <a:extLst>
              <a:ext uri="{FF2B5EF4-FFF2-40B4-BE49-F238E27FC236}">
                <a16:creationId xmlns:a16="http://schemas.microsoft.com/office/drawing/2014/main" id="{07296805-30BE-DD0F-7E3F-1CFE9E810FD2}"/>
              </a:ext>
            </a:extLst>
          </p:cNvPr>
          <p:cNvSpPr/>
          <p:nvPr/>
        </p:nvSpPr>
        <p:spPr>
          <a:xfrm rot="5400000">
            <a:off x="6867171"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9" name="Freeform: Shape 72">
            <a:extLst>
              <a:ext uri="{FF2B5EF4-FFF2-40B4-BE49-F238E27FC236}">
                <a16:creationId xmlns:a16="http://schemas.microsoft.com/office/drawing/2014/main" id="{AC4853AA-37CB-9445-3391-A924A748F6F4}"/>
              </a:ext>
            </a:extLst>
          </p:cNvPr>
          <p:cNvSpPr/>
          <p:nvPr/>
        </p:nvSpPr>
        <p:spPr>
          <a:xfrm rot="5400000">
            <a:off x="6714016" y="2677180"/>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850" name="Straight Arrow Connector 849">
            <a:extLst>
              <a:ext uri="{FF2B5EF4-FFF2-40B4-BE49-F238E27FC236}">
                <a16:creationId xmlns:a16="http://schemas.microsoft.com/office/drawing/2014/main" id="{4D09F201-D161-D10E-89B2-C015A53D1144}"/>
              </a:ext>
            </a:extLst>
          </p:cNvPr>
          <p:cNvCxnSpPr>
            <a:cxnSpLocks/>
          </p:cNvCxnSpPr>
          <p:nvPr/>
        </p:nvCxnSpPr>
        <p:spPr>
          <a:xfrm>
            <a:off x="7615094" y="2597447"/>
            <a:ext cx="1729931" cy="0"/>
          </a:xfrm>
          <a:prstGeom prst="straightConnector1">
            <a:avLst/>
          </a:prstGeom>
          <a:ln w="28575">
            <a:solidFill>
              <a:srgbClr val="1FB0FF"/>
            </a:solidFill>
            <a:tailEnd type="triangle"/>
          </a:ln>
        </p:spPr>
        <p:style>
          <a:lnRef idx="1">
            <a:schemeClr val="accent1"/>
          </a:lnRef>
          <a:fillRef idx="0">
            <a:schemeClr val="accent1"/>
          </a:fillRef>
          <a:effectRef idx="0">
            <a:schemeClr val="accent1"/>
          </a:effectRef>
          <a:fontRef idx="minor">
            <a:schemeClr val="tx1"/>
          </a:fontRef>
        </p:style>
      </p:cxnSp>
      <p:sp>
        <p:nvSpPr>
          <p:cNvPr id="857" name="TextBox 856">
            <a:extLst>
              <a:ext uri="{FF2B5EF4-FFF2-40B4-BE49-F238E27FC236}">
                <a16:creationId xmlns:a16="http://schemas.microsoft.com/office/drawing/2014/main" id="{4533739C-0890-D925-68E7-F3204111E315}"/>
              </a:ext>
            </a:extLst>
          </p:cNvPr>
          <p:cNvSpPr txBox="1"/>
          <p:nvPr/>
        </p:nvSpPr>
        <p:spPr>
          <a:xfrm>
            <a:off x="5548926" y="2538523"/>
            <a:ext cx="1148072" cy="369332"/>
          </a:xfrm>
          <a:prstGeom prst="rect">
            <a:avLst/>
          </a:prstGeom>
          <a:noFill/>
        </p:spPr>
        <p:txBody>
          <a:bodyPr wrap="square">
            <a:spAutoFit/>
          </a:bodyPr>
          <a:lstStyle/>
          <a:p>
            <a:pPr algn="ctr"/>
            <a:r>
              <a:rPr lang="en-US" altLang="zh-CN" dirty="0"/>
              <a:t>Left-shift:</a:t>
            </a:r>
            <a:endParaRPr lang="en-US" dirty="0"/>
          </a:p>
        </p:txBody>
      </p:sp>
      <p:sp>
        <p:nvSpPr>
          <p:cNvPr id="860" name="Freeform: Shape 51">
            <a:extLst>
              <a:ext uri="{FF2B5EF4-FFF2-40B4-BE49-F238E27FC236}">
                <a16:creationId xmlns:a16="http://schemas.microsoft.com/office/drawing/2014/main" id="{E85C948E-A9EB-3CF6-6B79-61354221045C}"/>
              </a:ext>
            </a:extLst>
          </p:cNvPr>
          <p:cNvSpPr/>
          <p:nvPr/>
        </p:nvSpPr>
        <p:spPr>
          <a:xfrm rot="5400000">
            <a:off x="7926032" y="2022538"/>
            <a:ext cx="144136" cy="2602922"/>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61" name="Rectangle 860">
            <a:extLst>
              <a:ext uri="{FF2B5EF4-FFF2-40B4-BE49-F238E27FC236}">
                <a16:creationId xmlns:a16="http://schemas.microsoft.com/office/drawing/2014/main" id="{5EA1917B-F759-1582-E4DC-9565C6655C3B}"/>
              </a:ext>
            </a:extLst>
          </p:cNvPr>
          <p:cNvSpPr/>
          <p:nvPr/>
        </p:nvSpPr>
        <p:spPr>
          <a:xfrm rot="5400000">
            <a:off x="7852408" y="2712527"/>
            <a:ext cx="144134" cy="1219100"/>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2" name="Freeform: Shape 56">
            <a:extLst>
              <a:ext uri="{FF2B5EF4-FFF2-40B4-BE49-F238E27FC236}">
                <a16:creationId xmlns:a16="http://schemas.microsoft.com/office/drawing/2014/main" id="{0507E308-4CC3-EC33-B843-E31483C184A9}"/>
              </a:ext>
            </a:extLst>
          </p:cNvPr>
          <p:cNvSpPr/>
          <p:nvPr/>
        </p:nvSpPr>
        <p:spPr>
          <a:xfrm rot="5400000">
            <a:off x="7926033" y="2022537"/>
            <a:ext cx="144134" cy="2602922"/>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3" name="Freeform: Shape 57">
            <a:extLst>
              <a:ext uri="{FF2B5EF4-FFF2-40B4-BE49-F238E27FC236}">
                <a16:creationId xmlns:a16="http://schemas.microsoft.com/office/drawing/2014/main" id="{6E1B29D9-1DCB-61CA-0AC5-9C6E4C136A1A}"/>
              </a:ext>
            </a:extLst>
          </p:cNvPr>
          <p:cNvSpPr/>
          <p:nvPr/>
        </p:nvSpPr>
        <p:spPr>
          <a:xfrm rot="5400000">
            <a:off x="9010866"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64" name="Freeform: Shape 58">
            <a:extLst>
              <a:ext uri="{FF2B5EF4-FFF2-40B4-BE49-F238E27FC236}">
                <a16:creationId xmlns:a16="http://schemas.microsoft.com/office/drawing/2014/main" id="{9F368E50-2CCC-A3AA-505D-A1DE75DFE548}"/>
              </a:ext>
            </a:extLst>
          </p:cNvPr>
          <p:cNvSpPr/>
          <p:nvPr/>
        </p:nvSpPr>
        <p:spPr>
          <a:xfrm rot="5400000">
            <a:off x="8857710"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65" name="Freeform: Shape 59">
            <a:extLst>
              <a:ext uri="{FF2B5EF4-FFF2-40B4-BE49-F238E27FC236}">
                <a16:creationId xmlns:a16="http://schemas.microsoft.com/office/drawing/2014/main" id="{3CFAA173-A5FF-2F0A-BF3D-6D59D58EA002}"/>
              </a:ext>
            </a:extLst>
          </p:cNvPr>
          <p:cNvSpPr/>
          <p:nvPr/>
        </p:nvSpPr>
        <p:spPr>
          <a:xfrm rot="5400000">
            <a:off x="8704556"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6" name="Freeform: Shape 60">
            <a:extLst>
              <a:ext uri="{FF2B5EF4-FFF2-40B4-BE49-F238E27FC236}">
                <a16:creationId xmlns:a16="http://schemas.microsoft.com/office/drawing/2014/main" id="{5DA1960D-1E3B-2BEB-D15F-DA9862E0E9DB}"/>
              </a:ext>
            </a:extLst>
          </p:cNvPr>
          <p:cNvSpPr/>
          <p:nvPr/>
        </p:nvSpPr>
        <p:spPr>
          <a:xfrm rot="5400000">
            <a:off x="8551401"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7" name="Freeform: Shape 61">
            <a:extLst>
              <a:ext uri="{FF2B5EF4-FFF2-40B4-BE49-F238E27FC236}">
                <a16:creationId xmlns:a16="http://schemas.microsoft.com/office/drawing/2014/main" id="{10D34BE7-4D3B-AE38-49EA-42CD90D18A66}"/>
              </a:ext>
            </a:extLst>
          </p:cNvPr>
          <p:cNvSpPr/>
          <p:nvPr/>
        </p:nvSpPr>
        <p:spPr>
          <a:xfrm rot="5400000">
            <a:off x="8398483"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8" name="Freeform: Shape 62">
            <a:extLst>
              <a:ext uri="{FF2B5EF4-FFF2-40B4-BE49-F238E27FC236}">
                <a16:creationId xmlns:a16="http://schemas.microsoft.com/office/drawing/2014/main" id="{192E530E-1AEF-FB8A-F38A-23C57EDDFB0F}"/>
              </a:ext>
            </a:extLst>
          </p:cNvPr>
          <p:cNvSpPr/>
          <p:nvPr/>
        </p:nvSpPr>
        <p:spPr>
          <a:xfrm rot="5400000">
            <a:off x="8245327"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9" name="Freeform: Shape 63">
            <a:extLst>
              <a:ext uri="{FF2B5EF4-FFF2-40B4-BE49-F238E27FC236}">
                <a16:creationId xmlns:a16="http://schemas.microsoft.com/office/drawing/2014/main" id="{686454DC-DA43-1028-7E38-5CA136B6EE21}"/>
              </a:ext>
            </a:extLst>
          </p:cNvPr>
          <p:cNvSpPr/>
          <p:nvPr/>
        </p:nvSpPr>
        <p:spPr>
          <a:xfrm rot="5400000">
            <a:off x="8092173"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70" name="Freeform: Shape 64">
            <a:extLst>
              <a:ext uri="{FF2B5EF4-FFF2-40B4-BE49-F238E27FC236}">
                <a16:creationId xmlns:a16="http://schemas.microsoft.com/office/drawing/2014/main" id="{15C11E1E-546C-7700-1EA5-44F7B78F8800}"/>
              </a:ext>
            </a:extLst>
          </p:cNvPr>
          <p:cNvSpPr/>
          <p:nvPr/>
        </p:nvSpPr>
        <p:spPr>
          <a:xfrm rot="5400000">
            <a:off x="7939018"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1" name="Freeform: Shape 65">
            <a:extLst>
              <a:ext uri="{FF2B5EF4-FFF2-40B4-BE49-F238E27FC236}">
                <a16:creationId xmlns:a16="http://schemas.microsoft.com/office/drawing/2014/main" id="{12E972F8-DDB9-81D6-BD3E-BB3114AD5579}"/>
              </a:ext>
            </a:extLst>
          </p:cNvPr>
          <p:cNvSpPr/>
          <p:nvPr/>
        </p:nvSpPr>
        <p:spPr>
          <a:xfrm rot="5400000">
            <a:off x="7785864"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72" name="Freeform: Shape 66">
            <a:extLst>
              <a:ext uri="{FF2B5EF4-FFF2-40B4-BE49-F238E27FC236}">
                <a16:creationId xmlns:a16="http://schemas.microsoft.com/office/drawing/2014/main" id="{D6314392-89B2-ADBF-5FC9-A11B62FE0491}"/>
              </a:ext>
            </a:extLst>
          </p:cNvPr>
          <p:cNvSpPr/>
          <p:nvPr/>
        </p:nvSpPr>
        <p:spPr>
          <a:xfrm rot="5400000">
            <a:off x="7632708"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3" name="Freeform: Shape 67">
            <a:extLst>
              <a:ext uri="{FF2B5EF4-FFF2-40B4-BE49-F238E27FC236}">
                <a16:creationId xmlns:a16="http://schemas.microsoft.com/office/drawing/2014/main" id="{9F97888F-ACC6-19A3-6DAE-6BDE6A9C5150}"/>
              </a:ext>
            </a:extLst>
          </p:cNvPr>
          <p:cNvSpPr/>
          <p:nvPr/>
        </p:nvSpPr>
        <p:spPr>
          <a:xfrm rot="5400000">
            <a:off x="7479552"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4" name="Freeform: Shape 68">
            <a:extLst>
              <a:ext uri="{FF2B5EF4-FFF2-40B4-BE49-F238E27FC236}">
                <a16:creationId xmlns:a16="http://schemas.microsoft.com/office/drawing/2014/main" id="{319EDCD8-F619-D621-8FC0-042F6C448D80}"/>
              </a:ext>
            </a:extLst>
          </p:cNvPr>
          <p:cNvSpPr/>
          <p:nvPr/>
        </p:nvSpPr>
        <p:spPr>
          <a:xfrm rot="5400000">
            <a:off x="7326635"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5" name="Freeform: Shape 69">
            <a:extLst>
              <a:ext uri="{FF2B5EF4-FFF2-40B4-BE49-F238E27FC236}">
                <a16:creationId xmlns:a16="http://schemas.microsoft.com/office/drawing/2014/main" id="{BE83EE7A-1AA2-2ECE-5BAD-C878B019F708}"/>
              </a:ext>
            </a:extLst>
          </p:cNvPr>
          <p:cNvSpPr/>
          <p:nvPr/>
        </p:nvSpPr>
        <p:spPr>
          <a:xfrm rot="5400000">
            <a:off x="7173481"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6" name="Freeform: Shape 70">
            <a:extLst>
              <a:ext uri="{FF2B5EF4-FFF2-40B4-BE49-F238E27FC236}">
                <a16:creationId xmlns:a16="http://schemas.microsoft.com/office/drawing/2014/main" id="{F6C87C1A-07E6-1524-28F8-1BA1DD6BA29F}"/>
              </a:ext>
            </a:extLst>
          </p:cNvPr>
          <p:cNvSpPr/>
          <p:nvPr/>
        </p:nvSpPr>
        <p:spPr>
          <a:xfrm rot="5400000">
            <a:off x="7020325"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7" name="Freeform: Shape 71">
            <a:extLst>
              <a:ext uri="{FF2B5EF4-FFF2-40B4-BE49-F238E27FC236}">
                <a16:creationId xmlns:a16="http://schemas.microsoft.com/office/drawing/2014/main" id="{1219E3DF-952B-30DB-12B7-96C9721AF4D4}"/>
              </a:ext>
            </a:extLst>
          </p:cNvPr>
          <p:cNvSpPr/>
          <p:nvPr/>
        </p:nvSpPr>
        <p:spPr>
          <a:xfrm rot="5400000">
            <a:off x="6867171"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8" name="Freeform: Shape 72">
            <a:extLst>
              <a:ext uri="{FF2B5EF4-FFF2-40B4-BE49-F238E27FC236}">
                <a16:creationId xmlns:a16="http://schemas.microsoft.com/office/drawing/2014/main" id="{F5740A57-65EE-E627-CAB7-3907EEBB9080}"/>
              </a:ext>
            </a:extLst>
          </p:cNvPr>
          <p:cNvSpPr/>
          <p:nvPr/>
        </p:nvSpPr>
        <p:spPr>
          <a:xfrm rot="5400000">
            <a:off x="6714015" y="3260523"/>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879" name="Straight Arrow Connector 878">
            <a:extLst>
              <a:ext uri="{FF2B5EF4-FFF2-40B4-BE49-F238E27FC236}">
                <a16:creationId xmlns:a16="http://schemas.microsoft.com/office/drawing/2014/main" id="{AA1E654C-42F2-1720-8349-E2380A6F2104}"/>
              </a:ext>
            </a:extLst>
          </p:cNvPr>
          <p:cNvCxnSpPr>
            <a:cxnSpLocks/>
          </p:cNvCxnSpPr>
          <p:nvPr/>
        </p:nvCxnSpPr>
        <p:spPr>
          <a:xfrm flipH="1">
            <a:off x="6639925" y="3180758"/>
            <a:ext cx="1894100" cy="0"/>
          </a:xfrm>
          <a:prstGeom prst="straightConnector1">
            <a:avLst/>
          </a:prstGeom>
          <a:ln w="28575">
            <a:solidFill>
              <a:srgbClr val="1FB0FF"/>
            </a:solidFill>
            <a:tailEnd type="triangle"/>
          </a:ln>
        </p:spPr>
        <p:style>
          <a:lnRef idx="1">
            <a:schemeClr val="accent1"/>
          </a:lnRef>
          <a:fillRef idx="0">
            <a:schemeClr val="accent1"/>
          </a:fillRef>
          <a:effectRef idx="0">
            <a:schemeClr val="accent1"/>
          </a:effectRef>
          <a:fontRef idx="minor">
            <a:schemeClr val="tx1"/>
          </a:fontRef>
        </p:style>
      </p:cxnSp>
      <p:sp>
        <p:nvSpPr>
          <p:cNvPr id="888" name="Rounded Rectangle 28">
            <a:extLst>
              <a:ext uri="{FF2B5EF4-FFF2-40B4-BE49-F238E27FC236}">
                <a16:creationId xmlns:a16="http://schemas.microsoft.com/office/drawing/2014/main" id="{5770828D-9469-5931-D63B-A7A51F191191}"/>
              </a:ext>
            </a:extLst>
          </p:cNvPr>
          <p:cNvSpPr/>
          <p:nvPr/>
        </p:nvSpPr>
        <p:spPr>
          <a:xfrm>
            <a:off x="6633504" y="2524942"/>
            <a:ext cx="2821479" cy="997510"/>
          </a:xfrm>
          <a:prstGeom prst="roundRect">
            <a:avLst>
              <a:gd name="adj" fmla="val 3935"/>
            </a:avLst>
          </a:prstGeom>
          <a:noFill/>
          <a:ln w="3810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TextBox 888">
            <a:extLst>
              <a:ext uri="{FF2B5EF4-FFF2-40B4-BE49-F238E27FC236}">
                <a16:creationId xmlns:a16="http://schemas.microsoft.com/office/drawing/2014/main" id="{643BF723-570C-742A-1BC5-7F5224F27F56}"/>
              </a:ext>
            </a:extLst>
          </p:cNvPr>
          <p:cNvSpPr txBox="1"/>
          <p:nvPr/>
        </p:nvSpPr>
        <p:spPr>
          <a:xfrm>
            <a:off x="9208439" y="2818471"/>
            <a:ext cx="1212243" cy="369332"/>
          </a:xfrm>
          <a:prstGeom prst="rect">
            <a:avLst/>
          </a:prstGeom>
          <a:noFill/>
        </p:spPr>
        <p:txBody>
          <a:bodyPr wrap="square" rtlCol="0">
            <a:spAutoFit/>
          </a:bodyPr>
          <a:lstStyle/>
          <a:p>
            <a:pPr algn="ctr"/>
            <a:r>
              <a:rPr lang="en-US" dirty="0">
                <a:solidFill>
                  <a:srgbClr val="ED7B7B"/>
                </a:solidFill>
              </a:rPr>
              <a:t>== 0?</a:t>
            </a:r>
          </a:p>
        </p:txBody>
      </p:sp>
      <p:grpSp>
        <p:nvGrpSpPr>
          <p:cNvPr id="448" name="Group 447">
            <a:extLst>
              <a:ext uri="{FF2B5EF4-FFF2-40B4-BE49-F238E27FC236}">
                <a16:creationId xmlns:a16="http://schemas.microsoft.com/office/drawing/2014/main" id="{809CD6C3-BD29-BD89-AD26-FD7CA1C967AF}"/>
              </a:ext>
            </a:extLst>
          </p:cNvPr>
          <p:cNvGrpSpPr/>
          <p:nvPr/>
        </p:nvGrpSpPr>
        <p:grpSpPr>
          <a:xfrm>
            <a:off x="5051338" y="4025645"/>
            <a:ext cx="5375703" cy="2660905"/>
            <a:chOff x="5051338" y="1936626"/>
            <a:chExt cx="5375703" cy="1957355"/>
          </a:xfrm>
        </p:grpSpPr>
        <p:sp>
          <p:nvSpPr>
            <p:cNvPr id="449" name="Rectangle 448">
              <a:extLst>
                <a:ext uri="{FF2B5EF4-FFF2-40B4-BE49-F238E27FC236}">
                  <a16:creationId xmlns:a16="http://schemas.microsoft.com/office/drawing/2014/main" id="{1380E76D-8618-D30B-B2ED-BB3D7786AC4E}"/>
                </a:ext>
              </a:extLst>
            </p:cNvPr>
            <p:cNvSpPr/>
            <p:nvPr/>
          </p:nvSpPr>
          <p:spPr>
            <a:xfrm>
              <a:off x="5051338" y="1936626"/>
              <a:ext cx="5375703" cy="1957355"/>
            </a:xfrm>
            <a:prstGeom prst="rect">
              <a:avLst/>
            </a:prstGeom>
            <a:solidFill>
              <a:srgbClr val="EBF5FC"/>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2" name="TextBox 451">
              <a:extLst>
                <a:ext uri="{FF2B5EF4-FFF2-40B4-BE49-F238E27FC236}">
                  <a16:creationId xmlns:a16="http://schemas.microsoft.com/office/drawing/2014/main" id="{FC845800-DC86-5D6C-4942-9222C569607D}"/>
                </a:ext>
              </a:extLst>
            </p:cNvPr>
            <p:cNvSpPr txBox="1"/>
            <p:nvPr/>
          </p:nvSpPr>
          <p:spPr>
            <a:xfrm>
              <a:off x="5735569" y="1940121"/>
              <a:ext cx="4007240" cy="369332"/>
            </a:xfrm>
            <a:prstGeom prst="rect">
              <a:avLst/>
            </a:prstGeom>
            <a:noFill/>
          </p:spPr>
          <p:txBody>
            <a:bodyPr wrap="square">
              <a:spAutoFit/>
            </a:bodyPr>
            <a:lstStyle/>
            <a:p>
              <a:pPr algn="ctr"/>
              <a:r>
                <a:rPr lang="en-US" altLang="zh-CN" i="1" dirty="0"/>
                <a:t>closest hit</a:t>
              </a:r>
              <a:r>
                <a:rPr lang="en-US" dirty="0"/>
                <a:t> query</a:t>
              </a:r>
            </a:p>
          </p:txBody>
        </p:sp>
      </p:grpSp>
      <p:grpSp>
        <p:nvGrpSpPr>
          <p:cNvPr id="476" name="Group 475">
            <a:extLst>
              <a:ext uri="{FF2B5EF4-FFF2-40B4-BE49-F238E27FC236}">
                <a16:creationId xmlns:a16="http://schemas.microsoft.com/office/drawing/2014/main" id="{86DFBB3B-13C3-6A1F-8C4F-0DCF9D9DBB00}"/>
              </a:ext>
            </a:extLst>
          </p:cNvPr>
          <p:cNvGrpSpPr/>
          <p:nvPr/>
        </p:nvGrpSpPr>
        <p:grpSpPr>
          <a:xfrm>
            <a:off x="6639924" y="5521778"/>
            <a:ext cx="2659636" cy="448283"/>
            <a:chOff x="6639924" y="4699896"/>
            <a:chExt cx="2659636" cy="448283"/>
          </a:xfrm>
        </p:grpSpPr>
        <p:sp>
          <p:nvSpPr>
            <p:cNvPr id="454" name="Freeform: Shape 51">
              <a:extLst>
                <a:ext uri="{FF2B5EF4-FFF2-40B4-BE49-F238E27FC236}">
                  <a16:creationId xmlns:a16="http://schemas.microsoft.com/office/drawing/2014/main" id="{C6DC1B20-754D-821F-00EA-E757AB29B350}"/>
                </a:ext>
              </a:extLst>
            </p:cNvPr>
            <p:cNvSpPr/>
            <p:nvPr/>
          </p:nvSpPr>
          <p:spPr>
            <a:xfrm rot="5400000">
              <a:off x="7926031" y="3541676"/>
              <a:ext cx="144136" cy="2602922"/>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55" name="Rectangle 454">
              <a:extLst>
                <a:ext uri="{FF2B5EF4-FFF2-40B4-BE49-F238E27FC236}">
                  <a16:creationId xmlns:a16="http://schemas.microsoft.com/office/drawing/2014/main" id="{7B50E53A-4AEA-8D61-831D-F08A9DE8EAC9}"/>
                </a:ext>
              </a:extLst>
            </p:cNvPr>
            <p:cNvSpPr/>
            <p:nvPr/>
          </p:nvSpPr>
          <p:spPr>
            <a:xfrm rot="5400000">
              <a:off x="7852407" y="4231665"/>
              <a:ext cx="144134" cy="1219100"/>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6" name="Freeform: Shape 56">
              <a:extLst>
                <a:ext uri="{FF2B5EF4-FFF2-40B4-BE49-F238E27FC236}">
                  <a16:creationId xmlns:a16="http://schemas.microsoft.com/office/drawing/2014/main" id="{EB729E82-D6A2-DB8E-33FB-8F1C7AC4B17D}"/>
                </a:ext>
              </a:extLst>
            </p:cNvPr>
            <p:cNvSpPr/>
            <p:nvPr/>
          </p:nvSpPr>
          <p:spPr>
            <a:xfrm rot="5400000">
              <a:off x="7926032" y="3541675"/>
              <a:ext cx="144134" cy="2602922"/>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7" name="Freeform: Shape 57">
              <a:extLst>
                <a:ext uri="{FF2B5EF4-FFF2-40B4-BE49-F238E27FC236}">
                  <a16:creationId xmlns:a16="http://schemas.microsoft.com/office/drawing/2014/main" id="{A444C218-E5AC-0CFA-3956-4E89BAFA8497}"/>
                </a:ext>
              </a:extLst>
            </p:cNvPr>
            <p:cNvSpPr/>
            <p:nvPr/>
          </p:nvSpPr>
          <p:spPr>
            <a:xfrm rot="5400000">
              <a:off x="9010865"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58" name="Freeform: Shape 58">
              <a:extLst>
                <a:ext uri="{FF2B5EF4-FFF2-40B4-BE49-F238E27FC236}">
                  <a16:creationId xmlns:a16="http://schemas.microsoft.com/office/drawing/2014/main" id="{13E38950-C3D5-A668-C032-18DB886A2CA4}"/>
                </a:ext>
              </a:extLst>
            </p:cNvPr>
            <p:cNvSpPr/>
            <p:nvPr/>
          </p:nvSpPr>
          <p:spPr>
            <a:xfrm rot="5400000">
              <a:off x="8857709"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59" name="Freeform: Shape 59">
              <a:extLst>
                <a:ext uri="{FF2B5EF4-FFF2-40B4-BE49-F238E27FC236}">
                  <a16:creationId xmlns:a16="http://schemas.microsoft.com/office/drawing/2014/main" id="{A8AFF9F3-798F-E523-9340-FBEE685EB7EF}"/>
                </a:ext>
              </a:extLst>
            </p:cNvPr>
            <p:cNvSpPr/>
            <p:nvPr/>
          </p:nvSpPr>
          <p:spPr>
            <a:xfrm rot="5400000">
              <a:off x="8704555"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0" name="Freeform: Shape 60">
              <a:extLst>
                <a:ext uri="{FF2B5EF4-FFF2-40B4-BE49-F238E27FC236}">
                  <a16:creationId xmlns:a16="http://schemas.microsoft.com/office/drawing/2014/main" id="{F6926DA6-F075-5621-2574-A540E28EBAD7}"/>
                </a:ext>
              </a:extLst>
            </p:cNvPr>
            <p:cNvSpPr/>
            <p:nvPr/>
          </p:nvSpPr>
          <p:spPr>
            <a:xfrm rot="5400000">
              <a:off x="8551400"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1" name="Freeform: Shape 61">
              <a:extLst>
                <a:ext uri="{FF2B5EF4-FFF2-40B4-BE49-F238E27FC236}">
                  <a16:creationId xmlns:a16="http://schemas.microsoft.com/office/drawing/2014/main" id="{85719363-B08D-D31E-F32C-32A68BFDAE98}"/>
                </a:ext>
              </a:extLst>
            </p:cNvPr>
            <p:cNvSpPr/>
            <p:nvPr/>
          </p:nvSpPr>
          <p:spPr>
            <a:xfrm rot="5400000">
              <a:off x="8398482"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2" name="Freeform: Shape 62">
              <a:extLst>
                <a:ext uri="{FF2B5EF4-FFF2-40B4-BE49-F238E27FC236}">
                  <a16:creationId xmlns:a16="http://schemas.microsoft.com/office/drawing/2014/main" id="{23AAB0CD-B089-DD88-5609-806FCD3531D6}"/>
                </a:ext>
              </a:extLst>
            </p:cNvPr>
            <p:cNvSpPr/>
            <p:nvPr/>
          </p:nvSpPr>
          <p:spPr>
            <a:xfrm rot="5400000">
              <a:off x="8245326"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3" name="Freeform: Shape 63">
              <a:extLst>
                <a:ext uri="{FF2B5EF4-FFF2-40B4-BE49-F238E27FC236}">
                  <a16:creationId xmlns:a16="http://schemas.microsoft.com/office/drawing/2014/main" id="{0B83645E-4DA9-99C1-72E6-E44141CD248C}"/>
                </a:ext>
              </a:extLst>
            </p:cNvPr>
            <p:cNvSpPr/>
            <p:nvPr/>
          </p:nvSpPr>
          <p:spPr>
            <a:xfrm rot="5400000">
              <a:off x="8092172"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64" name="Freeform: Shape 64">
              <a:extLst>
                <a:ext uri="{FF2B5EF4-FFF2-40B4-BE49-F238E27FC236}">
                  <a16:creationId xmlns:a16="http://schemas.microsoft.com/office/drawing/2014/main" id="{E5EF33C3-7CE1-AB65-7C88-A0C33FC4D9D7}"/>
                </a:ext>
              </a:extLst>
            </p:cNvPr>
            <p:cNvSpPr/>
            <p:nvPr/>
          </p:nvSpPr>
          <p:spPr>
            <a:xfrm rot="5400000">
              <a:off x="7939017"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5" name="Freeform: Shape 65">
              <a:extLst>
                <a:ext uri="{FF2B5EF4-FFF2-40B4-BE49-F238E27FC236}">
                  <a16:creationId xmlns:a16="http://schemas.microsoft.com/office/drawing/2014/main" id="{0BCB3583-B452-AF91-D1E8-D5EA836DBB0E}"/>
                </a:ext>
              </a:extLst>
            </p:cNvPr>
            <p:cNvSpPr/>
            <p:nvPr/>
          </p:nvSpPr>
          <p:spPr>
            <a:xfrm rot="5400000">
              <a:off x="7785863"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66" name="Freeform: Shape 66">
              <a:extLst>
                <a:ext uri="{FF2B5EF4-FFF2-40B4-BE49-F238E27FC236}">
                  <a16:creationId xmlns:a16="http://schemas.microsoft.com/office/drawing/2014/main" id="{73623E0C-B0AB-B28D-8F92-0817D0C6E2F7}"/>
                </a:ext>
              </a:extLst>
            </p:cNvPr>
            <p:cNvSpPr/>
            <p:nvPr/>
          </p:nvSpPr>
          <p:spPr>
            <a:xfrm rot="5400000">
              <a:off x="7632707"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7" name="Freeform: Shape 67">
              <a:extLst>
                <a:ext uri="{FF2B5EF4-FFF2-40B4-BE49-F238E27FC236}">
                  <a16:creationId xmlns:a16="http://schemas.microsoft.com/office/drawing/2014/main" id="{9E175E62-0D34-0E8A-FF68-2E7444DA27D9}"/>
                </a:ext>
              </a:extLst>
            </p:cNvPr>
            <p:cNvSpPr/>
            <p:nvPr/>
          </p:nvSpPr>
          <p:spPr>
            <a:xfrm rot="5400000">
              <a:off x="7479551"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8" name="Freeform: Shape 68">
              <a:extLst>
                <a:ext uri="{FF2B5EF4-FFF2-40B4-BE49-F238E27FC236}">
                  <a16:creationId xmlns:a16="http://schemas.microsoft.com/office/drawing/2014/main" id="{9F8CC5BA-C160-8A9E-11E9-0CE4CF81DDBF}"/>
                </a:ext>
              </a:extLst>
            </p:cNvPr>
            <p:cNvSpPr/>
            <p:nvPr/>
          </p:nvSpPr>
          <p:spPr>
            <a:xfrm rot="5400000">
              <a:off x="7326634"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9" name="Freeform: Shape 69">
              <a:extLst>
                <a:ext uri="{FF2B5EF4-FFF2-40B4-BE49-F238E27FC236}">
                  <a16:creationId xmlns:a16="http://schemas.microsoft.com/office/drawing/2014/main" id="{9AF34362-BB32-F6BF-B73B-B99842ACCB89}"/>
                </a:ext>
              </a:extLst>
            </p:cNvPr>
            <p:cNvSpPr/>
            <p:nvPr/>
          </p:nvSpPr>
          <p:spPr>
            <a:xfrm rot="5400000">
              <a:off x="7173480"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0" name="Freeform: Shape 70">
              <a:extLst>
                <a:ext uri="{FF2B5EF4-FFF2-40B4-BE49-F238E27FC236}">
                  <a16:creationId xmlns:a16="http://schemas.microsoft.com/office/drawing/2014/main" id="{377D1CC1-13F9-C21B-CB9B-416BFC936E40}"/>
                </a:ext>
              </a:extLst>
            </p:cNvPr>
            <p:cNvSpPr/>
            <p:nvPr/>
          </p:nvSpPr>
          <p:spPr>
            <a:xfrm rot="5400000">
              <a:off x="7020324"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1" name="Freeform: Shape 71">
              <a:extLst>
                <a:ext uri="{FF2B5EF4-FFF2-40B4-BE49-F238E27FC236}">
                  <a16:creationId xmlns:a16="http://schemas.microsoft.com/office/drawing/2014/main" id="{53287761-3492-3787-D877-A72F6C9979DB}"/>
                </a:ext>
              </a:extLst>
            </p:cNvPr>
            <p:cNvSpPr/>
            <p:nvPr/>
          </p:nvSpPr>
          <p:spPr>
            <a:xfrm rot="5400000">
              <a:off x="6867170"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2" name="Freeform: Shape 72">
              <a:extLst>
                <a:ext uri="{FF2B5EF4-FFF2-40B4-BE49-F238E27FC236}">
                  <a16:creationId xmlns:a16="http://schemas.microsoft.com/office/drawing/2014/main" id="{7365997D-5600-F2D0-4949-CCC0B057A516}"/>
                </a:ext>
              </a:extLst>
            </p:cNvPr>
            <p:cNvSpPr/>
            <p:nvPr/>
          </p:nvSpPr>
          <p:spPr>
            <a:xfrm rot="5400000">
              <a:off x="6714014"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473" name="Straight Arrow Connector 472">
              <a:extLst>
                <a:ext uri="{FF2B5EF4-FFF2-40B4-BE49-F238E27FC236}">
                  <a16:creationId xmlns:a16="http://schemas.microsoft.com/office/drawing/2014/main" id="{AC956127-ADC9-1830-50A9-4AC88A85E584}"/>
                </a:ext>
              </a:extLst>
            </p:cNvPr>
            <p:cNvCxnSpPr>
              <a:cxnSpLocks/>
            </p:cNvCxnSpPr>
            <p:nvPr/>
          </p:nvCxnSpPr>
          <p:spPr>
            <a:xfrm flipH="1">
              <a:off x="6639924" y="4699896"/>
              <a:ext cx="1894100" cy="0"/>
            </a:xfrm>
            <a:prstGeom prst="straightConnector1">
              <a:avLst/>
            </a:prstGeom>
            <a:ln w="28575">
              <a:solidFill>
                <a:srgbClr val="1FB0FF"/>
              </a:solidFill>
              <a:tailEnd type="triangle"/>
            </a:ln>
          </p:spPr>
          <p:style>
            <a:lnRef idx="1">
              <a:schemeClr val="accent1"/>
            </a:lnRef>
            <a:fillRef idx="0">
              <a:schemeClr val="accent1"/>
            </a:fillRef>
            <a:effectRef idx="0">
              <a:schemeClr val="accent1"/>
            </a:effectRef>
            <a:fontRef idx="minor">
              <a:schemeClr val="tx1"/>
            </a:fontRef>
          </p:style>
        </p:cxnSp>
        <p:cxnSp>
          <p:nvCxnSpPr>
            <p:cNvPr id="474" name="Straight Arrow Connector 473">
              <a:extLst>
                <a:ext uri="{FF2B5EF4-FFF2-40B4-BE49-F238E27FC236}">
                  <a16:creationId xmlns:a16="http://schemas.microsoft.com/office/drawing/2014/main" id="{F2EDA038-B559-7283-5127-F6F5FF835655}"/>
                </a:ext>
              </a:extLst>
            </p:cNvPr>
            <p:cNvCxnSpPr>
              <a:cxnSpLocks/>
            </p:cNvCxnSpPr>
            <p:nvPr/>
          </p:nvCxnSpPr>
          <p:spPr>
            <a:xfrm flipV="1">
              <a:off x="8463418" y="4942787"/>
              <a:ext cx="0" cy="205392"/>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7" name="Group 476">
            <a:extLst>
              <a:ext uri="{FF2B5EF4-FFF2-40B4-BE49-F238E27FC236}">
                <a16:creationId xmlns:a16="http://schemas.microsoft.com/office/drawing/2014/main" id="{E2C63B8B-9F75-C2C9-A8CB-0FC48CA6EBA3}"/>
              </a:ext>
            </a:extLst>
          </p:cNvPr>
          <p:cNvGrpSpPr/>
          <p:nvPr/>
        </p:nvGrpSpPr>
        <p:grpSpPr>
          <a:xfrm>
            <a:off x="6696638" y="4516594"/>
            <a:ext cx="2602922" cy="416283"/>
            <a:chOff x="6696638" y="4699896"/>
            <a:chExt cx="2602922" cy="416283"/>
          </a:xfrm>
        </p:grpSpPr>
        <p:sp>
          <p:nvSpPr>
            <p:cNvPr id="478" name="Freeform: Shape 51">
              <a:extLst>
                <a:ext uri="{FF2B5EF4-FFF2-40B4-BE49-F238E27FC236}">
                  <a16:creationId xmlns:a16="http://schemas.microsoft.com/office/drawing/2014/main" id="{FD4C8687-4EAC-F3AB-1D66-180539A8E795}"/>
                </a:ext>
              </a:extLst>
            </p:cNvPr>
            <p:cNvSpPr/>
            <p:nvPr/>
          </p:nvSpPr>
          <p:spPr>
            <a:xfrm rot="5400000">
              <a:off x="7926031" y="3541676"/>
              <a:ext cx="144136" cy="2602922"/>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79" name="Rectangle 478">
              <a:extLst>
                <a:ext uri="{FF2B5EF4-FFF2-40B4-BE49-F238E27FC236}">
                  <a16:creationId xmlns:a16="http://schemas.microsoft.com/office/drawing/2014/main" id="{2566C7BE-5DB5-E8AE-C82F-DABA2091FE8F}"/>
                </a:ext>
              </a:extLst>
            </p:cNvPr>
            <p:cNvSpPr/>
            <p:nvPr/>
          </p:nvSpPr>
          <p:spPr>
            <a:xfrm rot="5400000">
              <a:off x="8154801" y="4231665"/>
              <a:ext cx="144134" cy="1219100"/>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0" name="Freeform: Shape 56">
              <a:extLst>
                <a:ext uri="{FF2B5EF4-FFF2-40B4-BE49-F238E27FC236}">
                  <a16:creationId xmlns:a16="http://schemas.microsoft.com/office/drawing/2014/main" id="{C4FA0829-8473-C81B-A432-5D799C850E0D}"/>
                </a:ext>
              </a:extLst>
            </p:cNvPr>
            <p:cNvSpPr/>
            <p:nvPr/>
          </p:nvSpPr>
          <p:spPr>
            <a:xfrm rot="5400000">
              <a:off x="7926032" y="3541675"/>
              <a:ext cx="144134" cy="2602922"/>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1" name="Freeform: Shape 57">
              <a:extLst>
                <a:ext uri="{FF2B5EF4-FFF2-40B4-BE49-F238E27FC236}">
                  <a16:creationId xmlns:a16="http://schemas.microsoft.com/office/drawing/2014/main" id="{1D24307D-34FE-7AAD-F582-7F6842726C5C}"/>
                </a:ext>
              </a:extLst>
            </p:cNvPr>
            <p:cNvSpPr/>
            <p:nvPr/>
          </p:nvSpPr>
          <p:spPr>
            <a:xfrm rot="5400000">
              <a:off x="9010865"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82" name="Freeform: Shape 58">
              <a:extLst>
                <a:ext uri="{FF2B5EF4-FFF2-40B4-BE49-F238E27FC236}">
                  <a16:creationId xmlns:a16="http://schemas.microsoft.com/office/drawing/2014/main" id="{B1AE57DA-7EEA-DF46-50DC-1D64881FB15A}"/>
                </a:ext>
              </a:extLst>
            </p:cNvPr>
            <p:cNvSpPr/>
            <p:nvPr/>
          </p:nvSpPr>
          <p:spPr>
            <a:xfrm rot="5400000">
              <a:off x="8857709"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83" name="Freeform: Shape 59">
              <a:extLst>
                <a:ext uri="{FF2B5EF4-FFF2-40B4-BE49-F238E27FC236}">
                  <a16:creationId xmlns:a16="http://schemas.microsoft.com/office/drawing/2014/main" id="{18C6A86C-44DD-D8CC-1A98-320CA10853B2}"/>
                </a:ext>
              </a:extLst>
            </p:cNvPr>
            <p:cNvSpPr/>
            <p:nvPr/>
          </p:nvSpPr>
          <p:spPr>
            <a:xfrm rot="5400000">
              <a:off x="8704555"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4" name="Freeform: Shape 60">
              <a:extLst>
                <a:ext uri="{FF2B5EF4-FFF2-40B4-BE49-F238E27FC236}">
                  <a16:creationId xmlns:a16="http://schemas.microsoft.com/office/drawing/2014/main" id="{3A41A93A-A139-88DB-EC1B-5A5B696363BB}"/>
                </a:ext>
              </a:extLst>
            </p:cNvPr>
            <p:cNvSpPr/>
            <p:nvPr/>
          </p:nvSpPr>
          <p:spPr>
            <a:xfrm rot="5400000">
              <a:off x="8551400"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5" name="Freeform: Shape 61">
              <a:extLst>
                <a:ext uri="{FF2B5EF4-FFF2-40B4-BE49-F238E27FC236}">
                  <a16:creationId xmlns:a16="http://schemas.microsoft.com/office/drawing/2014/main" id="{F4EC6391-63C8-265D-F8F3-ACE9439C01FD}"/>
                </a:ext>
              </a:extLst>
            </p:cNvPr>
            <p:cNvSpPr/>
            <p:nvPr/>
          </p:nvSpPr>
          <p:spPr>
            <a:xfrm rot="5400000">
              <a:off x="8398482"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6" name="Freeform: Shape 62">
              <a:extLst>
                <a:ext uri="{FF2B5EF4-FFF2-40B4-BE49-F238E27FC236}">
                  <a16:creationId xmlns:a16="http://schemas.microsoft.com/office/drawing/2014/main" id="{C0A95FF0-0B76-C077-8B32-D6BB959688E8}"/>
                </a:ext>
              </a:extLst>
            </p:cNvPr>
            <p:cNvSpPr/>
            <p:nvPr/>
          </p:nvSpPr>
          <p:spPr>
            <a:xfrm rot="5400000">
              <a:off x="8245326"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7" name="Freeform: Shape 63">
              <a:extLst>
                <a:ext uri="{FF2B5EF4-FFF2-40B4-BE49-F238E27FC236}">
                  <a16:creationId xmlns:a16="http://schemas.microsoft.com/office/drawing/2014/main" id="{D0695E34-6505-E3D1-E0AB-EEA476AD274F}"/>
                </a:ext>
              </a:extLst>
            </p:cNvPr>
            <p:cNvSpPr/>
            <p:nvPr/>
          </p:nvSpPr>
          <p:spPr>
            <a:xfrm rot="5400000">
              <a:off x="8092172"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88" name="Freeform: Shape 64">
              <a:extLst>
                <a:ext uri="{FF2B5EF4-FFF2-40B4-BE49-F238E27FC236}">
                  <a16:creationId xmlns:a16="http://schemas.microsoft.com/office/drawing/2014/main" id="{3E5F1539-9FAA-F480-C60D-5E9BC480A1A8}"/>
                </a:ext>
              </a:extLst>
            </p:cNvPr>
            <p:cNvSpPr/>
            <p:nvPr/>
          </p:nvSpPr>
          <p:spPr>
            <a:xfrm rot="5400000">
              <a:off x="7939017"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9" name="Freeform: Shape 65">
              <a:extLst>
                <a:ext uri="{FF2B5EF4-FFF2-40B4-BE49-F238E27FC236}">
                  <a16:creationId xmlns:a16="http://schemas.microsoft.com/office/drawing/2014/main" id="{8D63FC49-06E9-DAE2-6562-3CDCD8D42610}"/>
                </a:ext>
              </a:extLst>
            </p:cNvPr>
            <p:cNvSpPr/>
            <p:nvPr/>
          </p:nvSpPr>
          <p:spPr>
            <a:xfrm rot="5400000">
              <a:off x="7785863"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90" name="Freeform: Shape 66">
              <a:extLst>
                <a:ext uri="{FF2B5EF4-FFF2-40B4-BE49-F238E27FC236}">
                  <a16:creationId xmlns:a16="http://schemas.microsoft.com/office/drawing/2014/main" id="{FDD2FDB2-07C0-FFD6-C273-315C910BB978}"/>
                </a:ext>
              </a:extLst>
            </p:cNvPr>
            <p:cNvSpPr/>
            <p:nvPr/>
          </p:nvSpPr>
          <p:spPr>
            <a:xfrm rot="5400000">
              <a:off x="7632707"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1" name="Freeform: Shape 67">
              <a:extLst>
                <a:ext uri="{FF2B5EF4-FFF2-40B4-BE49-F238E27FC236}">
                  <a16:creationId xmlns:a16="http://schemas.microsoft.com/office/drawing/2014/main" id="{2E9B416E-1510-B616-A8AF-26B34F4844A3}"/>
                </a:ext>
              </a:extLst>
            </p:cNvPr>
            <p:cNvSpPr/>
            <p:nvPr/>
          </p:nvSpPr>
          <p:spPr>
            <a:xfrm rot="5400000">
              <a:off x="7479551"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2" name="Freeform: Shape 68">
              <a:extLst>
                <a:ext uri="{FF2B5EF4-FFF2-40B4-BE49-F238E27FC236}">
                  <a16:creationId xmlns:a16="http://schemas.microsoft.com/office/drawing/2014/main" id="{C166596C-29F2-1E66-326F-AF46938D1B0A}"/>
                </a:ext>
              </a:extLst>
            </p:cNvPr>
            <p:cNvSpPr/>
            <p:nvPr/>
          </p:nvSpPr>
          <p:spPr>
            <a:xfrm rot="5400000">
              <a:off x="7326634"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3" name="Freeform: Shape 69">
              <a:extLst>
                <a:ext uri="{FF2B5EF4-FFF2-40B4-BE49-F238E27FC236}">
                  <a16:creationId xmlns:a16="http://schemas.microsoft.com/office/drawing/2014/main" id="{06E0ABDE-8632-CE8F-E0F9-FB46B05E83A8}"/>
                </a:ext>
              </a:extLst>
            </p:cNvPr>
            <p:cNvSpPr/>
            <p:nvPr/>
          </p:nvSpPr>
          <p:spPr>
            <a:xfrm rot="5400000">
              <a:off x="7173480"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4" name="Freeform: Shape 70">
              <a:extLst>
                <a:ext uri="{FF2B5EF4-FFF2-40B4-BE49-F238E27FC236}">
                  <a16:creationId xmlns:a16="http://schemas.microsoft.com/office/drawing/2014/main" id="{8D3EF91A-BF34-92DB-037F-CDA6ED55112A}"/>
                </a:ext>
              </a:extLst>
            </p:cNvPr>
            <p:cNvSpPr/>
            <p:nvPr/>
          </p:nvSpPr>
          <p:spPr>
            <a:xfrm rot="5400000">
              <a:off x="7020324"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5" name="Freeform: Shape 71">
              <a:extLst>
                <a:ext uri="{FF2B5EF4-FFF2-40B4-BE49-F238E27FC236}">
                  <a16:creationId xmlns:a16="http://schemas.microsoft.com/office/drawing/2014/main" id="{FBD34FE9-25C8-DC2F-30F3-2163C9E92403}"/>
                </a:ext>
              </a:extLst>
            </p:cNvPr>
            <p:cNvSpPr/>
            <p:nvPr/>
          </p:nvSpPr>
          <p:spPr>
            <a:xfrm rot="5400000">
              <a:off x="6867170"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6" name="Freeform: Shape 72">
              <a:extLst>
                <a:ext uri="{FF2B5EF4-FFF2-40B4-BE49-F238E27FC236}">
                  <a16:creationId xmlns:a16="http://schemas.microsoft.com/office/drawing/2014/main" id="{BE34E043-231B-9A25-2C5D-E09172455C9D}"/>
                </a:ext>
              </a:extLst>
            </p:cNvPr>
            <p:cNvSpPr/>
            <p:nvPr/>
          </p:nvSpPr>
          <p:spPr>
            <a:xfrm rot="5400000">
              <a:off x="6714014"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497" name="Straight Arrow Connector 496">
              <a:extLst>
                <a:ext uri="{FF2B5EF4-FFF2-40B4-BE49-F238E27FC236}">
                  <a16:creationId xmlns:a16="http://schemas.microsoft.com/office/drawing/2014/main" id="{AE637F6E-AC36-833B-8CDA-C81F04712564}"/>
                </a:ext>
              </a:extLst>
            </p:cNvPr>
            <p:cNvCxnSpPr>
              <a:cxnSpLocks/>
            </p:cNvCxnSpPr>
            <p:nvPr/>
          </p:nvCxnSpPr>
          <p:spPr>
            <a:xfrm>
              <a:off x="7615093" y="4699896"/>
              <a:ext cx="1684467" cy="0"/>
            </a:xfrm>
            <a:prstGeom prst="straightConnector1">
              <a:avLst/>
            </a:prstGeom>
            <a:ln w="28575">
              <a:solidFill>
                <a:srgbClr val="1FB0FF"/>
              </a:solidFill>
              <a:tailEnd type="triangle"/>
            </a:ln>
          </p:spPr>
          <p:style>
            <a:lnRef idx="1">
              <a:schemeClr val="accent1"/>
            </a:lnRef>
            <a:fillRef idx="0">
              <a:schemeClr val="accent1"/>
            </a:fillRef>
            <a:effectRef idx="0">
              <a:schemeClr val="accent1"/>
            </a:effectRef>
            <a:fontRef idx="minor">
              <a:schemeClr val="tx1"/>
            </a:fontRef>
          </p:style>
        </p:cxnSp>
        <p:cxnSp>
          <p:nvCxnSpPr>
            <p:cNvPr id="498" name="Straight Arrow Connector 497">
              <a:extLst>
                <a:ext uri="{FF2B5EF4-FFF2-40B4-BE49-F238E27FC236}">
                  <a16:creationId xmlns:a16="http://schemas.microsoft.com/office/drawing/2014/main" id="{00907185-9954-103F-5656-217005E20087}"/>
                </a:ext>
              </a:extLst>
            </p:cNvPr>
            <p:cNvCxnSpPr>
              <a:cxnSpLocks/>
            </p:cNvCxnSpPr>
            <p:nvPr/>
          </p:nvCxnSpPr>
          <p:spPr>
            <a:xfrm flipV="1">
              <a:off x="7648766" y="4919853"/>
              <a:ext cx="0" cy="196326"/>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grpSp>
      <p:sp>
        <p:nvSpPr>
          <p:cNvPr id="501" name="TextBox 500">
            <a:extLst>
              <a:ext uri="{FF2B5EF4-FFF2-40B4-BE49-F238E27FC236}">
                <a16:creationId xmlns:a16="http://schemas.microsoft.com/office/drawing/2014/main" id="{0ABF1956-DEC7-CC00-28DF-1C2D7E9F4EE8}"/>
              </a:ext>
            </a:extLst>
          </p:cNvPr>
          <p:cNvSpPr txBox="1"/>
          <p:nvPr/>
        </p:nvSpPr>
        <p:spPr>
          <a:xfrm>
            <a:off x="5233170" y="3146121"/>
            <a:ext cx="1432084" cy="369332"/>
          </a:xfrm>
          <a:prstGeom prst="rect">
            <a:avLst/>
          </a:prstGeom>
          <a:noFill/>
        </p:spPr>
        <p:txBody>
          <a:bodyPr wrap="square">
            <a:spAutoFit/>
          </a:bodyPr>
          <a:lstStyle/>
          <a:p>
            <a:pPr algn="ctr"/>
            <a:r>
              <a:rPr lang="en-US" altLang="zh-CN" dirty="0"/>
              <a:t>or Right-shift:</a:t>
            </a:r>
            <a:endParaRPr lang="en-US" dirty="0"/>
          </a:p>
        </p:txBody>
      </p:sp>
      <p:sp>
        <p:nvSpPr>
          <p:cNvPr id="502" name="TextBox 501">
            <a:extLst>
              <a:ext uri="{FF2B5EF4-FFF2-40B4-BE49-F238E27FC236}">
                <a16:creationId xmlns:a16="http://schemas.microsoft.com/office/drawing/2014/main" id="{7F17C80F-F6B8-4532-ABBF-C92E3B5CECBC}"/>
              </a:ext>
            </a:extLst>
          </p:cNvPr>
          <p:cNvSpPr txBox="1"/>
          <p:nvPr/>
        </p:nvSpPr>
        <p:spPr>
          <a:xfrm>
            <a:off x="5180719" y="4452653"/>
            <a:ext cx="1516279" cy="369332"/>
          </a:xfrm>
          <a:prstGeom prst="rect">
            <a:avLst/>
          </a:prstGeom>
          <a:noFill/>
        </p:spPr>
        <p:txBody>
          <a:bodyPr wrap="square">
            <a:spAutoFit/>
          </a:bodyPr>
          <a:lstStyle/>
          <a:p>
            <a:pPr algn="r"/>
            <a:r>
              <a:rPr lang="en-US" altLang="zh-CN" dirty="0"/>
              <a:t>Foremost-bit:</a:t>
            </a:r>
            <a:endParaRPr lang="en-US" dirty="0"/>
          </a:p>
        </p:txBody>
      </p:sp>
      <p:sp>
        <p:nvSpPr>
          <p:cNvPr id="503" name="TextBox 502">
            <a:extLst>
              <a:ext uri="{FF2B5EF4-FFF2-40B4-BE49-F238E27FC236}">
                <a16:creationId xmlns:a16="http://schemas.microsoft.com/office/drawing/2014/main" id="{3A4B138D-E53F-BE60-6B4E-CE08EBD69017}"/>
              </a:ext>
            </a:extLst>
          </p:cNvPr>
          <p:cNvSpPr txBox="1"/>
          <p:nvPr/>
        </p:nvSpPr>
        <p:spPr>
          <a:xfrm>
            <a:off x="5233170" y="5465702"/>
            <a:ext cx="1432084" cy="369332"/>
          </a:xfrm>
          <a:prstGeom prst="rect">
            <a:avLst/>
          </a:prstGeom>
          <a:noFill/>
        </p:spPr>
        <p:txBody>
          <a:bodyPr wrap="square">
            <a:spAutoFit/>
          </a:bodyPr>
          <a:lstStyle/>
          <a:p>
            <a:pPr algn="r"/>
            <a:r>
              <a:rPr lang="en-US" altLang="zh-CN" dirty="0"/>
              <a:t>or Low-bit:</a:t>
            </a:r>
            <a:endParaRPr lang="en-US" dirty="0"/>
          </a:p>
        </p:txBody>
      </p:sp>
      <p:grpSp>
        <p:nvGrpSpPr>
          <p:cNvPr id="803" name="Group 802">
            <a:extLst>
              <a:ext uri="{FF2B5EF4-FFF2-40B4-BE49-F238E27FC236}">
                <a16:creationId xmlns:a16="http://schemas.microsoft.com/office/drawing/2014/main" id="{45A38FFC-BC9A-985D-C7FB-5128DA8A5889}"/>
              </a:ext>
            </a:extLst>
          </p:cNvPr>
          <p:cNvGrpSpPr/>
          <p:nvPr/>
        </p:nvGrpSpPr>
        <p:grpSpPr>
          <a:xfrm>
            <a:off x="5540654" y="4884220"/>
            <a:ext cx="5655278" cy="369332"/>
            <a:chOff x="5579435" y="4934798"/>
            <a:chExt cx="5655278" cy="369332"/>
          </a:xfrm>
        </p:grpSpPr>
        <p:sp>
          <p:nvSpPr>
            <p:cNvPr id="506" name="TextBox 505">
              <a:extLst>
                <a:ext uri="{FF2B5EF4-FFF2-40B4-BE49-F238E27FC236}">
                  <a16:creationId xmlns:a16="http://schemas.microsoft.com/office/drawing/2014/main" id="{3CEAD186-5BDB-0E0A-DD8A-139A08D37C2B}"/>
                </a:ext>
              </a:extLst>
            </p:cNvPr>
            <p:cNvSpPr txBox="1"/>
            <p:nvPr/>
          </p:nvSpPr>
          <p:spPr>
            <a:xfrm>
              <a:off x="5579435" y="4934798"/>
              <a:ext cx="5655278" cy="369332"/>
            </a:xfrm>
            <a:prstGeom prst="rect">
              <a:avLst/>
            </a:prstGeom>
            <a:noFill/>
          </p:spPr>
          <p:txBody>
            <a:bodyPr wrap="square">
              <a:spAutoFit/>
            </a:bodyPr>
            <a:lstStyle/>
            <a:p>
              <a:r>
                <a:rPr lang="en-US" altLang="zh-CN" dirty="0"/>
                <a:t>Floor(log2(                                                    ))</a:t>
              </a:r>
              <a:endParaRPr lang="en-US" dirty="0"/>
            </a:p>
          </p:txBody>
        </p:sp>
        <p:grpSp>
          <p:nvGrpSpPr>
            <p:cNvPr id="781" name="Group 780">
              <a:extLst>
                <a:ext uri="{FF2B5EF4-FFF2-40B4-BE49-F238E27FC236}">
                  <a16:creationId xmlns:a16="http://schemas.microsoft.com/office/drawing/2014/main" id="{2379356F-B397-38F0-5557-C74C7B9E48B3}"/>
                </a:ext>
              </a:extLst>
            </p:cNvPr>
            <p:cNvGrpSpPr/>
            <p:nvPr/>
          </p:nvGrpSpPr>
          <p:grpSpPr>
            <a:xfrm>
              <a:off x="6725347" y="5059269"/>
              <a:ext cx="2602922" cy="146057"/>
              <a:chOff x="6696638" y="4769148"/>
              <a:chExt cx="2602922" cy="146057"/>
            </a:xfrm>
          </p:grpSpPr>
          <p:sp>
            <p:nvSpPr>
              <p:cNvPr id="782" name="Freeform: Shape 51">
                <a:extLst>
                  <a:ext uri="{FF2B5EF4-FFF2-40B4-BE49-F238E27FC236}">
                    <a16:creationId xmlns:a16="http://schemas.microsoft.com/office/drawing/2014/main" id="{CFC61049-B740-00C9-4CD5-219EF2240E28}"/>
                  </a:ext>
                </a:extLst>
              </p:cNvPr>
              <p:cNvSpPr/>
              <p:nvPr/>
            </p:nvSpPr>
            <p:spPr>
              <a:xfrm rot="5400000">
                <a:off x="7926031" y="3541676"/>
                <a:ext cx="144136" cy="2602922"/>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83" name="Rectangle 782">
                <a:extLst>
                  <a:ext uri="{FF2B5EF4-FFF2-40B4-BE49-F238E27FC236}">
                    <a16:creationId xmlns:a16="http://schemas.microsoft.com/office/drawing/2014/main" id="{C54A6C6A-ABDB-DB22-3E53-6F74B34C5E95}"/>
                  </a:ext>
                </a:extLst>
              </p:cNvPr>
              <p:cNvSpPr/>
              <p:nvPr/>
            </p:nvSpPr>
            <p:spPr>
              <a:xfrm rot="5400000">
                <a:off x="8154801" y="4231665"/>
                <a:ext cx="144134" cy="1219100"/>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4" name="Freeform: Shape 56">
                <a:extLst>
                  <a:ext uri="{FF2B5EF4-FFF2-40B4-BE49-F238E27FC236}">
                    <a16:creationId xmlns:a16="http://schemas.microsoft.com/office/drawing/2014/main" id="{BB6F1C18-ECDE-A0E1-6262-E69D293BC09F}"/>
                  </a:ext>
                </a:extLst>
              </p:cNvPr>
              <p:cNvSpPr/>
              <p:nvPr/>
            </p:nvSpPr>
            <p:spPr>
              <a:xfrm rot="5400000">
                <a:off x="7926032" y="3541675"/>
                <a:ext cx="144134" cy="2602922"/>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5" name="Freeform: Shape 57">
                <a:extLst>
                  <a:ext uri="{FF2B5EF4-FFF2-40B4-BE49-F238E27FC236}">
                    <a16:creationId xmlns:a16="http://schemas.microsoft.com/office/drawing/2014/main" id="{9E19D9C9-B46F-74E7-3A8F-6D5A90ED7B6E}"/>
                  </a:ext>
                </a:extLst>
              </p:cNvPr>
              <p:cNvSpPr/>
              <p:nvPr/>
            </p:nvSpPr>
            <p:spPr>
              <a:xfrm rot="5400000">
                <a:off x="9010865"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86" name="Freeform: Shape 58">
                <a:extLst>
                  <a:ext uri="{FF2B5EF4-FFF2-40B4-BE49-F238E27FC236}">
                    <a16:creationId xmlns:a16="http://schemas.microsoft.com/office/drawing/2014/main" id="{82BF725F-689E-8B5B-00C6-FD99DD1A6538}"/>
                  </a:ext>
                </a:extLst>
              </p:cNvPr>
              <p:cNvSpPr/>
              <p:nvPr/>
            </p:nvSpPr>
            <p:spPr>
              <a:xfrm rot="5400000">
                <a:off x="8857709"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87" name="Freeform: Shape 59">
                <a:extLst>
                  <a:ext uri="{FF2B5EF4-FFF2-40B4-BE49-F238E27FC236}">
                    <a16:creationId xmlns:a16="http://schemas.microsoft.com/office/drawing/2014/main" id="{7FF3F58D-DDBB-7191-86B1-32F787A137CD}"/>
                  </a:ext>
                </a:extLst>
              </p:cNvPr>
              <p:cNvSpPr/>
              <p:nvPr/>
            </p:nvSpPr>
            <p:spPr>
              <a:xfrm rot="5400000">
                <a:off x="8704555"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8" name="Freeform: Shape 60">
                <a:extLst>
                  <a:ext uri="{FF2B5EF4-FFF2-40B4-BE49-F238E27FC236}">
                    <a16:creationId xmlns:a16="http://schemas.microsoft.com/office/drawing/2014/main" id="{94E76CB3-1566-0409-EF40-7FC0F7490798}"/>
                  </a:ext>
                </a:extLst>
              </p:cNvPr>
              <p:cNvSpPr/>
              <p:nvPr/>
            </p:nvSpPr>
            <p:spPr>
              <a:xfrm rot="5400000">
                <a:off x="8551400"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9" name="Freeform: Shape 61">
                <a:extLst>
                  <a:ext uri="{FF2B5EF4-FFF2-40B4-BE49-F238E27FC236}">
                    <a16:creationId xmlns:a16="http://schemas.microsoft.com/office/drawing/2014/main" id="{DACD20F2-EA49-57D5-3276-E3190C95ACFD}"/>
                  </a:ext>
                </a:extLst>
              </p:cNvPr>
              <p:cNvSpPr/>
              <p:nvPr/>
            </p:nvSpPr>
            <p:spPr>
              <a:xfrm rot="5400000">
                <a:off x="8398482"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0" name="Freeform: Shape 62">
                <a:extLst>
                  <a:ext uri="{FF2B5EF4-FFF2-40B4-BE49-F238E27FC236}">
                    <a16:creationId xmlns:a16="http://schemas.microsoft.com/office/drawing/2014/main" id="{972F982A-34AA-B8AA-45F5-89BBB8D0D504}"/>
                  </a:ext>
                </a:extLst>
              </p:cNvPr>
              <p:cNvSpPr/>
              <p:nvPr/>
            </p:nvSpPr>
            <p:spPr>
              <a:xfrm rot="5400000">
                <a:off x="8245326"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1" name="Freeform: Shape 63">
                <a:extLst>
                  <a:ext uri="{FF2B5EF4-FFF2-40B4-BE49-F238E27FC236}">
                    <a16:creationId xmlns:a16="http://schemas.microsoft.com/office/drawing/2014/main" id="{73DCA9DB-F7BD-A1C9-F82C-C9235BB19F22}"/>
                  </a:ext>
                </a:extLst>
              </p:cNvPr>
              <p:cNvSpPr/>
              <p:nvPr/>
            </p:nvSpPr>
            <p:spPr>
              <a:xfrm rot="5400000">
                <a:off x="8092172"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92" name="Freeform: Shape 64">
                <a:extLst>
                  <a:ext uri="{FF2B5EF4-FFF2-40B4-BE49-F238E27FC236}">
                    <a16:creationId xmlns:a16="http://schemas.microsoft.com/office/drawing/2014/main" id="{E53766F8-B9F1-451E-B23C-CEE787481651}"/>
                  </a:ext>
                </a:extLst>
              </p:cNvPr>
              <p:cNvSpPr/>
              <p:nvPr/>
            </p:nvSpPr>
            <p:spPr>
              <a:xfrm rot="5400000">
                <a:off x="7939017"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3" name="Freeform: Shape 65">
                <a:extLst>
                  <a:ext uri="{FF2B5EF4-FFF2-40B4-BE49-F238E27FC236}">
                    <a16:creationId xmlns:a16="http://schemas.microsoft.com/office/drawing/2014/main" id="{C4F71516-D95A-4972-3651-9A9087A70AD3}"/>
                  </a:ext>
                </a:extLst>
              </p:cNvPr>
              <p:cNvSpPr/>
              <p:nvPr/>
            </p:nvSpPr>
            <p:spPr>
              <a:xfrm rot="5400000">
                <a:off x="7785863"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94" name="Freeform: Shape 66">
                <a:extLst>
                  <a:ext uri="{FF2B5EF4-FFF2-40B4-BE49-F238E27FC236}">
                    <a16:creationId xmlns:a16="http://schemas.microsoft.com/office/drawing/2014/main" id="{A4904B31-FDC8-8758-6213-FB964745DA28}"/>
                  </a:ext>
                </a:extLst>
              </p:cNvPr>
              <p:cNvSpPr/>
              <p:nvPr/>
            </p:nvSpPr>
            <p:spPr>
              <a:xfrm rot="5400000">
                <a:off x="7632707"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5" name="Freeform: Shape 67">
                <a:extLst>
                  <a:ext uri="{FF2B5EF4-FFF2-40B4-BE49-F238E27FC236}">
                    <a16:creationId xmlns:a16="http://schemas.microsoft.com/office/drawing/2014/main" id="{F0D6D2E7-FEDF-7AEE-DB9A-091EF3F2EDCB}"/>
                  </a:ext>
                </a:extLst>
              </p:cNvPr>
              <p:cNvSpPr/>
              <p:nvPr/>
            </p:nvSpPr>
            <p:spPr>
              <a:xfrm rot="5400000">
                <a:off x="7479551"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6" name="Freeform: Shape 68">
                <a:extLst>
                  <a:ext uri="{FF2B5EF4-FFF2-40B4-BE49-F238E27FC236}">
                    <a16:creationId xmlns:a16="http://schemas.microsoft.com/office/drawing/2014/main" id="{91A49F06-110E-6E69-D1AA-FD0290665C7F}"/>
                  </a:ext>
                </a:extLst>
              </p:cNvPr>
              <p:cNvSpPr/>
              <p:nvPr/>
            </p:nvSpPr>
            <p:spPr>
              <a:xfrm rot="5400000">
                <a:off x="7326634"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7" name="Freeform: Shape 69">
                <a:extLst>
                  <a:ext uri="{FF2B5EF4-FFF2-40B4-BE49-F238E27FC236}">
                    <a16:creationId xmlns:a16="http://schemas.microsoft.com/office/drawing/2014/main" id="{7F9058F0-7929-99FF-2CE7-D5DFADE19E41}"/>
                  </a:ext>
                </a:extLst>
              </p:cNvPr>
              <p:cNvSpPr/>
              <p:nvPr/>
            </p:nvSpPr>
            <p:spPr>
              <a:xfrm rot="5400000">
                <a:off x="7173480"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8" name="Freeform: Shape 70">
                <a:extLst>
                  <a:ext uri="{FF2B5EF4-FFF2-40B4-BE49-F238E27FC236}">
                    <a16:creationId xmlns:a16="http://schemas.microsoft.com/office/drawing/2014/main" id="{61940DA4-B6E2-4D09-C52C-8B703EDBEDB1}"/>
                  </a:ext>
                </a:extLst>
              </p:cNvPr>
              <p:cNvSpPr/>
              <p:nvPr/>
            </p:nvSpPr>
            <p:spPr>
              <a:xfrm rot="5400000">
                <a:off x="7020324"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9" name="Freeform: Shape 71">
                <a:extLst>
                  <a:ext uri="{FF2B5EF4-FFF2-40B4-BE49-F238E27FC236}">
                    <a16:creationId xmlns:a16="http://schemas.microsoft.com/office/drawing/2014/main" id="{8845B342-B094-E4D0-5C7B-60C386A44798}"/>
                  </a:ext>
                </a:extLst>
              </p:cNvPr>
              <p:cNvSpPr/>
              <p:nvPr/>
            </p:nvSpPr>
            <p:spPr>
              <a:xfrm rot="5400000">
                <a:off x="6867170"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00" name="Freeform: Shape 72">
                <a:extLst>
                  <a:ext uri="{FF2B5EF4-FFF2-40B4-BE49-F238E27FC236}">
                    <a16:creationId xmlns:a16="http://schemas.microsoft.com/office/drawing/2014/main" id="{E49537D9-A3EE-C1C2-681C-68E987C95A0C}"/>
                  </a:ext>
                </a:extLst>
              </p:cNvPr>
              <p:cNvSpPr/>
              <p:nvPr/>
            </p:nvSpPr>
            <p:spPr>
              <a:xfrm rot="5400000">
                <a:off x="6714014"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grpSp>
        <p:nvGrpSpPr>
          <p:cNvPr id="926" name="Group 925">
            <a:extLst>
              <a:ext uri="{FF2B5EF4-FFF2-40B4-BE49-F238E27FC236}">
                <a16:creationId xmlns:a16="http://schemas.microsoft.com/office/drawing/2014/main" id="{C39D9A6C-9162-73DB-A1E6-546DD4E44DB3}"/>
              </a:ext>
            </a:extLst>
          </p:cNvPr>
          <p:cNvGrpSpPr/>
          <p:nvPr/>
        </p:nvGrpSpPr>
        <p:grpSpPr>
          <a:xfrm>
            <a:off x="6696638" y="6063548"/>
            <a:ext cx="2602922" cy="146057"/>
            <a:chOff x="6696638" y="4769148"/>
            <a:chExt cx="2602922" cy="146057"/>
          </a:xfrm>
        </p:grpSpPr>
        <p:sp>
          <p:nvSpPr>
            <p:cNvPr id="927" name="Freeform: Shape 51">
              <a:extLst>
                <a:ext uri="{FF2B5EF4-FFF2-40B4-BE49-F238E27FC236}">
                  <a16:creationId xmlns:a16="http://schemas.microsoft.com/office/drawing/2014/main" id="{B949909F-629F-EE04-A722-85F7A31ED8AB}"/>
                </a:ext>
              </a:extLst>
            </p:cNvPr>
            <p:cNvSpPr/>
            <p:nvPr/>
          </p:nvSpPr>
          <p:spPr>
            <a:xfrm rot="5400000">
              <a:off x="7926031" y="3541676"/>
              <a:ext cx="144136" cy="2602922"/>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28" name="Rectangle 927">
              <a:extLst>
                <a:ext uri="{FF2B5EF4-FFF2-40B4-BE49-F238E27FC236}">
                  <a16:creationId xmlns:a16="http://schemas.microsoft.com/office/drawing/2014/main" id="{639D9F82-FBC8-9D4E-6B4E-79287B0FDBC5}"/>
                </a:ext>
              </a:extLst>
            </p:cNvPr>
            <p:cNvSpPr/>
            <p:nvPr/>
          </p:nvSpPr>
          <p:spPr>
            <a:xfrm rot="5400000">
              <a:off x="8385379" y="4764637"/>
              <a:ext cx="144134" cy="153156"/>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8" name="Rectangle 947">
              <a:extLst>
                <a:ext uri="{FF2B5EF4-FFF2-40B4-BE49-F238E27FC236}">
                  <a16:creationId xmlns:a16="http://schemas.microsoft.com/office/drawing/2014/main" id="{E9A49F28-C22A-9CC7-66F3-099D616B5850}"/>
                </a:ext>
              </a:extLst>
            </p:cNvPr>
            <p:cNvSpPr/>
            <p:nvPr/>
          </p:nvSpPr>
          <p:spPr>
            <a:xfrm rot="5400000">
              <a:off x="6930703" y="4537004"/>
              <a:ext cx="144134" cy="612264"/>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9" name="Freeform: Shape 56">
              <a:extLst>
                <a:ext uri="{FF2B5EF4-FFF2-40B4-BE49-F238E27FC236}">
                  <a16:creationId xmlns:a16="http://schemas.microsoft.com/office/drawing/2014/main" id="{2897E9BB-A19D-04A8-8C85-3742A68B8FE6}"/>
                </a:ext>
              </a:extLst>
            </p:cNvPr>
            <p:cNvSpPr/>
            <p:nvPr/>
          </p:nvSpPr>
          <p:spPr>
            <a:xfrm rot="5400000">
              <a:off x="7926032" y="3541675"/>
              <a:ext cx="144134" cy="2602922"/>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30" name="Freeform: Shape 57">
              <a:extLst>
                <a:ext uri="{FF2B5EF4-FFF2-40B4-BE49-F238E27FC236}">
                  <a16:creationId xmlns:a16="http://schemas.microsoft.com/office/drawing/2014/main" id="{49294F3D-F3FA-70D3-73F7-62CC78406FEA}"/>
                </a:ext>
              </a:extLst>
            </p:cNvPr>
            <p:cNvSpPr/>
            <p:nvPr/>
          </p:nvSpPr>
          <p:spPr>
            <a:xfrm rot="5400000">
              <a:off x="9010865"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31" name="Freeform: Shape 58">
              <a:extLst>
                <a:ext uri="{FF2B5EF4-FFF2-40B4-BE49-F238E27FC236}">
                  <a16:creationId xmlns:a16="http://schemas.microsoft.com/office/drawing/2014/main" id="{DA259327-2AAF-DB2E-359A-7FA6C8E5E429}"/>
                </a:ext>
              </a:extLst>
            </p:cNvPr>
            <p:cNvSpPr/>
            <p:nvPr/>
          </p:nvSpPr>
          <p:spPr>
            <a:xfrm rot="5400000">
              <a:off x="8857709"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32" name="Freeform: Shape 59">
              <a:extLst>
                <a:ext uri="{FF2B5EF4-FFF2-40B4-BE49-F238E27FC236}">
                  <a16:creationId xmlns:a16="http://schemas.microsoft.com/office/drawing/2014/main" id="{C49D05DF-08FA-B114-34EC-440707B2910D}"/>
                </a:ext>
              </a:extLst>
            </p:cNvPr>
            <p:cNvSpPr/>
            <p:nvPr/>
          </p:nvSpPr>
          <p:spPr>
            <a:xfrm rot="5400000">
              <a:off x="8704555"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33" name="Freeform: Shape 60">
              <a:extLst>
                <a:ext uri="{FF2B5EF4-FFF2-40B4-BE49-F238E27FC236}">
                  <a16:creationId xmlns:a16="http://schemas.microsoft.com/office/drawing/2014/main" id="{A4B72214-4523-6DAE-ED32-508075BEFBFF}"/>
                </a:ext>
              </a:extLst>
            </p:cNvPr>
            <p:cNvSpPr/>
            <p:nvPr/>
          </p:nvSpPr>
          <p:spPr>
            <a:xfrm rot="5400000">
              <a:off x="8551400"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34" name="Freeform: Shape 61">
              <a:extLst>
                <a:ext uri="{FF2B5EF4-FFF2-40B4-BE49-F238E27FC236}">
                  <a16:creationId xmlns:a16="http://schemas.microsoft.com/office/drawing/2014/main" id="{D778729F-193D-9981-BEA2-028CEEC0B116}"/>
                </a:ext>
              </a:extLst>
            </p:cNvPr>
            <p:cNvSpPr/>
            <p:nvPr/>
          </p:nvSpPr>
          <p:spPr>
            <a:xfrm rot="5400000">
              <a:off x="8398482"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35" name="Freeform: Shape 62">
              <a:extLst>
                <a:ext uri="{FF2B5EF4-FFF2-40B4-BE49-F238E27FC236}">
                  <a16:creationId xmlns:a16="http://schemas.microsoft.com/office/drawing/2014/main" id="{15634ED1-A17D-7A7A-BB10-523865F4FD88}"/>
                </a:ext>
              </a:extLst>
            </p:cNvPr>
            <p:cNvSpPr/>
            <p:nvPr/>
          </p:nvSpPr>
          <p:spPr>
            <a:xfrm rot="5400000">
              <a:off x="8245326"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36" name="Freeform: Shape 63">
              <a:extLst>
                <a:ext uri="{FF2B5EF4-FFF2-40B4-BE49-F238E27FC236}">
                  <a16:creationId xmlns:a16="http://schemas.microsoft.com/office/drawing/2014/main" id="{4D5A2480-8095-F76C-15B1-56B08624FF17}"/>
                </a:ext>
              </a:extLst>
            </p:cNvPr>
            <p:cNvSpPr/>
            <p:nvPr/>
          </p:nvSpPr>
          <p:spPr>
            <a:xfrm rot="5400000">
              <a:off x="8092172"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37" name="Freeform: Shape 64">
              <a:extLst>
                <a:ext uri="{FF2B5EF4-FFF2-40B4-BE49-F238E27FC236}">
                  <a16:creationId xmlns:a16="http://schemas.microsoft.com/office/drawing/2014/main" id="{B8073BDC-615A-0833-5629-4B6BA8D38787}"/>
                </a:ext>
              </a:extLst>
            </p:cNvPr>
            <p:cNvSpPr/>
            <p:nvPr/>
          </p:nvSpPr>
          <p:spPr>
            <a:xfrm rot="5400000">
              <a:off x="7939017"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38" name="Freeform: Shape 65">
              <a:extLst>
                <a:ext uri="{FF2B5EF4-FFF2-40B4-BE49-F238E27FC236}">
                  <a16:creationId xmlns:a16="http://schemas.microsoft.com/office/drawing/2014/main" id="{ED8C3CA6-1862-327A-B16E-22C9ACE8CD6F}"/>
                </a:ext>
              </a:extLst>
            </p:cNvPr>
            <p:cNvSpPr/>
            <p:nvPr/>
          </p:nvSpPr>
          <p:spPr>
            <a:xfrm rot="5400000">
              <a:off x="7785863"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39" name="Freeform: Shape 66">
              <a:extLst>
                <a:ext uri="{FF2B5EF4-FFF2-40B4-BE49-F238E27FC236}">
                  <a16:creationId xmlns:a16="http://schemas.microsoft.com/office/drawing/2014/main" id="{0EF18899-8C56-7B92-D1F6-35B2464A9FC3}"/>
                </a:ext>
              </a:extLst>
            </p:cNvPr>
            <p:cNvSpPr/>
            <p:nvPr/>
          </p:nvSpPr>
          <p:spPr>
            <a:xfrm rot="5400000">
              <a:off x="7632707"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40" name="Freeform: Shape 67">
              <a:extLst>
                <a:ext uri="{FF2B5EF4-FFF2-40B4-BE49-F238E27FC236}">
                  <a16:creationId xmlns:a16="http://schemas.microsoft.com/office/drawing/2014/main" id="{8F145B64-E541-59F0-939C-77CCB1A19DA3}"/>
                </a:ext>
              </a:extLst>
            </p:cNvPr>
            <p:cNvSpPr/>
            <p:nvPr/>
          </p:nvSpPr>
          <p:spPr>
            <a:xfrm rot="5400000">
              <a:off x="7479551"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41" name="Freeform: Shape 68">
              <a:extLst>
                <a:ext uri="{FF2B5EF4-FFF2-40B4-BE49-F238E27FC236}">
                  <a16:creationId xmlns:a16="http://schemas.microsoft.com/office/drawing/2014/main" id="{9280590A-7E60-CAAA-564A-96EB4592AB6E}"/>
                </a:ext>
              </a:extLst>
            </p:cNvPr>
            <p:cNvSpPr/>
            <p:nvPr/>
          </p:nvSpPr>
          <p:spPr>
            <a:xfrm rot="5400000">
              <a:off x="7326634"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42" name="Freeform: Shape 69">
              <a:extLst>
                <a:ext uri="{FF2B5EF4-FFF2-40B4-BE49-F238E27FC236}">
                  <a16:creationId xmlns:a16="http://schemas.microsoft.com/office/drawing/2014/main" id="{2BE32259-13A5-7C21-3B2A-42CA0AB77876}"/>
                </a:ext>
              </a:extLst>
            </p:cNvPr>
            <p:cNvSpPr/>
            <p:nvPr/>
          </p:nvSpPr>
          <p:spPr>
            <a:xfrm rot="5400000">
              <a:off x="7173480"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43" name="Freeform: Shape 70">
              <a:extLst>
                <a:ext uri="{FF2B5EF4-FFF2-40B4-BE49-F238E27FC236}">
                  <a16:creationId xmlns:a16="http://schemas.microsoft.com/office/drawing/2014/main" id="{A8126CBE-AB8D-2F93-2282-B12726E2FC72}"/>
                </a:ext>
              </a:extLst>
            </p:cNvPr>
            <p:cNvSpPr/>
            <p:nvPr/>
          </p:nvSpPr>
          <p:spPr>
            <a:xfrm rot="5400000">
              <a:off x="7020324"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44" name="Freeform: Shape 71">
              <a:extLst>
                <a:ext uri="{FF2B5EF4-FFF2-40B4-BE49-F238E27FC236}">
                  <a16:creationId xmlns:a16="http://schemas.microsoft.com/office/drawing/2014/main" id="{C9DA2B14-0511-FA63-585E-B70A24F663CF}"/>
                </a:ext>
              </a:extLst>
            </p:cNvPr>
            <p:cNvSpPr/>
            <p:nvPr/>
          </p:nvSpPr>
          <p:spPr>
            <a:xfrm rot="5400000">
              <a:off x="6867170"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45" name="Freeform: Shape 72">
              <a:extLst>
                <a:ext uri="{FF2B5EF4-FFF2-40B4-BE49-F238E27FC236}">
                  <a16:creationId xmlns:a16="http://schemas.microsoft.com/office/drawing/2014/main" id="{0D1D3643-6B1B-0D94-3860-6F382C23E9FB}"/>
                </a:ext>
              </a:extLst>
            </p:cNvPr>
            <p:cNvSpPr/>
            <p:nvPr/>
          </p:nvSpPr>
          <p:spPr>
            <a:xfrm rot="5400000">
              <a:off x="6714014"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950" name="Group 949">
            <a:extLst>
              <a:ext uri="{FF2B5EF4-FFF2-40B4-BE49-F238E27FC236}">
                <a16:creationId xmlns:a16="http://schemas.microsoft.com/office/drawing/2014/main" id="{54A6A2A3-3FBF-AC99-F30C-DB89C6BBE32E}"/>
              </a:ext>
            </a:extLst>
          </p:cNvPr>
          <p:cNvGrpSpPr/>
          <p:nvPr/>
        </p:nvGrpSpPr>
        <p:grpSpPr>
          <a:xfrm>
            <a:off x="6696638" y="6339346"/>
            <a:ext cx="2602922" cy="146057"/>
            <a:chOff x="6696638" y="4769148"/>
            <a:chExt cx="2602922" cy="146057"/>
          </a:xfrm>
        </p:grpSpPr>
        <p:sp>
          <p:nvSpPr>
            <p:cNvPr id="951" name="Freeform: Shape 51">
              <a:extLst>
                <a:ext uri="{FF2B5EF4-FFF2-40B4-BE49-F238E27FC236}">
                  <a16:creationId xmlns:a16="http://schemas.microsoft.com/office/drawing/2014/main" id="{3E11E0D8-690A-6B26-DE9D-BED474E3F64D}"/>
                </a:ext>
              </a:extLst>
            </p:cNvPr>
            <p:cNvSpPr/>
            <p:nvPr/>
          </p:nvSpPr>
          <p:spPr>
            <a:xfrm rot="5400000">
              <a:off x="7926031" y="3541676"/>
              <a:ext cx="144136" cy="2602922"/>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52" name="Rectangle 951">
              <a:extLst>
                <a:ext uri="{FF2B5EF4-FFF2-40B4-BE49-F238E27FC236}">
                  <a16:creationId xmlns:a16="http://schemas.microsoft.com/office/drawing/2014/main" id="{F37A2DAF-0414-BE33-81B0-91E260BD1675}"/>
                </a:ext>
              </a:extLst>
            </p:cNvPr>
            <p:cNvSpPr/>
            <p:nvPr/>
          </p:nvSpPr>
          <p:spPr>
            <a:xfrm rot="5400000">
              <a:off x="8385379" y="4764637"/>
              <a:ext cx="144134" cy="153156"/>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4" name="Freeform: Shape 56">
              <a:extLst>
                <a:ext uri="{FF2B5EF4-FFF2-40B4-BE49-F238E27FC236}">
                  <a16:creationId xmlns:a16="http://schemas.microsoft.com/office/drawing/2014/main" id="{47578217-6663-BDB2-23D6-5F246A6B9404}"/>
                </a:ext>
              </a:extLst>
            </p:cNvPr>
            <p:cNvSpPr/>
            <p:nvPr/>
          </p:nvSpPr>
          <p:spPr>
            <a:xfrm rot="5400000">
              <a:off x="7926032" y="3541675"/>
              <a:ext cx="144134" cy="2602922"/>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55" name="Freeform: Shape 57">
              <a:extLst>
                <a:ext uri="{FF2B5EF4-FFF2-40B4-BE49-F238E27FC236}">
                  <a16:creationId xmlns:a16="http://schemas.microsoft.com/office/drawing/2014/main" id="{E20F1682-5D5E-5C9C-16C1-3385FCB9267B}"/>
                </a:ext>
              </a:extLst>
            </p:cNvPr>
            <p:cNvSpPr/>
            <p:nvPr/>
          </p:nvSpPr>
          <p:spPr>
            <a:xfrm rot="5400000">
              <a:off x="9010865"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56" name="Freeform: Shape 58">
              <a:extLst>
                <a:ext uri="{FF2B5EF4-FFF2-40B4-BE49-F238E27FC236}">
                  <a16:creationId xmlns:a16="http://schemas.microsoft.com/office/drawing/2014/main" id="{27841667-4DC5-CDD4-EE07-733F289642A7}"/>
                </a:ext>
              </a:extLst>
            </p:cNvPr>
            <p:cNvSpPr/>
            <p:nvPr/>
          </p:nvSpPr>
          <p:spPr>
            <a:xfrm rot="5400000">
              <a:off x="8857709"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57" name="Freeform: Shape 59">
              <a:extLst>
                <a:ext uri="{FF2B5EF4-FFF2-40B4-BE49-F238E27FC236}">
                  <a16:creationId xmlns:a16="http://schemas.microsoft.com/office/drawing/2014/main" id="{8E0218F4-A1B9-AD99-6F45-B082A1FE4C14}"/>
                </a:ext>
              </a:extLst>
            </p:cNvPr>
            <p:cNvSpPr/>
            <p:nvPr/>
          </p:nvSpPr>
          <p:spPr>
            <a:xfrm rot="5400000">
              <a:off x="8704555"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58" name="Freeform: Shape 60">
              <a:extLst>
                <a:ext uri="{FF2B5EF4-FFF2-40B4-BE49-F238E27FC236}">
                  <a16:creationId xmlns:a16="http://schemas.microsoft.com/office/drawing/2014/main" id="{8843069E-D255-1D19-2A00-6641546938AC}"/>
                </a:ext>
              </a:extLst>
            </p:cNvPr>
            <p:cNvSpPr/>
            <p:nvPr/>
          </p:nvSpPr>
          <p:spPr>
            <a:xfrm rot="5400000">
              <a:off x="8551400"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59" name="Freeform: Shape 61">
              <a:extLst>
                <a:ext uri="{FF2B5EF4-FFF2-40B4-BE49-F238E27FC236}">
                  <a16:creationId xmlns:a16="http://schemas.microsoft.com/office/drawing/2014/main" id="{1BEE21FA-88AA-C12C-116D-D4A720634CEC}"/>
                </a:ext>
              </a:extLst>
            </p:cNvPr>
            <p:cNvSpPr/>
            <p:nvPr/>
          </p:nvSpPr>
          <p:spPr>
            <a:xfrm rot="5400000">
              <a:off x="8398482"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60" name="Freeform: Shape 62">
              <a:extLst>
                <a:ext uri="{FF2B5EF4-FFF2-40B4-BE49-F238E27FC236}">
                  <a16:creationId xmlns:a16="http://schemas.microsoft.com/office/drawing/2014/main" id="{B137A04B-EA6A-406C-8890-8A348BF5C829}"/>
                </a:ext>
              </a:extLst>
            </p:cNvPr>
            <p:cNvSpPr/>
            <p:nvPr/>
          </p:nvSpPr>
          <p:spPr>
            <a:xfrm rot="5400000">
              <a:off x="8245326"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61" name="Freeform: Shape 63">
              <a:extLst>
                <a:ext uri="{FF2B5EF4-FFF2-40B4-BE49-F238E27FC236}">
                  <a16:creationId xmlns:a16="http://schemas.microsoft.com/office/drawing/2014/main" id="{A784F96B-7CCB-A9F8-A107-3F405BC59C32}"/>
                </a:ext>
              </a:extLst>
            </p:cNvPr>
            <p:cNvSpPr/>
            <p:nvPr/>
          </p:nvSpPr>
          <p:spPr>
            <a:xfrm rot="5400000">
              <a:off x="8092172"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62" name="Freeform: Shape 64">
              <a:extLst>
                <a:ext uri="{FF2B5EF4-FFF2-40B4-BE49-F238E27FC236}">
                  <a16:creationId xmlns:a16="http://schemas.microsoft.com/office/drawing/2014/main" id="{E1A30A29-E09D-94A7-74A6-1F36CEB6E82A}"/>
                </a:ext>
              </a:extLst>
            </p:cNvPr>
            <p:cNvSpPr/>
            <p:nvPr/>
          </p:nvSpPr>
          <p:spPr>
            <a:xfrm rot="5400000">
              <a:off x="7939017"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63" name="Freeform: Shape 65">
              <a:extLst>
                <a:ext uri="{FF2B5EF4-FFF2-40B4-BE49-F238E27FC236}">
                  <a16:creationId xmlns:a16="http://schemas.microsoft.com/office/drawing/2014/main" id="{DC0DE06D-CCD6-DD89-9E2F-9C7C799166D4}"/>
                </a:ext>
              </a:extLst>
            </p:cNvPr>
            <p:cNvSpPr/>
            <p:nvPr/>
          </p:nvSpPr>
          <p:spPr>
            <a:xfrm rot="5400000">
              <a:off x="7785863"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64" name="Freeform: Shape 66">
              <a:extLst>
                <a:ext uri="{FF2B5EF4-FFF2-40B4-BE49-F238E27FC236}">
                  <a16:creationId xmlns:a16="http://schemas.microsoft.com/office/drawing/2014/main" id="{6D666A7D-6CFF-F9AE-F6D7-8384E4605DBB}"/>
                </a:ext>
              </a:extLst>
            </p:cNvPr>
            <p:cNvSpPr/>
            <p:nvPr/>
          </p:nvSpPr>
          <p:spPr>
            <a:xfrm rot="5400000">
              <a:off x="7632707"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65" name="Freeform: Shape 67">
              <a:extLst>
                <a:ext uri="{FF2B5EF4-FFF2-40B4-BE49-F238E27FC236}">
                  <a16:creationId xmlns:a16="http://schemas.microsoft.com/office/drawing/2014/main" id="{8C46A2C7-DA17-EE51-A0D6-8B84916ADEFA}"/>
                </a:ext>
              </a:extLst>
            </p:cNvPr>
            <p:cNvSpPr/>
            <p:nvPr/>
          </p:nvSpPr>
          <p:spPr>
            <a:xfrm rot="5400000">
              <a:off x="7479551"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66" name="Freeform: Shape 68">
              <a:extLst>
                <a:ext uri="{FF2B5EF4-FFF2-40B4-BE49-F238E27FC236}">
                  <a16:creationId xmlns:a16="http://schemas.microsoft.com/office/drawing/2014/main" id="{1393079B-4AB9-F84B-6B35-4F8D6E9E4EDE}"/>
                </a:ext>
              </a:extLst>
            </p:cNvPr>
            <p:cNvSpPr/>
            <p:nvPr/>
          </p:nvSpPr>
          <p:spPr>
            <a:xfrm rot="5400000">
              <a:off x="7326634"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67" name="Freeform: Shape 69">
              <a:extLst>
                <a:ext uri="{FF2B5EF4-FFF2-40B4-BE49-F238E27FC236}">
                  <a16:creationId xmlns:a16="http://schemas.microsoft.com/office/drawing/2014/main" id="{6368DFCE-E379-4D3F-AD69-9A5FEE1B7748}"/>
                </a:ext>
              </a:extLst>
            </p:cNvPr>
            <p:cNvSpPr/>
            <p:nvPr/>
          </p:nvSpPr>
          <p:spPr>
            <a:xfrm rot="5400000">
              <a:off x="7173480"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68" name="Freeform: Shape 70">
              <a:extLst>
                <a:ext uri="{FF2B5EF4-FFF2-40B4-BE49-F238E27FC236}">
                  <a16:creationId xmlns:a16="http://schemas.microsoft.com/office/drawing/2014/main" id="{89DE9DBF-E6C0-1F80-AA18-3860E6EBD2F5}"/>
                </a:ext>
              </a:extLst>
            </p:cNvPr>
            <p:cNvSpPr/>
            <p:nvPr/>
          </p:nvSpPr>
          <p:spPr>
            <a:xfrm rot="5400000">
              <a:off x="7020324"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69" name="Freeform: Shape 71">
              <a:extLst>
                <a:ext uri="{FF2B5EF4-FFF2-40B4-BE49-F238E27FC236}">
                  <a16:creationId xmlns:a16="http://schemas.microsoft.com/office/drawing/2014/main" id="{B404B24C-8079-9DC0-004F-F835F710E3C3}"/>
                </a:ext>
              </a:extLst>
            </p:cNvPr>
            <p:cNvSpPr/>
            <p:nvPr/>
          </p:nvSpPr>
          <p:spPr>
            <a:xfrm rot="5400000">
              <a:off x="6867170"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70" name="Freeform: Shape 72">
              <a:extLst>
                <a:ext uri="{FF2B5EF4-FFF2-40B4-BE49-F238E27FC236}">
                  <a16:creationId xmlns:a16="http://schemas.microsoft.com/office/drawing/2014/main" id="{17D530A3-3820-1C20-FAC7-3BD5AE46408B}"/>
                </a:ext>
              </a:extLst>
            </p:cNvPr>
            <p:cNvSpPr/>
            <p:nvPr/>
          </p:nvSpPr>
          <p:spPr>
            <a:xfrm rot="5400000">
              <a:off x="6714014" y="4779661"/>
              <a:ext cx="144134" cy="126949"/>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971" name="TextBox 970">
            <a:extLst>
              <a:ext uri="{FF2B5EF4-FFF2-40B4-BE49-F238E27FC236}">
                <a16:creationId xmlns:a16="http://schemas.microsoft.com/office/drawing/2014/main" id="{71A82860-BE80-A24E-7B5C-7DEA4714EF0A}"/>
              </a:ext>
            </a:extLst>
          </p:cNvPr>
          <p:cNvSpPr txBox="1"/>
          <p:nvPr/>
        </p:nvSpPr>
        <p:spPr>
          <a:xfrm>
            <a:off x="6092065" y="6207682"/>
            <a:ext cx="5655278" cy="369332"/>
          </a:xfrm>
          <a:prstGeom prst="rect">
            <a:avLst/>
          </a:prstGeom>
          <a:noFill/>
        </p:spPr>
        <p:txBody>
          <a:bodyPr wrap="square">
            <a:spAutoFit/>
          </a:bodyPr>
          <a:lstStyle/>
          <a:p>
            <a:r>
              <a:rPr lang="en-US" altLang="zh-CN" dirty="0"/>
              <a:t>log2(                                                    )</a:t>
            </a:r>
            <a:endParaRPr lang="en-US" dirty="0"/>
          </a:p>
        </p:txBody>
      </p:sp>
    </p:spTree>
    <p:extLst>
      <p:ext uri="{BB962C8B-B14F-4D97-AF65-F5344CB8AC3E}">
        <p14:creationId xmlns:p14="http://schemas.microsoft.com/office/powerpoint/2010/main" val="26270859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02"/>
                                        </p:tgtEl>
                                        <p:attrNameLst>
                                          <p:attrName>style.visibility</p:attrName>
                                        </p:attrNameLst>
                                      </p:cBhvr>
                                      <p:to>
                                        <p:strVal val="visible"/>
                                      </p:to>
                                    </p:set>
                                    <p:animEffect transition="in" filter="wipe(up)">
                                      <p:cBhvr>
                                        <p:cTn id="7" dur="500"/>
                                        <p:tgtEl>
                                          <p:spTgt spid="502"/>
                                        </p:tgtEl>
                                      </p:cBhvr>
                                    </p:animEffect>
                                  </p:childTnLst>
                                </p:cTn>
                              </p:par>
                              <p:par>
                                <p:cTn id="8" presetID="22" presetClass="entr" presetSubtype="1" fill="hold" nodeType="withEffect">
                                  <p:stCondLst>
                                    <p:cond delay="0"/>
                                  </p:stCondLst>
                                  <p:childTnLst>
                                    <p:set>
                                      <p:cBhvr>
                                        <p:cTn id="9" dur="1" fill="hold">
                                          <p:stCondLst>
                                            <p:cond delay="0"/>
                                          </p:stCondLst>
                                        </p:cTn>
                                        <p:tgtEl>
                                          <p:spTgt spid="477"/>
                                        </p:tgtEl>
                                        <p:attrNameLst>
                                          <p:attrName>style.visibility</p:attrName>
                                        </p:attrNameLst>
                                      </p:cBhvr>
                                      <p:to>
                                        <p:strVal val="visible"/>
                                      </p:to>
                                    </p:set>
                                    <p:animEffect transition="in" filter="wipe(up)">
                                      <p:cBhvr>
                                        <p:cTn id="10" dur="500"/>
                                        <p:tgtEl>
                                          <p:spTgt spid="47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503"/>
                                        </p:tgtEl>
                                        <p:attrNameLst>
                                          <p:attrName>style.visibility</p:attrName>
                                        </p:attrNameLst>
                                      </p:cBhvr>
                                      <p:to>
                                        <p:strVal val="visible"/>
                                      </p:to>
                                    </p:set>
                                    <p:animEffect transition="in" filter="wipe(up)">
                                      <p:cBhvr>
                                        <p:cTn id="14" dur="500"/>
                                        <p:tgtEl>
                                          <p:spTgt spid="503"/>
                                        </p:tgtEl>
                                      </p:cBhvr>
                                    </p:animEffect>
                                  </p:childTnLst>
                                </p:cTn>
                              </p:par>
                              <p:par>
                                <p:cTn id="15" presetID="22" presetClass="entr" presetSubtype="1" fill="hold" nodeType="withEffect">
                                  <p:stCondLst>
                                    <p:cond delay="0"/>
                                  </p:stCondLst>
                                  <p:childTnLst>
                                    <p:set>
                                      <p:cBhvr>
                                        <p:cTn id="16" dur="1" fill="hold">
                                          <p:stCondLst>
                                            <p:cond delay="0"/>
                                          </p:stCondLst>
                                        </p:cTn>
                                        <p:tgtEl>
                                          <p:spTgt spid="476"/>
                                        </p:tgtEl>
                                        <p:attrNameLst>
                                          <p:attrName>style.visibility</p:attrName>
                                        </p:attrNameLst>
                                      </p:cBhvr>
                                      <p:to>
                                        <p:strVal val="visible"/>
                                      </p:to>
                                    </p:set>
                                    <p:animEffect transition="in" filter="wipe(up)">
                                      <p:cBhvr>
                                        <p:cTn id="17" dur="500"/>
                                        <p:tgtEl>
                                          <p:spTgt spid="47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03"/>
                                        </p:tgtEl>
                                        <p:attrNameLst>
                                          <p:attrName>style.visibility</p:attrName>
                                        </p:attrNameLst>
                                      </p:cBhvr>
                                      <p:to>
                                        <p:strVal val="visible"/>
                                      </p:to>
                                    </p:set>
                                    <p:animEffect transition="in" filter="wipe(left)">
                                      <p:cBhvr>
                                        <p:cTn id="22" dur="500"/>
                                        <p:tgtEl>
                                          <p:spTgt spid="8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26"/>
                                        </p:tgtEl>
                                        <p:attrNameLst>
                                          <p:attrName>style.visibility</p:attrName>
                                        </p:attrNameLst>
                                      </p:cBhvr>
                                      <p:to>
                                        <p:strVal val="visible"/>
                                      </p:to>
                                    </p:set>
                                    <p:animEffect transition="in" filter="wipe(left)">
                                      <p:cBhvr>
                                        <p:cTn id="27" dur="500"/>
                                        <p:tgtEl>
                                          <p:spTgt spid="9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50"/>
                                        </p:tgtEl>
                                        <p:attrNameLst>
                                          <p:attrName>style.visibility</p:attrName>
                                        </p:attrNameLst>
                                      </p:cBhvr>
                                      <p:to>
                                        <p:strVal val="visible"/>
                                      </p:to>
                                    </p:set>
                                    <p:animEffect transition="in" filter="wipe(left)">
                                      <p:cBhvr>
                                        <p:cTn id="32" dur="500"/>
                                        <p:tgtEl>
                                          <p:spTgt spid="9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71"/>
                                        </p:tgtEl>
                                        <p:attrNameLst>
                                          <p:attrName>style.visibility</p:attrName>
                                        </p:attrNameLst>
                                      </p:cBhvr>
                                      <p:to>
                                        <p:strVal val="visible"/>
                                      </p:to>
                                    </p:set>
                                    <p:animEffect transition="in" filter="wipe(left)">
                                      <p:cBhvr>
                                        <p:cTn id="37" dur="500"/>
                                        <p:tgtEl>
                                          <p:spTgt spid="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 grpId="0"/>
      <p:bldP spid="503" grpId="0"/>
      <p:bldP spid="97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Rectangle 454">
            <a:extLst>
              <a:ext uri="{FF2B5EF4-FFF2-40B4-BE49-F238E27FC236}">
                <a16:creationId xmlns:a16="http://schemas.microsoft.com/office/drawing/2014/main" id="{5E4537AF-618B-7D48-DB77-AF0C0A730290}"/>
              </a:ext>
            </a:extLst>
          </p:cNvPr>
          <p:cNvSpPr/>
          <p:nvPr/>
        </p:nvSpPr>
        <p:spPr>
          <a:xfrm>
            <a:off x="6752353" y="2914644"/>
            <a:ext cx="3728619" cy="3585152"/>
          </a:xfrm>
          <a:prstGeom prst="rect">
            <a:avLst/>
          </a:prstGeom>
          <a:solidFill>
            <a:srgbClr val="E6E6E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TextBox 455">
            <a:extLst>
              <a:ext uri="{FF2B5EF4-FFF2-40B4-BE49-F238E27FC236}">
                <a16:creationId xmlns:a16="http://schemas.microsoft.com/office/drawing/2014/main" id="{5AD6B0A4-09F2-1FA5-B8C4-17ED028C39B8}"/>
              </a:ext>
            </a:extLst>
          </p:cNvPr>
          <p:cNvSpPr txBox="1"/>
          <p:nvPr/>
        </p:nvSpPr>
        <p:spPr>
          <a:xfrm>
            <a:off x="9973392" y="5510224"/>
            <a:ext cx="2342454" cy="923330"/>
          </a:xfrm>
          <a:prstGeom prst="rect">
            <a:avLst/>
          </a:prstGeom>
          <a:noFill/>
        </p:spPr>
        <p:txBody>
          <a:bodyPr wrap="square">
            <a:spAutoFit/>
          </a:bodyPr>
          <a:lstStyle/>
          <a:p>
            <a:pPr algn="ctr"/>
            <a:r>
              <a:rPr lang="en-US" dirty="0"/>
              <a:t>Ray-aligned</a:t>
            </a:r>
          </a:p>
          <a:p>
            <a:pPr algn="ctr"/>
            <a:r>
              <a:rPr lang="en-US" dirty="0"/>
              <a:t>OM Array</a:t>
            </a:r>
          </a:p>
          <a:p>
            <a:pPr algn="ctr"/>
            <a:r>
              <a:rPr lang="en-US" dirty="0"/>
              <a:t>(ROMA)</a:t>
            </a:r>
          </a:p>
        </p:txBody>
      </p:sp>
      <p:pic>
        <p:nvPicPr>
          <p:cNvPr id="421" name="Picture 420" descr="A picture containing cartoon, art&#10;&#10;Description automatically generated">
            <a:extLst>
              <a:ext uri="{FF2B5EF4-FFF2-40B4-BE49-F238E27FC236}">
                <a16:creationId xmlns:a16="http://schemas.microsoft.com/office/drawing/2014/main" id="{A8092012-678F-0522-24C3-C779F1A8B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978" y="2476052"/>
            <a:ext cx="2302426" cy="2302426"/>
          </a:xfrm>
          <a:prstGeom prst="rect">
            <a:avLst/>
          </a:prstGeom>
        </p:spPr>
      </p:pic>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Spatiotemporal scheme</a:t>
            </a:r>
          </a:p>
        </p:txBody>
      </p:sp>
      <p:grpSp>
        <p:nvGrpSpPr>
          <p:cNvPr id="44" name="Group 43">
            <a:extLst>
              <a:ext uri="{FF2B5EF4-FFF2-40B4-BE49-F238E27FC236}">
                <a16:creationId xmlns:a16="http://schemas.microsoft.com/office/drawing/2014/main" id="{38A70080-F1A7-B010-E78B-6448B34AA673}"/>
              </a:ext>
            </a:extLst>
          </p:cNvPr>
          <p:cNvGrpSpPr/>
          <p:nvPr/>
        </p:nvGrpSpPr>
        <p:grpSpPr>
          <a:xfrm>
            <a:off x="3949018" y="3438682"/>
            <a:ext cx="2083847" cy="1330669"/>
            <a:chOff x="542787" y="3887750"/>
            <a:chExt cx="2691911" cy="1718957"/>
          </a:xfrm>
        </p:grpSpPr>
        <p:sp>
          <p:nvSpPr>
            <p:cNvPr id="5" name="Freeform: Shape 4">
              <a:extLst>
                <a:ext uri="{FF2B5EF4-FFF2-40B4-BE49-F238E27FC236}">
                  <a16:creationId xmlns:a16="http://schemas.microsoft.com/office/drawing/2014/main" id="{762C623C-C74B-FE67-2948-5475059AC20D}"/>
                </a:ext>
              </a:extLst>
            </p:cNvPr>
            <p:cNvSpPr/>
            <p:nvPr/>
          </p:nvSpPr>
          <p:spPr>
            <a:xfrm>
              <a:off x="838420" y="3887750"/>
              <a:ext cx="2103667" cy="1051833"/>
            </a:xfrm>
            <a:custGeom>
              <a:avLst/>
              <a:gdLst>
                <a:gd name="connsiteX0" fmla="*/ 0 w 1466119"/>
                <a:gd name="connsiteY0" fmla="*/ 733060 h 733059"/>
                <a:gd name="connsiteX1" fmla="*/ 733060 w 1466119"/>
                <a:gd name="connsiteY1" fmla="*/ 0 h 733059"/>
                <a:gd name="connsiteX2" fmla="*/ 1466119 w 1466119"/>
                <a:gd name="connsiteY2" fmla="*/ 733060 h 733059"/>
              </a:gdLst>
              <a:ahLst/>
              <a:cxnLst>
                <a:cxn ang="0">
                  <a:pos x="connsiteX0" y="connsiteY0"/>
                </a:cxn>
                <a:cxn ang="0">
                  <a:pos x="connsiteX1" y="connsiteY1"/>
                </a:cxn>
                <a:cxn ang="0">
                  <a:pos x="connsiteX2" y="connsiteY2"/>
                </a:cxn>
              </a:cxnLst>
              <a:rect l="l" t="t" r="r" b="b"/>
              <a:pathLst>
                <a:path w="1466119" h="733059">
                  <a:moveTo>
                    <a:pt x="0" y="733060"/>
                  </a:moveTo>
                  <a:cubicBezTo>
                    <a:pt x="0" y="328194"/>
                    <a:pt x="328194" y="0"/>
                    <a:pt x="733060" y="0"/>
                  </a:cubicBezTo>
                  <a:cubicBezTo>
                    <a:pt x="1137925" y="0"/>
                    <a:pt x="1466119" y="328194"/>
                    <a:pt x="1466119" y="733060"/>
                  </a:cubicBezTo>
                </a:path>
              </a:pathLst>
            </a:custGeom>
            <a:noFill/>
            <a:ln w="17516" cap="rnd">
              <a:solidFill>
                <a:srgbClr val="666666"/>
              </a:solid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AF711F5A-828B-966D-D098-724C9C03DF88}"/>
                </a:ext>
              </a:extLst>
            </p:cNvPr>
            <p:cNvSpPr/>
            <p:nvPr/>
          </p:nvSpPr>
          <p:spPr>
            <a:xfrm>
              <a:off x="838200" y="4939584"/>
              <a:ext cx="2103666" cy="169316"/>
            </a:xfrm>
            <a:custGeom>
              <a:avLst/>
              <a:gdLst>
                <a:gd name="connsiteX0" fmla="*/ 1466119 w 1466118"/>
                <a:gd name="connsiteY0" fmla="*/ 0 h 118002"/>
                <a:gd name="connsiteX1" fmla="*/ 733059 w 1466118"/>
                <a:gd name="connsiteY1" fmla="*/ 118002 h 118002"/>
                <a:gd name="connsiteX2" fmla="*/ 0 w 1466118"/>
                <a:gd name="connsiteY2" fmla="*/ 0 h 118002"/>
              </a:gdLst>
              <a:ahLst/>
              <a:cxnLst>
                <a:cxn ang="0">
                  <a:pos x="connsiteX0" y="connsiteY0"/>
                </a:cxn>
                <a:cxn ang="0">
                  <a:pos x="connsiteX1" y="connsiteY1"/>
                </a:cxn>
                <a:cxn ang="0">
                  <a:pos x="connsiteX2" y="connsiteY2"/>
                </a:cxn>
              </a:cxnLst>
              <a:rect l="l" t="t" r="r" b="b"/>
              <a:pathLst>
                <a:path w="1466118" h="118002">
                  <a:moveTo>
                    <a:pt x="1466119" y="0"/>
                  </a:moveTo>
                  <a:cubicBezTo>
                    <a:pt x="1466119" y="65147"/>
                    <a:pt x="1137924" y="118002"/>
                    <a:pt x="733059" y="118002"/>
                  </a:cubicBezTo>
                  <a:cubicBezTo>
                    <a:pt x="328194" y="118002"/>
                    <a:pt x="0" y="65147"/>
                    <a:pt x="0" y="0"/>
                  </a:cubicBezTo>
                </a:path>
              </a:pathLst>
            </a:custGeom>
            <a:solidFill>
              <a:srgbClr val="EFE8DA"/>
            </a:solidFill>
            <a:ln w="17516" cap="rnd">
              <a:solidFill>
                <a:srgbClr val="666666"/>
              </a:solidFill>
              <a:prstDash val="solid"/>
              <a:miter/>
            </a:ln>
          </p:spPr>
          <p:txBody>
            <a:bodyPr rtlCol="0" anchor="ctr"/>
            <a:lstStyle/>
            <a:p>
              <a:endParaRPr lang="en-US" dirty="0"/>
            </a:p>
          </p:txBody>
        </p:sp>
        <p:grpSp>
          <p:nvGrpSpPr>
            <p:cNvPr id="7" name="Graphic 610">
              <a:extLst>
                <a:ext uri="{FF2B5EF4-FFF2-40B4-BE49-F238E27FC236}">
                  <a16:creationId xmlns:a16="http://schemas.microsoft.com/office/drawing/2014/main" id="{B21CB60C-C35E-C887-DA48-B507F141EADF}"/>
                </a:ext>
              </a:extLst>
            </p:cNvPr>
            <p:cNvGrpSpPr/>
            <p:nvPr/>
          </p:nvGrpSpPr>
          <p:grpSpPr>
            <a:xfrm>
              <a:off x="838420" y="4770267"/>
              <a:ext cx="2103667" cy="169316"/>
              <a:chOff x="3590018" y="3218449"/>
              <a:chExt cx="1466119" cy="118002"/>
            </a:xfrm>
          </p:grpSpPr>
          <p:sp>
            <p:nvSpPr>
              <p:cNvPr id="8" name="Freeform: Shape 7">
                <a:extLst>
                  <a:ext uri="{FF2B5EF4-FFF2-40B4-BE49-F238E27FC236}">
                    <a16:creationId xmlns:a16="http://schemas.microsoft.com/office/drawing/2014/main" id="{A82C2D43-CB5D-ACD0-2151-118F6DA426E7}"/>
                  </a:ext>
                </a:extLst>
              </p:cNvPr>
              <p:cNvSpPr/>
              <p:nvPr/>
            </p:nvSpPr>
            <p:spPr>
              <a:xfrm>
                <a:off x="3590018" y="3218449"/>
                <a:ext cx="1466119" cy="118002"/>
              </a:xfrm>
              <a:custGeom>
                <a:avLst/>
                <a:gdLst>
                  <a:gd name="connsiteX0" fmla="*/ 0 w 1466119"/>
                  <a:gd name="connsiteY0" fmla="*/ 118003 h 118002"/>
                  <a:gd name="connsiteX1" fmla="*/ 733060 w 1466119"/>
                  <a:gd name="connsiteY1" fmla="*/ 0 h 118002"/>
                  <a:gd name="connsiteX2" fmla="*/ 1466119 w 1466119"/>
                  <a:gd name="connsiteY2" fmla="*/ 118003 h 118002"/>
                </a:gdLst>
                <a:ahLst/>
                <a:cxnLst>
                  <a:cxn ang="0">
                    <a:pos x="connsiteX0" y="connsiteY0"/>
                  </a:cxn>
                  <a:cxn ang="0">
                    <a:pos x="connsiteX1" y="connsiteY1"/>
                  </a:cxn>
                  <a:cxn ang="0">
                    <a:pos x="connsiteX2" y="connsiteY2"/>
                  </a:cxn>
                </a:cxnLst>
                <a:rect l="l" t="t" r="r" b="b"/>
                <a:pathLst>
                  <a:path w="1466119" h="118002">
                    <a:moveTo>
                      <a:pt x="0" y="118003"/>
                    </a:moveTo>
                    <a:cubicBezTo>
                      <a:pt x="0" y="52855"/>
                      <a:pt x="328194" y="0"/>
                      <a:pt x="733060" y="0"/>
                    </a:cubicBezTo>
                    <a:cubicBezTo>
                      <a:pt x="1137925" y="0"/>
                      <a:pt x="1466119" y="52855"/>
                      <a:pt x="1466119" y="118003"/>
                    </a:cubicBezTo>
                  </a:path>
                </a:pathLst>
              </a:custGeom>
              <a:solidFill>
                <a:srgbClr val="EFE8DA"/>
              </a:solidFill>
              <a:ln w="15358" cap="flat">
                <a:noFill/>
                <a:prstDash val="solid"/>
                <a:miter/>
              </a:ln>
            </p:spPr>
            <p:txBody>
              <a:bodyPr rtlCol="0" anchor="ctr"/>
              <a:lstStyle/>
              <a:p>
                <a:endParaRPr lang="en-US" dirty="0"/>
              </a:p>
            </p:txBody>
          </p:sp>
          <p:grpSp>
            <p:nvGrpSpPr>
              <p:cNvPr id="9" name="Graphic 610">
                <a:extLst>
                  <a:ext uri="{FF2B5EF4-FFF2-40B4-BE49-F238E27FC236}">
                    <a16:creationId xmlns:a16="http://schemas.microsoft.com/office/drawing/2014/main" id="{3DCF67C9-B59F-F170-D6D8-5E4D6DAA4A5D}"/>
                  </a:ext>
                </a:extLst>
              </p:cNvPr>
              <p:cNvGrpSpPr/>
              <p:nvPr/>
            </p:nvGrpSpPr>
            <p:grpSpPr>
              <a:xfrm>
                <a:off x="3590018" y="3218449"/>
                <a:ext cx="1465965" cy="118002"/>
                <a:chOff x="3590018" y="3218449"/>
                <a:chExt cx="1465965" cy="118002"/>
              </a:xfrm>
              <a:noFill/>
            </p:grpSpPr>
            <p:sp>
              <p:nvSpPr>
                <p:cNvPr id="10" name="Freeform: Shape 9">
                  <a:extLst>
                    <a:ext uri="{FF2B5EF4-FFF2-40B4-BE49-F238E27FC236}">
                      <a16:creationId xmlns:a16="http://schemas.microsoft.com/office/drawing/2014/main" id="{75365205-497E-B280-548A-FD13117CE350}"/>
                    </a:ext>
                  </a:extLst>
                </p:cNvPr>
                <p:cNvSpPr/>
                <p:nvPr/>
              </p:nvSpPr>
              <p:spPr>
                <a:xfrm>
                  <a:off x="3590018" y="3320626"/>
                  <a:ext cx="6607" cy="15825"/>
                </a:xfrm>
                <a:custGeom>
                  <a:avLst/>
                  <a:gdLst>
                    <a:gd name="connsiteX0" fmla="*/ 0 w 6607"/>
                    <a:gd name="connsiteY0" fmla="*/ 15826 h 15825"/>
                    <a:gd name="connsiteX1" fmla="*/ 6607 w 6607"/>
                    <a:gd name="connsiteY1" fmla="*/ 0 h 15825"/>
                  </a:gdLst>
                  <a:ahLst/>
                  <a:cxnLst>
                    <a:cxn ang="0">
                      <a:pos x="connsiteX0" y="connsiteY0"/>
                    </a:cxn>
                    <a:cxn ang="0">
                      <a:pos x="connsiteX1" y="connsiteY1"/>
                    </a:cxn>
                  </a:cxnLst>
                  <a:rect l="l" t="t" r="r" b="b"/>
                  <a:pathLst>
                    <a:path w="6607" h="15825">
                      <a:moveTo>
                        <a:pt x="0" y="15826"/>
                      </a:moveTo>
                      <a:cubicBezTo>
                        <a:pt x="0" y="10448"/>
                        <a:pt x="2305" y="5224"/>
                        <a:pt x="6607" y="0"/>
                      </a:cubicBezTo>
                    </a:path>
                  </a:pathLst>
                </a:custGeom>
                <a:noFill/>
                <a:ln w="17516" cap="rnd">
                  <a:solidFill>
                    <a:srgbClr val="666666"/>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B616003-67E9-56E6-D193-F90AA7A7148F}"/>
                    </a:ext>
                  </a:extLst>
                </p:cNvPr>
                <p:cNvSpPr/>
                <p:nvPr/>
              </p:nvSpPr>
              <p:spPr>
                <a:xfrm>
                  <a:off x="3624436" y="3218449"/>
                  <a:ext cx="1412034" cy="90806"/>
                </a:xfrm>
                <a:custGeom>
                  <a:avLst/>
                  <a:gdLst>
                    <a:gd name="connsiteX0" fmla="*/ 0 w 1412034"/>
                    <a:gd name="connsiteY0" fmla="*/ 82202 h 90806"/>
                    <a:gd name="connsiteX1" fmla="*/ 698642 w 1412034"/>
                    <a:gd name="connsiteY1" fmla="*/ 0 h 90806"/>
                    <a:gd name="connsiteX2" fmla="*/ 1412035 w 1412034"/>
                    <a:gd name="connsiteY2" fmla="*/ 90807 h 90806"/>
                  </a:gdLst>
                  <a:ahLst/>
                  <a:cxnLst>
                    <a:cxn ang="0">
                      <a:pos x="connsiteX0" y="connsiteY0"/>
                    </a:cxn>
                    <a:cxn ang="0">
                      <a:pos x="connsiteX1" y="connsiteY1"/>
                    </a:cxn>
                    <a:cxn ang="0">
                      <a:pos x="connsiteX2" y="connsiteY2"/>
                    </a:cxn>
                  </a:cxnLst>
                  <a:rect l="l" t="t" r="r" b="b"/>
                  <a:pathLst>
                    <a:path w="1412034" h="90806">
                      <a:moveTo>
                        <a:pt x="0" y="82202"/>
                      </a:moveTo>
                      <a:cubicBezTo>
                        <a:pt x="94187" y="34571"/>
                        <a:pt x="371370" y="0"/>
                        <a:pt x="698642" y="0"/>
                      </a:cubicBezTo>
                      <a:cubicBezTo>
                        <a:pt x="1045428" y="0"/>
                        <a:pt x="1335824" y="38720"/>
                        <a:pt x="1412035" y="90807"/>
                      </a:cubicBezTo>
                    </a:path>
                  </a:pathLst>
                </a:custGeom>
                <a:noFill/>
                <a:ln w="17516" cap="rnd">
                  <a:solidFill>
                    <a:srgbClr val="666666"/>
                  </a:solidFill>
                  <a:custDash>
                    <a:ds d="168308" sp="168308"/>
                  </a:custDash>
                  <a:miter/>
                </a:ln>
              </p:spPr>
              <p:txBody>
                <a:bodyPr rtlCol="0" anchor="ctr"/>
                <a:lstStyle/>
                <a:p>
                  <a:endParaRPr lang="en-US"/>
                </a:p>
              </p:txBody>
            </p:sp>
            <p:sp>
              <p:nvSpPr>
                <p:cNvPr id="13" name="Freeform: Shape 12">
                  <a:extLst>
                    <a:ext uri="{FF2B5EF4-FFF2-40B4-BE49-F238E27FC236}">
                      <a16:creationId xmlns:a16="http://schemas.microsoft.com/office/drawing/2014/main" id="{828C0A5A-6E35-A8E4-26C6-BA3FC7ACCC7D}"/>
                    </a:ext>
                  </a:extLst>
                </p:cNvPr>
                <p:cNvSpPr/>
                <p:nvPr/>
              </p:nvSpPr>
              <p:spPr>
                <a:xfrm>
                  <a:off x="5049377" y="3320626"/>
                  <a:ext cx="6606" cy="15825"/>
                </a:xfrm>
                <a:custGeom>
                  <a:avLst/>
                  <a:gdLst>
                    <a:gd name="connsiteX0" fmla="*/ 0 w 6606"/>
                    <a:gd name="connsiteY0" fmla="*/ 0 h 15825"/>
                    <a:gd name="connsiteX1" fmla="*/ 6607 w 6606"/>
                    <a:gd name="connsiteY1" fmla="*/ 15826 h 15825"/>
                  </a:gdLst>
                  <a:ahLst/>
                  <a:cxnLst>
                    <a:cxn ang="0">
                      <a:pos x="connsiteX0" y="connsiteY0"/>
                    </a:cxn>
                    <a:cxn ang="0">
                      <a:pos x="connsiteX1" y="connsiteY1"/>
                    </a:cxn>
                  </a:cxnLst>
                  <a:rect l="l" t="t" r="r" b="b"/>
                  <a:pathLst>
                    <a:path w="6606" h="15825">
                      <a:moveTo>
                        <a:pt x="0" y="0"/>
                      </a:moveTo>
                      <a:cubicBezTo>
                        <a:pt x="4302" y="5224"/>
                        <a:pt x="6607" y="10448"/>
                        <a:pt x="6607" y="15826"/>
                      </a:cubicBezTo>
                    </a:path>
                  </a:pathLst>
                </a:custGeom>
                <a:noFill/>
                <a:ln w="17516" cap="rnd">
                  <a:solidFill>
                    <a:srgbClr val="666666"/>
                  </a:solidFill>
                  <a:prstDash val="solid"/>
                  <a:miter/>
                </a:ln>
              </p:spPr>
              <p:txBody>
                <a:bodyPr rtlCol="0" anchor="ctr"/>
                <a:lstStyle/>
                <a:p>
                  <a:endParaRPr lang="en-US"/>
                </a:p>
              </p:txBody>
            </p:sp>
          </p:grpSp>
        </p:grpSp>
        <p:grpSp>
          <p:nvGrpSpPr>
            <p:cNvPr id="43" name="Group 42">
              <a:extLst>
                <a:ext uri="{FF2B5EF4-FFF2-40B4-BE49-F238E27FC236}">
                  <a16:creationId xmlns:a16="http://schemas.microsoft.com/office/drawing/2014/main" id="{0DDB9E1E-ED5A-62C2-40EE-ADB14C86F4CC}"/>
                </a:ext>
              </a:extLst>
            </p:cNvPr>
            <p:cNvGrpSpPr/>
            <p:nvPr/>
          </p:nvGrpSpPr>
          <p:grpSpPr>
            <a:xfrm>
              <a:off x="933869" y="3914498"/>
              <a:ext cx="1924869" cy="1167575"/>
              <a:chOff x="933869" y="3914498"/>
              <a:chExt cx="1924869" cy="1167575"/>
            </a:xfrm>
          </p:grpSpPr>
          <p:grpSp>
            <p:nvGrpSpPr>
              <p:cNvPr id="15" name="Graphic 610">
                <a:extLst>
                  <a:ext uri="{FF2B5EF4-FFF2-40B4-BE49-F238E27FC236}">
                    <a16:creationId xmlns:a16="http://schemas.microsoft.com/office/drawing/2014/main" id="{26C186D2-9C76-A8F5-1AD8-8EE4A49049E1}"/>
                  </a:ext>
                </a:extLst>
              </p:cNvPr>
              <p:cNvGrpSpPr/>
              <p:nvPr/>
            </p:nvGrpSpPr>
            <p:grpSpPr>
              <a:xfrm>
                <a:off x="1808229" y="3914498"/>
                <a:ext cx="153882" cy="1046983"/>
                <a:chOff x="4269454" y="2621523"/>
                <a:chExt cx="107246" cy="729679"/>
              </a:xfrm>
              <a:solidFill>
                <a:srgbClr val="F2D680"/>
              </a:solidFill>
            </p:grpSpPr>
            <p:sp>
              <p:nvSpPr>
                <p:cNvPr id="40" name="Freeform: Shape 39">
                  <a:extLst>
                    <a:ext uri="{FF2B5EF4-FFF2-40B4-BE49-F238E27FC236}">
                      <a16:creationId xmlns:a16="http://schemas.microsoft.com/office/drawing/2014/main" id="{7ED656E6-5200-D059-5C4D-D83C0A6E3291}"/>
                    </a:ext>
                  </a:extLst>
                </p:cNvPr>
                <p:cNvSpPr/>
                <p:nvPr/>
              </p:nvSpPr>
              <p:spPr>
                <a:xfrm>
                  <a:off x="4323078" y="2698808"/>
                  <a:ext cx="15364" cy="652393"/>
                </a:xfrm>
                <a:custGeom>
                  <a:avLst/>
                  <a:gdLst>
                    <a:gd name="connsiteX0" fmla="*/ 0 w 15364"/>
                    <a:gd name="connsiteY0" fmla="*/ 652394 h 652393"/>
                    <a:gd name="connsiteX1" fmla="*/ 0 w 15364"/>
                    <a:gd name="connsiteY1" fmla="*/ 0 h 652393"/>
                  </a:gdLst>
                  <a:ahLst/>
                  <a:cxnLst>
                    <a:cxn ang="0">
                      <a:pos x="connsiteX0" y="connsiteY0"/>
                    </a:cxn>
                    <a:cxn ang="0">
                      <a:pos x="connsiteX1" y="connsiteY1"/>
                    </a:cxn>
                  </a:cxnLst>
                  <a:rect l="l" t="t" r="r" b="b"/>
                  <a:pathLst>
                    <a:path w="15364" h="652393">
                      <a:moveTo>
                        <a:pt x="0" y="652394"/>
                      </a:moveTo>
                      <a:lnTo>
                        <a:pt x="0" y="0"/>
                      </a:lnTo>
                    </a:path>
                  </a:pathLst>
                </a:custGeom>
                <a:ln w="30716" cap="rnd">
                  <a:solidFill>
                    <a:srgbClr val="F2D680"/>
                  </a:solid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8382160B-A290-A4B3-7427-673266B6EB20}"/>
                    </a:ext>
                  </a:extLst>
                </p:cNvPr>
                <p:cNvSpPr/>
                <p:nvPr/>
              </p:nvSpPr>
              <p:spPr>
                <a:xfrm>
                  <a:off x="4269454" y="2621523"/>
                  <a:ext cx="107246" cy="92957"/>
                </a:xfrm>
                <a:custGeom>
                  <a:avLst/>
                  <a:gdLst>
                    <a:gd name="connsiteX0" fmla="*/ 107247 w 107246"/>
                    <a:gd name="connsiteY0" fmla="*/ 92958 h 92957"/>
                    <a:gd name="connsiteX1" fmla="*/ 53624 w 107246"/>
                    <a:gd name="connsiteY1" fmla="*/ 0 h 92957"/>
                    <a:gd name="connsiteX2" fmla="*/ 0 w 107246"/>
                    <a:gd name="connsiteY2" fmla="*/ 92958 h 92957"/>
                  </a:gdLst>
                  <a:ahLst/>
                  <a:cxnLst>
                    <a:cxn ang="0">
                      <a:pos x="connsiteX0" y="connsiteY0"/>
                    </a:cxn>
                    <a:cxn ang="0">
                      <a:pos x="connsiteX1" y="connsiteY1"/>
                    </a:cxn>
                    <a:cxn ang="0">
                      <a:pos x="connsiteX2" y="connsiteY2"/>
                    </a:cxn>
                  </a:cxnLst>
                  <a:rect l="l" t="t" r="r" b="b"/>
                  <a:pathLst>
                    <a:path w="107246" h="92957">
                      <a:moveTo>
                        <a:pt x="107247" y="92958"/>
                      </a:moveTo>
                      <a:lnTo>
                        <a:pt x="53624" y="0"/>
                      </a:lnTo>
                      <a:lnTo>
                        <a:pt x="0" y="92958"/>
                      </a:lnTo>
                      <a:close/>
                    </a:path>
                  </a:pathLst>
                </a:custGeom>
                <a:solidFill>
                  <a:srgbClr val="F2D680"/>
                </a:solidFill>
                <a:ln w="15358" cap="flat">
                  <a:noFill/>
                  <a:prstDash val="solid"/>
                  <a:miter/>
                </a:ln>
              </p:spPr>
              <p:txBody>
                <a:bodyPr rtlCol="0" anchor="ctr"/>
                <a:lstStyle/>
                <a:p>
                  <a:endParaRPr lang="en-US"/>
                </a:p>
              </p:txBody>
            </p:sp>
          </p:grpSp>
          <p:grpSp>
            <p:nvGrpSpPr>
              <p:cNvPr id="16" name="Graphic 610">
                <a:extLst>
                  <a:ext uri="{FF2B5EF4-FFF2-40B4-BE49-F238E27FC236}">
                    <a16:creationId xmlns:a16="http://schemas.microsoft.com/office/drawing/2014/main" id="{26A68CE4-0908-52ED-E93A-924107B39CED}"/>
                  </a:ext>
                </a:extLst>
              </p:cNvPr>
              <p:cNvGrpSpPr/>
              <p:nvPr/>
            </p:nvGrpSpPr>
            <p:grpSpPr>
              <a:xfrm>
                <a:off x="1357380" y="4563985"/>
                <a:ext cx="527570" cy="397496"/>
                <a:chOff x="3955242" y="3074173"/>
                <a:chExt cx="367682" cy="277029"/>
              </a:xfrm>
              <a:solidFill>
                <a:srgbClr val="F2D680"/>
              </a:solidFill>
            </p:grpSpPr>
            <p:sp>
              <p:nvSpPr>
                <p:cNvPr id="38" name="Freeform: Shape 37">
                  <a:extLst>
                    <a:ext uri="{FF2B5EF4-FFF2-40B4-BE49-F238E27FC236}">
                      <a16:creationId xmlns:a16="http://schemas.microsoft.com/office/drawing/2014/main" id="{ED97FA8B-B3DC-0810-3CBD-03E406317B8A}"/>
                    </a:ext>
                  </a:extLst>
                </p:cNvPr>
                <p:cNvSpPr/>
                <p:nvPr/>
              </p:nvSpPr>
              <p:spPr>
                <a:xfrm>
                  <a:off x="4016855" y="3120575"/>
                  <a:ext cx="306068" cy="230627"/>
                </a:xfrm>
                <a:custGeom>
                  <a:avLst/>
                  <a:gdLst>
                    <a:gd name="connsiteX0" fmla="*/ 306069 w 306068"/>
                    <a:gd name="connsiteY0" fmla="*/ 230627 h 230627"/>
                    <a:gd name="connsiteX1" fmla="*/ 0 w 306068"/>
                    <a:gd name="connsiteY1" fmla="*/ 0 h 230627"/>
                  </a:gdLst>
                  <a:ahLst/>
                  <a:cxnLst>
                    <a:cxn ang="0">
                      <a:pos x="connsiteX0" y="connsiteY0"/>
                    </a:cxn>
                    <a:cxn ang="0">
                      <a:pos x="connsiteX1" y="connsiteY1"/>
                    </a:cxn>
                  </a:cxnLst>
                  <a:rect l="l" t="t" r="r" b="b"/>
                  <a:pathLst>
                    <a:path w="306068" h="230627">
                      <a:moveTo>
                        <a:pt x="306069" y="230627"/>
                      </a:moveTo>
                      <a:lnTo>
                        <a:pt x="0" y="0"/>
                      </a:lnTo>
                    </a:path>
                  </a:pathLst>
                </a:custGeom>
                <a:ln w="30716" cap="rnd">
                  <a:solidFill>
                    <a:srgbClr val="F2D680"/>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6125F2D-FE0E-E45D-91B3-BEE21FE946CA}"/>
                    </a:ext>
                  </a:extLst>
                </p:cNvPr>
                <p:cNvSpPr/>
                <p:nvPr/>
              </p:nvSpPr>
              <p:spPr>
                <a:xfrm>
                  <a:off x="3955242" y="3074173"/>
                  <a:ext cx="106478" cy="98642"/>
                </a:xfrm>
                <a:custGeom>
                  <a:avLst/>
                  <a:gdLst>
                    <a:gd name="connsiteX0" fmla="*/ 106479 w 106478"/>
                    <a:gd name="connsiteY0" fmla="*/ 13060 h 98642"/>
                    <a:gd name="connsiteX1" fmla="*/ 0 w 106478"/>
                    <a:gd name="connsiteY1" fmla="*/ 0 h 98642"/>
                    <a:gd name="connsiteX2" fmla="*/ 41946 w 106478"/>
                    <a:gd name="connsiteY2" fmla="*/ 98643 h 98642"/>
                  </a:gdLst>
                  <a:ahLst/>
                  <a:cxnLst>
                    <a:cxn ang="0">
                      <a:pos x="connsiteX0" y="connsiteY0"/>
                    </a:cxn>
                    <a:cxn ang="0">
                      <a:pos x="connsiteX1" y="connsiteY1"/>
                    </a:cxn>
                    <a:cxn ang="0">
                      <a:pos x="connsiteX2" y="connsiteY2"/>
                    </a:cxn>
                  </a:cxnLst>
                  <a:rect l="l" t="t" r="r" b="b"/>
                  <a:pathLst>
                    <a:path w="106478" h="98642">
                      <a:moveTo>
                        <a:pt x="106479" y="13060"/>
                      </a:moveTo>
                      <a:lnTo>
                        <a:pt x="0" y="0"/>
                      </a:lnTo>
                      <a:lnTo>
                        <a:pt x="41946" y="98643"/>
                      </a:lnTo>
                      <a:close/>
                    </a:path>
                  </a:pathLst>
                </a:custGeom>
                <a:solidFill>
                  <a:srgbClr val="F2D680"/>
                </a:solidFill>
                <a:ln w="15358" cap="flat">
                  <a:noFill/>
                  <a:prstDash val="solid"/>
                  <a:miter/>
                </a:ln>
              </p:spPr>
              <p:txBody>
                <a:bodyPr rtlCol="0" anchor="ctr"/>
                <a:lstStyle/>
                <a:p>
                  <a:endParaRPr lang="en-US"/>
                </a:p>
              </p:txBody>
            </p:sp>
          </p:grpSp>
          <p:grpSp>
            <p:nvGrpSpPr>
              <p:cNvPr id="17" name="Graphic 610">
                <a:extLst>
                  <a:ext uri="{FF2B5EF4-FFF2-40B4-BE49-F238E27FC236}">
                    <a16:creationId xmlns:a16="http://schemas.microsoft.com/office/drawing/2014/main" id="{C02B4D06-B0EB-4610-0198-587EF832A2D8}"/>
                  </a:ext>
                </a:extLst>
              </p:cNvPr>
              <p:cNvGrpSpPr/>
              <p:nvPr/>
            </p:nvGrpSpPr>
            <p:grpSpPr>
              <a:xfrm>
                <a:off x="1446668" y="4003125"/>
                <a:ext cx="438282" cy="958356"/>
                <a:chOff x="4017470" y="2683290"/>
                <a:chExt cx="305454" cy="667912"/>
              </a:xfrm>
              <a:solidFill>
                <a:srgbClr val="F2D680"/>
              </a:solidFill>
            </p:grpSpPr>
            <p:sp>
              <p:nvSpPr>
                <p:cNvPr id="36" name="Freeform: Shape 35">
                  <a:extLst>
                    <a:ext uri="{FF2B5EF4-FFF2-40B4-BE49-F238E27FC236}">
                      <a16:creationId xmlns:a16="http://schemas.microsoft.com/office/drawing/2014/main" id="{73918CEF-592B-48D3-4D5C-EDCDD78705E7}"/>
                    </a:ext>
                  </a:extLst>
                </p:cNvPr>
                <p:cNvSpPr/>
                <p:nvPr/>
              </p:nvSpPr>
              <p:spPr>
                <a:xfrm>
                  <a:off x="4060184" y="2753968"/>
                  <a:ext cx="262739" cy="597233"/>
                </a:xfrm>
                <a:custGeom>
                  <a:avLst/>
                  <a:gdLst>
                    <a:gd name="connsiteX0" fmla="*/ 262740 w 262739"/>
                    <a:gd name="connsiteY0" fmla="*/ 597234 h 597233"/>
                    <a:gd name="connsiteX1" fmla="*/ 0 w 262739"/>
                    <a:gd name="connsiteY1" fmla="*/ 0 h 597233"/>
                  </a:gdLst>
                  <a:ahLst/>
                  <a:cxnLst>
                    <a:cxn ang="0">
                      <a:pos x="connsiteX0" y="connsiteY0"/>
                    </a:cxn>
                    <a:cxn ang="0">
                      <a:pos x="connsiteX1" y="connsiteY1"/>
                    </a:cxn>
                  </a:cxnLst>
                  <a:rect l="l" t="t" r="r" b="b"/>
                  <a:pathLst>
                    <a:path w="262739" h="597233">
                      <a:moveTo>
                        <a:pt x="262740" y="597234"/>
                      </a:moveTo>
                      <a:lnTo>
                        <a:pt x="0" y="0"/>
                      </a:lnTo>
                    </a:path>
                  </a:pathLst>
                </a:custGeom>
                <a:ln w="30716" cap="rnd">
                  <a:solidFill>
                    <a:srgbClr val="F2D680"/>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62AFA4F-C1C9-D891-D0AA-6568B21E67E7}"/>
                    </a:ext>
                  </a:extLst>
                </p:cNvPr>
                <p:cNvSpPr/>
                <p:nvPr/>
              </p:nvSpPr>
              <p:spPr>
                <a:xfrm>
                  <a:off x="4017470" y="2683290"/>
                  <a:ext cx="98027" cy="106632"/>
                </a:xfrm>
                <a:custGeom>
                  <a:avLst/>
                  <a:gdLst>
                    <a:gd name="connsiteX0" fmla="*/ 98028 w 98027"/>
                    <a:gd name="connsiteY0" fmla="*/ 63457 h 106632"/>
                    <a:gd name="connsiteX1" fmla="*/ 11677 w 98027"/>
                    <a:gd name="connsiteY1" fmla="*/ 0 h 106632"/>
                    <a:gd name="connsiteX2" fmla="*/ 0 w 98027"/>
                    <a:gd name="connsiteY2" fmla="*/ 106632 h 106632"/>
                  </a:gdLst>
                  <a:ahLst/>
                  <a:cxnLst>
                    <a:cxn ang="0">
                      <a:pos x="connsiteX0" y="connsiteY0"/>
                    </a:cxn>
                    <a:cxn ang="0">
                      <a:pos x="connsiteX1" y="connsiteY1"/>
                    </a:cxn>
                    <a:cxn ang="0">
                      <a:pos x="connsiteX2" y="connsiteY2"/>
                    </a:cxn>
                  </a:cxnLst>
                  <a:rect l="l" t="t" r="r" b="b"/>
                  <a:pathLst>
                    <a:path w="98027" h="106632">
                      <a:moveTo>
                        <a:pt x="98028" y="63457"/>
                      </a:moveTo>
                      <a:lnTo>
                        <a:pt x="11677" y="0"/>
                      </a:lnTo>
                      <a:lnTo>
                        <a:pt x="0" y="106632"/>
                      </a:lnTo>
                      <a:close/>
                    </a:path>
                  </a:pathLst>
                </a:custGeom>
                <a:solidFill>
                  <a:srgbClr val="F2D680"/>
                </a:solidFill>
                <a:ln w="15358" cap="flat">
                  <a:noFill/>
                  <a:prstDash val="solid"/>
                  <a:miter/>
                </a:ln>
              </p:spPr>
              <p:txBody>
                <a:bodyPr rtlCol="0" anchor="ctr"/>
                <a:lstStyle/>
                <a:p>
                  <a:endParaRPr lang="en-US"/>
                </a:p>
              </p:txBody>
            </p:sp>
          </p:grpSp>
          <p:grpSp>
            <p:nvGrpSpPr>
              <p:cNvPr id="18" name="Graphic 610">
                <a:extLst>
                  <a:ext uri="{FF2B5EF4-FFF2-40B4-BE49-F238E27FC236}">
                    <a16:creationId xmlns:a16="http://schemas.microsoft.com/office/drawing/2014/main" id="{99FD7E79-1066-3445-ABE4-401C778FF329}"/>
                  </a:ext>
                </a:extLst>
              </p:cNvPr>
              <p:cNvGrpSpPr/>
              <p:nvPr/>
            </p:nvGrpSpPr>
            <p:grpSpPr>
              <a:xfrm>
                <a:off x="1885171" y="4220502"/>
                <a:ext cx="331136" cy="740979"/>
                <a:chOff x="4323078" y="2834788"/>
                <a:chExt cx="230780" cy="516414"/>
              </a:xfrm>
              <a:solidFill>
                <a:srgbClr val="F2D680"/>
              </a:solidFill>
            </p:grpSpPr>
            <p:sp>
              <p:nvSpPr>
                <p:cNvPr id="34" name="Freeform: Shape 33">
                  <a:extLst>
                    <a:ext uri="{FF2B5EF4-FFF2-40B4-BE49-F238E27FC236}">
                      <a16:creationId xmlns:a16="http://schemas.microsoft.com/office/drawing/2014/main" id="{9AF5D6D8-85B6-593A-DDA1-873E4B7E214F}"/>
                    </a:ext>
                  </a:extLst>
                </p:cNvPr>
                <p:cNvSpPr/>
                <p:nvPr/>
              </p:nvSpPr>
              <p:spPr>
                <a:xfrm>
                  <a:off x="4323078" y="2905927"/>
                  <a:ext cx="187451" cy="445274"/>
                </a:xfrm>
                <a:custGeom>
                  <a:avLst/>
                  <a:gdLst>
                    <a:gd name="connsiteX0" fmla="*/ 0 w 187451"/>
                    <a:gd name="connsiteY0" fmla="*/ 445275 h 445274"/>
                    <a:gd name="connsiteX1" fmla="*/ 187452 w 187451"/>
                    <a:gd name="connsiteY1" fmla="*/ 0 h 445274"/>
                  </a:gdLst>
                  <a:ahLst/>
                  <a:cxnLst>
                    <a:cxn ang="0">
                      <a:pos x="connsiteX0" y="connsiteY0"/>
                    </a:cxn>
                    <a:cxn ang="0">
                      <a:pos x="connsiteX1" y="connsiteY1"/>
                    </a:cxn>
                  </a:cxnLst>
                  <a:rect l="l" t="t" r="r" b="b"/>
                  <a:pathLst>
                    <a:path w="187451" h="445274">
                      <a:moveTo>
                        <a:pt x="0" y="445275"/>
                      </a:moveTo>
                      <a:lnTo>
                        <a:pt x="187452" y="0"/>
                      </a:lnTo>
                    </a:path>
                  </a:pathLst>
                </a:custGeom>
                <a:ln w="30716" cap="rnd">
                  <a:solidFill>
                    <a:srgbClr val="F2D680"/>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FAA8E8D-E49E-FD05-3951-3D0FB1CD613C}"/>
                    </a:ext>
                  </a:extLst>
                </p:cNvPr>
                <p:cNvSpPr/>
                <p:nvPr/>
              </p:nvSpPr>
              <p:spPr>
                <a:xfrm>
                  <a:off x="4455062" y="2834788"/>
                  <a:ext cx="98796" cy="106325"/>
                </a:xfrm>
                <a:custGeom>
                  <a:avLst/>
                  <a:gdLst>
                    <a:gd name="connsiteX0" fmla="*/ 98797 w 98796"/>
                    <a:gd name="connsiteY0" fmla="*/ 106325 h 106325"/>
                    <a:gd name="connsiteX1" fmla="*/ 85429 w 98796"/>
                    <a:gd name="connsiteY1" fmla="*/ 0 h 106325"/>
                    <a:gd name="connsiteX2" fmla="*/ 0 w 98796"/>
                    <a:gd name="connsiteY2" fmla="*/ 64686 h 106325"/>
                  </a:gdLst>
                  <a:ahLst/>
                  <a:cxnLst>
                    <a:cxn ang="0">
                      <a:pos x="connsiteX0" y="connsiteY0"/>
                    </a:cxn>
                    <a:cxn ang="0">
                      <a:pos x="connsiteX1" y="connsiteY1"/>
                    </a:cxn>
                    <a:cxn ang="0">
                      <a:pos x="connsiteX2" y="connsiteY2"/>
                    </a:cxn>
                  </a:cxnLst>
                  <a:rect l="l" t="t" r="r" b="b"/>
                  <a:pathLst>
                    <a:path w="98796" h="106325">
                      <a:moveTo>
                        <a:pt x="98797" y="106325"/>
                      </a:moveTo>
                      <a:lnTo>
                        <a:pt x="85429" y="0"/>
                      </a:lnTo>
                      <a:lnTo>
                        <a:pt x="0" y="64686"/>
                      </a:lnTo>
                      <a:close/>
                    </a:path>
                  </a:pathLst>
                </a:custGeom>
                <a:solidFill>
                  <a:srgbClr val="F2D680"/>
                </a:solidFill>
                <a:ln w="15358" cap="flat">
                  <a:noFill/>
                  <a:prstDash val="solid"/>
                  <a:miter/>
                </a:ln>
              </p:spPr>
              <p:txBody>
                <a:bodyPr rtlCol="0" anchor="ctr"/>
                <a:lstStyle/>
                <a:p>
                  <a:endParaRPr lang="en-US"/>
                </a:p>
              </p:txBody>
            </p:sp>
          </p:grpSp>
          <p:grpSp>
            <p:nvGrpSpPr>
              <p:cNvPr id="19" name="Graphic 610">
                <a:extLst>
                  <a:ext uri="{FF2B5EF4-FFF2-40B4-BE49-F238E27FC236}">
                    <a16:creationId xmlns:a16="http://schemas.microsoft.com/office/drawing/2014/main" id="{00C845D0-B560-DE21-08E0-BEC0B0B6D953}"/>
                  </a:ext>
                </a:extLst>
              </p:cNvPr>
              <p:cNvGrpSpPr/>
              <p:nvPr/>
            </p:nvGrpSpPr>
            <p:grpSpPr>
              <a:xfrm>
                <a:off x="1893769" y="4097263"/>
                <a:ext cx="582245" cy="843714"/>
                <a:chOff x="4329070" y="2748898"/>
                <a:chExt cx="405787" cy="588014"/>
              </a:xfrm>
              <a:solidFill>
                <a:srgbClr val="F2D680"/>
              </a:solidFill>
            </p:grpSpPr>
            <p:sp>
              <p:nvSpPr>
                <p:cNvPr id="32" name="Freeform: Shape 31">
                  <a:extLst>
                    <a:ext uri="{FF2B5EF4-FFF2-40B4-BE49-F238E27FC236}">
                      <a16:creationId xmlns:a16="http://schemas.microsoft.com/office/drawing/2014/main" id="{3E021BF1-C322-8D3E-E7FC-A592071705C3}"/>
                    </a:ext>
                  </a:extLst>
                </p:cNvPr>
                <p:cNvSpPr/>
                <p:nvPr/>
              </p:nvSpPr>
              <p:spPr>
                <a:xfrm>
                  <a:off x="4329070" y="2812355"/>
                  <a:ext cx="361997" cy="524557"/>
                </a:xfrm>
                <a:custGeom>
                  <a:avLst/>
                  <a:gdLst>
                    <a:gd name="connsiteX0" fmla="*/ 0 w 361997"/>
                    <a:gd name="connsiteY0" fmla="*/ 524558 h 524557"/>
                    <a:gd name="connsiteX1" fmla="*/ 361997 w 361997"/>
                    <a:gd name="connsiteY1" fmla="*/ 0 h 524557"/>
                  </a:gdLst>
                  <a:ahLst/>
                  <a:cxnLst>
                    <a:cxn ang="0">
                      <a:pos x="connsiteX0" y="connsiteY0"/>
                    </a:cxn>
                    <a:cxn ang="0">
                      <a:pos x="connsiteX1" y="connsiteY1"/>
                    </a:cxn>
                  </a:cxnLst>
                  <a:rect l="l" t="t" r="r" b="b"/>
                  <a:pathLst>
                    <a:path w="361997" h="524557">
                      <a:moveTo>
                        <a:pt x="0" y="524558"/>
                      </a:moveTo>
                      <a:lnTo>
                        <a:pt x="361997" y="0"/>
                      </a:lnTo>
                    </a:path>
                  </a:pathLst>
                </a:custGeom>
                <a:ln w="30716" cap="rnd">
                  <a:solidFill>
                    <a:srgbClr val="F2D680"/>
                  </a:solid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DB6BCAF2-1353-D35D-8657-97F13E5D5AEA}"/>
                    </a:ext>
                  </a:extLst>
                </p:cNvPr>
                <p:cNvSpPr/>
                <p:nvPr/>
              </p:nvSpPr>
              <p:spPr>
                <a:xfrm>
                  <a:off x="4637905" y="2748898"/>
                  <a:ext cx="96952" cy="106939"/>
                </a:xfrm>
                <a:custGeom>
                  <a:avLst/>
                  <a:gdLst>
                    <a:gd name="connsiteX0" fmla="*/ 88348 w 96952"/>
                    <a:gd name="connsiteY0" fmla="*/ 106940 h 106939"/>
                    <a:gd name="connsiteX1" fmla="*/ 96952 w 96952"/>
                    <a:gd name="connsiteY1" fmla="*/ 0 h 106939"/>
                    <a:gd name="connsiteX2" fmla="*/ 0 w 96952"/>
                    <a:gd name="connsiteY2" fmla="*/ 45941 h 106939"/>
                  </a:gdLst>
                  <a:ahLst/>
                  <a:cxnLst>
                    <a:cxn ang="0">
                      <a:pos x="connsiteX0" y="connsiteY0"/>
                    </a:cxn>
                    <a:cxn ang="0">
                      <a:pos x="connsiteX1" y="connsiteY1"/>
                    </a:cxn>
                    <a:cxn ang="0">
                      <a:pos x="connsiteX2" y="connsiteY2"/>
                    </a:cxn>
                  </a:cxnLst>
                  <a:rect l="l" t="t" r="r" b="b"/>
                  <a:pathLst>
                    <a:path w="96952" h="106939">
                      <a:moveTo>
                        <a:pt x="88348" y="106940"/>
                      </a:moveTo>
                      <a:lnTo>
                        <a:pt x="96952" y="0"/>
                      </a:lnTo>
                      <a:lnTo>
                        <a:pt x="0" y="45941"/>
                      </a:lnTo>
                      <a:close/>
                    </a:path>
                  </a:pathLst>
                </a:custGeom>
                <a:solidFill>
                  <a:srgbClr val="F2D680"/>
                </a:solidFill>
                <a:ln w="15358" cap="flat">
                  <a:noFill/>
                  <a:prstDash val="solid"/>
                  <a:miter/>
                </a:ln>
              </p:spPr>
              <p:txBody>
                <a:bodyPr rtlCol="0" anchor="ctr"/>
                <a:lstStyle/>
                <a:p>
                  <a:endParaRPr lang="en-US"/>
                </a:p>
              </p:txBody>
            </p:sp>
          </p:grpSp>
          <p:grpSp>
            <p:nvGrpSpPr>
              <p:cNvPr id="20" name="Graphic 610">
                <a:extLst>
                  <a:ext uri="{FF2B5EF4-FFF2-40B4-BE49-F238E27FC236}">
                    <a16:creationId xmlns:a16="http://schemas.microsoft.com/office/drawing/2014/main" id="{7AD41E4F-8C4B-947E-1D7C-4AF82F73FD0F}"/>
                  </a:ext>
                </a:extLst>
              </p:cNvPr>
              <p:cNvGrpSpPr/>
              <p:nvPr/>
            </p:nvGrpSpPr>
            <p:grpSpPr>
              <a:xfrm>
                <a:off x="1885171" y="4610722"/>
                <a:ext cx="973567" cy="352080"/>
                <a:chOff x="4323078" y="3106746"/>
                <a:chExt cx="678513" cy="245377"/>
              </a:xfrm>
              <a:solidFill>
                <a:srgbClr val="F2D680"/>
              </a:solidFill>
            </p:grpSpPr>
            <p:sp>
              <p:nvSpPr>
                <p:cNvPr id="30" name="Freeform: Shape 29">
                  <a:extLst>
                    <a:ext uri="{FF2B5EF4-FFF2-40B4-BE49-F238E27FC236}">
                      <a16:creationId xmlns:a16="http://schemas.microsoft.com/office/drawing/2014/main" id="{B225F42E-ED39-2860-6E40-3B343CCA43E7}"/>
                    </a:ext>
                  </a:extLst>
                </p:cNvPr>
                <p:cNvSpPr/>
                <p:nvPr/>
              </p:nvSpPr>
              <p:spPr>
                <a:xfrm>
                  <a:off x="4323078" y="3152687"/>
                  <a:ext cx="605223" cy="199436"/>
                </a:xfrm>
                <a:custGeom>
                  <a:avLst/>
                  <a:gdLst>
                    <a:gd name="connsiteX0" fmla="*/ 0 w 605223"/>
                    <a:gd name="connsiteY0" fmla="*/ 199436 h 199436"/>
                    <a:gd name="connsiteX1" fmla="*/ 605224 w 605223"/>
                    <a:gd name="connsiteY1" fmla="*/ 0 h 199436"/>
                  </a:gdLst>
                  <a:ahLst/>
                  <a:cxnLst>
                    <a:cxn ang="0">
                      <a:pos x="connsiteX0" y="connsiteY0"/>
                    </a:cxn>
                    <a:cxn ang="0">
                      <a:pos x="connsiteX1" y="connsiteY1"/>
                    </a:cxn>
                  </a:cxnLst>
                  <a:rect l="l" t="t" r="r" b="b"/>
                  <a:pathLst>
                    <a:path w="605223" h="199436">
                      <a:moveTo>
                        <a:pt x="0" y="199436"/>
                      </a:moveTo>
                      <a:lnTo>
                        <a:pt x="605224" y="0"/>
                      </a:lnTo>
                    </a:path>
                  </a:pathLst>
                </a:custGeom>
                <a:ln w="30716" cap="rnd">
                  <a:solidFill>
                    <a:srgbClr val="F2D680"/>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F523C34-652E-9EA7-B614-F27CD8CA6301}"/>
                    </a:ext>
                  </a:extLst>
                </p:cNvPr>
                <p:cNvSpPr/>
                <p:nvPr/>
              </p:nvSpPr>
              <p:spPr>
                <a:xfrm>
                  <a:off x="4896496" y="3106746"/>
                  <a:ext cx="105095" cy="101869"/>
                </a:xfrm>
                <a:custGeom>
                  <a:avLst/>
                  <a:gdLst>
                    <a:gd name="connsiteX0" fmla="*/ 33649 w 105095"/>
                    <a:gd name="connsiteY0" fmla="*/ 101869 h 101869"/>
                    <a:gd name="connsiteX1" fmla="*/ 105096 w 105095"/>
                    <a:gd name="connsiteY1" fmla="*/ 21818 h 101869"/>
                    <a:gd name="connsiteX2" fmla="*/ 0 w 105095"/>
                    <a:gd name="connsiteY2" fmla="*/ 0 h 101869"/>
                  </a:gdLst>
                  <a:ahLst/>
                  <a:cxnLst>
                    <a:cxn ang="0">
                      <a:pos x="connsiteX0" y="connsiteY0"/>
                    </a:cxn>
                    <a:cxn ang="0">
                      <a:pos x="connsiteX1" y="connsiteY1"/>
                    </a:cxn>
                    <a:cxn ang="0">
                      <a:pos x="connsiteX2" y="connsiteY2"/>
                    </a:cxn>
                  </a:cxnLst>
                  <a:rect l="l" t="t" r="r" b="b"/>
                  <a:pathLst>
                    <a:path w="105095" h="101869">
                      <a:moveTo>
                        <a:pt x="33649" y="101869"/>
                      </a:moveTo>
                      <a:lnTo>
                        <a:pt x="105096" y="21818"/>
                      </a:lnTo>
                      <a:lnTo>
                        <a:pt x="0" y="0"/>
                      </a:lnTo>
                      <a:close/>
                    </a:path>
                  </a:pathLst>
                </a:custGeom>
                <a:solidFill>
                  <a:srgbClr val="F2D680"/>
                </a:solidFill>
                <a:ln w="15358" cap="flat">
                  <a:noFill/>
                  <a:prstDash val="solid"/>
                  <a:miter/>
                </a:ln>
              </p:spPr>
              <p:txBody>
                <a:bodyPr rtlCol="0" anchor="ctr"/>
                <a:lstStyle/>
                <a:p>
                  <a:endParaRPr lang="en-US"/>
                </a:p>
              </p:txBody>
            </p:sp>
          </p:grpSp>
          <p:grpSp>
            <p:nvGrpSpPr>
              <p:cNvPr id="21" name="Graphic 610">
                <a:extLst>
                  <a:ext uri="{FF2B5EF4-FFF2-40B4-BE49-F238E27FC236}">
                    <a16:creationId xmlns:a16="http://schemas.microsoft.com/office/drawing/2014/main" id="{B08369C8-C444-8740-D6A4-D1D505B179F0}"/>
                  </a:ext>
                </a:extLst>
              </p:cNvPr>
              <p:cNvGrpSpPr/>
              <p:nvPr/>
            </p:nvGrpSpPr>
            <p:grpSpPr>
              <a:xfrm>
                <a:off x="1372814" y="4929072"/>
                <a:ext cx="512358" cy="153001"/>
                <a:chOff x="3965998" y="3328615"/>
                <a:chExt cx="357080" cy="106632"/>
              </a:xfrm>
              <a:solidFill>
                <a:srgbClr val="F2D680"/>
              </a:solidFill>
            </p:grpSpPr>
            <p:sp>
              <p:nvSpPr>
                <p:cNvPr id="28" name="Freeform: Shape 27">
                  <a:extLst>
                    <a:ext uri="{FF2B5EF4-FFF2-40B4-BE49-F238E27FC236}">
                      <a16:creationId xmlns:a16="http://schemas.microsoft.com/office/drawing/2014/main" id="{E2E4566F-D61C-8F10-B8CA-53F589DC502F}"/>
                    </a:ext>
                  </a:extLst>
                </p:cNvPr>
                <p:cNvSpPr/>
                <p:nvPr/>
              </p:nvSpPr>
              <p:spPr>
                <a:xfrm>
                  <a:off x="4042668" y="3351202"/>
                  <a:ext cx="280409" cy="32573"/>
                </a:xfrm>
                <a:custGeom>
                  <a:avLst/>
                  <a:gdLst>
                    <a:gd name="connsiteX0" fmla="*/ 280410 w 280409"/>
                    <a:gd name="connsiteY0" fmla="*/ 0 h 32573"/>
                    <a:gd name="connsiteX1" fmla="*/ 0 w 280409"/>
                    <a:gd name="connsiteY1" fmla="*/ 32574 h 32573"/>
                  </a:gdLst>
                  <a:ahLst/>
                  <a:cxnLst>
                    <a:cxn ang="0">
                      <a:pos x="connsiteX0" y="connsiteY0"/>
                    </a:cxn>
                    <a:cxn ang="0">
                      <a:pos x="connsiteX1" y="connsiteY1"/>
                    </a:cxn>
                  </a:cxnLst>
                  <a:rect l="l" t="t" r="r" b="b"/>
                  <a:pathLst>
                    <a:path w="280409" h="32573">
                      <a:moveTo>
                        <a:pt x="280410" y="0"/>
                      </a:moveTo>
                      <a:lnTo>
                        <a:pt x="0" y="32574"/>
                      </a:lnTo>
                    </a:path>
                  </a:pathLst>
                </a:custGeom>
                <a:ln w="30716" cap="rnd">
                  <a:solidFill>
                    <a:srgbClr val="F2D680"/>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D25486C-89D9-CB21-330D-6239B22DBAC7}"/>
                    </a:ext>
                  </a:extLst>
                </p:cNvPr>
                <p:cNvSpPr/>
                <p:nvPr/>
              </p:nvSpPr>
              <p:spPr>
                <a:xfrm>
                  <a:off x="3965998" y="3328615"/>
                  <a:ext cx="98489" cy="106632"/>
                </a:xfrm>
                <a:custGeom>
                  <a:avLst/>
                  <a:gdLst>
                    <a:gd name="connsiteX0" fmla="*/ 86044 w 98489"/>
                    <a:gd name="connsiteY0" fmla="*/ 0 h 106632"/>
                    <a:gd name="connsiteX1" fmla="*/ 0 w 98489"/>
                    <a:gd name="connsiteY1" fmla="*/ 64072 h 106632"/>
                    <a:gd name="connsiteX2" fmla="*/ 98489 w 98489"/>
                    <a:gd name="connsiteY2" fmla="*/ 106632 h 106632"/>
                  </a:gdLst>
                  <a:ahLst/>
                  <a:cxnLst>
                    <a:cxn ang="0">
                      <a:pos x="connsiteX0" y="connsiteY0"/>
                    </a:cxn>
                    <a:cxn ang="0">
                      <a:pos x="connsiteX1" y="connsiteY1"/>
                    </a:cxn>
                    <a:cxn ang="0">
                      <a:pos x="connsiteX2" y="connsiteY2"/>
                    </a:cxn>
                  </a:cxnLst>
                  <a:rect l="l" t="t" r="r" b="b"/>
                  <a:pathLst>
                    <a:path w="98489" h="106632">
                      <a:moveTo>
                        <a:pt x="86044" y="0"/>
                      </a:moveTo>
                      <a:lnTo>
                        <a:pt x="0" y="64072"/>
                      </a:lnTo>
                      <a:lnTo>
                        <a:pt x="98489" y="106632"/>
                      </a:lnTo>
                      <a:close/>
                    </a:path>
                  </a:pathLst>
                </a:custGeom>
                <a:solidFill>
                  <a:srgbClr val="F2D680"/>
                </a:solidFill>
                <a:ln w="15358" cap="flat">
                  <a:noFill/>
                  <a:prstDash val="solid"/>
                  <a:miter/>
                </a:ln>
              </p:spPr>
              <p:txBody>
                <a:bodyPr rtlCol="0" anchor="ctr"/>
                <a:lstStyle/>
                <a:p>
                  <a:endParaRPr lang="en-US"/>
                </a:p>
              </p:txBody>
            </p:sp>
          </p:grpSp>
          <p:grpSp>
            <p:nvGrpSpPr>
              <p:cNvPr id="22" name="Graphic 610">
                <a:extLst>
                  <a:ext uri="{FF2B5EF4-FFF2-40B4-BE49-F238E27FC236}">
                    <a16:creationId xmlns:a16="http://schemas.microsoft.com/office/drawing/2014/main" id="{60877FEA-9A91-F34B-632E-35BDF1585497}"/>
                  </a:ext>
                </a:extLst>
              </p:cNvPr>
              <p:cNvGrpSpPr/>
              <p:nvPr/>
            </p:nvGrpSpPr>
            <p:grpSpPr>
              <a:xfrm>
                <a:off x="933869" y="4580739"/>
                <a:ext cx="943805" cy="380740"/>
                <a:chOff x="3660082" y="3085850"/>
                <a:chExt cx="657771" cy="265351"/>
              </a:xfrm>
              <a:solidFill>
                <a:srgbClr val="F2D680"/>
              </a:solidFill>
            </p:grpSpPr>
            <p:sp>
              <p:nvSpPr>
                <p:cNvPr id="26" name="Freeform: Shape 25">
                  <a:extLst>
                    <a:ext uri="{FF2B5EF4-FFF2-40B4-BE49-F238E27FC236}">
                      <a16:creationId xmlns:a16="http://schemas.microsoft.com/office/drawing/2014/main" id="{B8BE80E4-7CF3-700C-46EE-91361AC5CD0B}"/>
                    </a:ext>
                  </a:extLst>
                </p:cNvPr>
                <p:cNvSpPr/>
                <p:nvPr/>
              </p:nvSpPr>
              <p:spPr>
                <a:xfrm>
                  <a:off x="3732297" y="3130562"/>
                  <a:ext cx="585556" cy="220639"/>
                </a:xfrm>
                <a:custGeom>
                  <a:avLst/>
                  <a:gdLst>
                    <a:gd name="connsiteX0" fmla="*/ 585556 w 585556"/>
                    <a:gd name="connsiteY0" fmla="*/ 220640 h 220639"/>
                    <a:gd name="connsiteX1" fmla="*/ 0 w 585556"/>
                    <a:gd name="connsiteY1" fmla="*/ 0 h 220639"/>
                  </a:gdLst>
                  <a:ahLst/>
                  <a:cxnLst>
                    <a:cxn ang="0">
                      <a:pos x="connsiteX0" y="connsiteY0"/>
                    </a:cxn>
                    <a:cxn ang="0">
                      <a:pos x="connsiteX1" y="connsiteY1"/>
                    </a:cxn>
                  </a:cxnLst>
                  <a:rect l="l" t="t" r="r" b="b"/>
                  <a:pathLst>
                    <a:path w="585556" h="220639">
                      <a:moveTo>
                        <a:pt x="585556" y="220640"/>
                      </a:moveTo>
                      <a:lnTo>
                        <a:pt x="0" y="0"/>
                      </a:lnTo>
                    </a:path>
                  </a:pathLst>
                </a:custGeom>
                <a:ln w="30716" cap="rnd">
                  <a:solidFill>
                    <a:srgbClr val="F2D68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E890AD9-08F1-4207-43A6-22D223F8DBEB}"/>
                    </a:ext>
                  </a:extLst>
                </p:cNvPr>
                <p:cNvSpPr/>
                <p:nvPr/>
              </p:nvSpPr>
              <p:spPr>
                <a:xfrm>
                  <a:off x="3660082" y="3085850"/>
                  <a:ext cx="105864" cy="100332"/>
                </a:xfrm>
                <a:custGeom>
                  <a:avLst/>
                  <a:gdLst>
                    <a:gd name="connsiteX0" fmla="*/ 105864 w 105864"/>
                    <a:gd name="connsiteY0" fmla="*/ 0 h 100332"/>
                    <a:gd name="connsiteX1" fmla="*/ 0 w 105864"/>
                    <a:gd name="connsiteY1" fmla="*/ 17516 h 100332"/>
                    <a:gd name="connsiteX2" fmla="*/ 68067 w 105864"/>
                    <a:gd name="connsiteY2" fmla="*/ 100333 h 100332"/>
                  </a:gdLst>
                  <a:ahLst/>
                  <a:cxnLst>
                    <a:cxn ang="0">
                      <a:pos x="connsiteX0" y="connsiteY0"/>
                    </a:cxn>
                    <a:cxn ang="0">
                      <a:pos x="connsiteX1" y="connsiteY1"/>
                    </a:cxn>
                    <a:cxn ang="0">
                      <a:pos x="connsiteX2" y="connsiteY2"/>
                    </a:cxn>
                  </a:cxnLst>
                  <a:rect l="l" t="t" r="r" b="b"/>
                  <a:pathLst>
                    <a:path w="105864" h="100332">
                      <a:moveTo>
                        <a:pt x="105864" y="0"/>
                      </a:moveTo>
                      <a:lnTo>
                        <a:pt x="0" y="17516"/>
                      </a:lnTo>
                      <a:lnTo>
                        <a:pt x="68067" y="100333"/>
                      </a:lnTo>
                      <a:close/>
                    </a:path>
                  </a:pathLst>
                </a:custGeom>
                <a:solidFill>
                  <a:srgbClr val="F2D680"/>
                </a:solidFill>
                <a:ln w="15358" cap="flat">
                  <a:noFill/>
                  <a:prstDash val="solid"/>
                  <a:miter/>
                </a:ln>
              </p:spPr>
              <p:txBody>
                <a:bodyPr rtlCol="0" anchor="ctr"/>
                <a:lstStyle/>
                <a:p>
                  <a:endParaRPr lang="en-US"/>
                </a:p>
              </p:txBody>
            </p:sp>
          </p:grpSp>
          <p:grpSp>
            <p:nvGrpSpPr>
              <p:cNvPr id="23" name="Graphic 610">
                <a:extLst>
                  <a:ext uri="{FF2B5EF4-FFF2-40B4-BE49-F238E27FC236}">
                    <a16:creationId xmlns:a16="http://schemas.microsoft.com/office/drawing/2014/main" id="{3A6A3C22-0977-CFF1-C606-90F809ADC270}"/>
                  </a:ext>
                </a:extLst>
              </p:cNvPr>
              <p:cNvGrpSpPr/>
              <p:nvPr/>
            </p:nvGrpSpPr>
            <p:grpSpPr>
              <a:xfrm>
                <a:off x="1889360" y="4921135"/>
                <a:ext cx="646179" cy="153663"/>
                <a:chOff x="4325997" y="3323084"/>
                <a:chExt cx="450345" cy="107093"/>
              </a:xfrm>
              <a:solidFill>
                <a:srgbClr val="F2D680"/>
              </a:solidFill>
            </p:grpSpPr>
            <p:sp>
              <p:nvSpPr>
                <p:cNvPr id="24" name="Freeform: Shape 23">
                  <a:extLst>
                    <a:ext uri="{FF2B5EF4-FFF2-40B4-BE49-F238E27FC236}">
                      <a16:creationId xmlns:a16="http://schemas.microsoft.com/office/drawing/2014/main" id="{D98E3AA8-BE8E-B3ED-38B0-02C68554188D}"/>
                    </a:ext>
                  </a:extLst>
                </p:cNvPr>
                <p:cNvSpPr/>
                <p:nvPr/>
              </p:nvSpPr>
              <p:spPr>
                <a:xfrm>
                  <a:off x="4325997" y="3351202"/>
                  <a:ext cx="373367" cy="26581"/>
                </a:xfrm>
                <a:custGeom>
                  <a:avLst/>
                  <a:gdLst>
                    <a:gd name="connsiteX0" fmla="*/ 0 w 373367"/>
                    <a:gd name="connsiteY0" fmla="*/ 0 h 26581"/>
                    <a:gd name="connsiteX1" fmla="*/ 373367 w 373367"/>
                    <a:gd name="connsiteY1" fmla="*/ 26581 h 26581"/>
                  </a:gdLst>
                  <a:ahLst/>
                  <a:cxnLst>
                    <a:cxn ang="0">
                      <a:pos x="connsiteX0" y="connsiteY0"/>
                    </a:cxn>
                    <a:cxn ang="0">
                      <a:pos x="connsiteX1" y="connsiteY1"/>
                    </a:cxn>
                  </a:cxnLst>
                  <a:rect l="l" t="t" r="r" b="b"/>
                  <a:pathLst>
                    <a:path w="373367" h="26581">
                      <a:moveTo>
                        <a:pt x="0" y="0"/>
                      </a:moveTo>
                      <a:lnTo>
                        <a:pt x="373367" y="26581"/>
                      </a:lnTo>
                    </a:path>
                  </a:pathLst>
                </a:custGeom>
                <a:ln w="30716" cap="rnd">
                  <a:solidFill>
                    <a:srgbClr val="F2D68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C91F107-240F-3D4C-7AA0-20E1F9DF1D0A}"/>
                    </a:ext>
                  </a:extLst>
                </p:cNvPr>
                <p:cNvSpPr/>
                <p:nvPr/>
              </p:nvSpPr>
              <p:spPr>
                <a:xfrm>
                  <a:off x="4679851" y="3323084"/>
                  <a:ext cx="96491" cy="107093"/>
                </a:xfrm>
                <a:custGeom>
                  <a:avLst/>
                  <a:gdLst>
                    <a:gd name="connsiteX0" fmla="*/ 0 w 96491"/>
                    <a:gd name="connsiteY0" fmla="*/ 107093 h 107093"/>
                    <a:gd name="connsiteX1" fmla="*/ 96492 w 96491"/>
                    <a:gd name="connsiteY1" fmla="*/ 60230 h 107093"/>
                    <a:gd name="connsiteX2" fmla="*/ 7682 w 96491"/>
                    <a:gd name="connsiteY2" fmla="*/ 0 h 107093"/>
                  </a:gdLst>
                  <a:ahLst/>
                  <a:cxnLst>
                    <a:cxn ang="0">
                      <a:pos x="connsiteX0" y="connsiteY0"/>
                    </a:cxn>
                    <a:cxn ang="0">
                      <a:pos x="connsiteX1" y="connsiteY1"/>
                    </a:cxn>
                    <a:cxn ang="0">
                      <a:pos x="connsiteX2" y="connsiteY2"/>
                    </a:cxn>
                  </a:cxnLst>
                  <a:rect l="l" t="t" r="r" b="b"/>
                  <a:pathLst>
                    <a:path w="96491" h="107093">
                      <a:moveTo>
                        <a:pt x="0" y="107093"/>
                      </a:moveTo>
                      <a:lnTo>
                        <a:pt x="96492" y="60230"/>
                      </a:lnTo>
                      <a:lnTo>
                        <a:pt x="7682" y="0"/>
                      </a:lnTo>
                      <a:close/>
                    </a:path>
                  </a:pathLst>
                </a:custGeom>
                <a:solidFill>
                  <a:srgbClr val="F2D680"/>
                </a:solidFill>
                <a:ln w="15358" cap="flat">
                  <a:noFill/>
                  <a:prstDash val="solid"/>
                  <a:miter/>
                </a:ln>
              </p:spPr>
              <p:txBody>
                <a:bodyPr rtlCol="0" anchor="ctr"/>
                <a:lstStyle/>
                <a:p>
                  <a:endParaRPr lang="en-US"/>
                </a:p>
              </p:txBody>
            </p:sp>
          </p:grpSp>
        </p:grpSp>
        <p:sp>
          <p:nvSpPr>
            <p:cNvPr id="42" name="TextBox 41">
              <a:extLst>
                <a:ext uri="{FF2B5EF4-FFF2-40B4-BE49-F238E27FC236}">
                  <a16:creationId xmlns:a16="http://schemas.microsoft.com/office/drawing/2014/main" id="{0069A9FA-34CB-1527-244F-37AD4F8C3E5F}"/>
                </a:ext>
              </a:extLst>
            </p:cNvPr>
            <p:cNvSpPr txBox="1"/>
            <p:nvPr/>
          </p:nvSpPr>
          <p:spPr>
            <a:xfrm>
              <a:off x="542787" y="5129604"/>
              <a:ext cx="2691911" cy="477103"/>
            </a:xfrm>
            <a:prstGeom prst="rect">
              <a:avLst/>
            </a:prstGeom>
            <a:noFill/>
          </p:spPr>
          <p:txBody>
            <a:bodyPr wrap="square" rtlCol="0">
              <a:spAutoFit/>
            </a:bodyPr>
            <a:lstStyle/>
            <a:p>
              <a:pPr algn="ctr"/>
              <a:r>
                <a:rPr lang="en-US" altLang="zh-CN" dirty="0"/>
                <a:t>Candidate directions</a:t>
              </a:r>
              <a:endParaRPr lang="en-US" dirty="0"/>
            </a:p>
          </p:txBody>
        </p:sp>
      </p:grpSp>
      <p:grpSp>
        <p:nvGrpSpPr>
          <p:cNvPr id="411" name="Group 410">
            <a:extLst>
              <a:ext uri="{FF2B5EF4-FFF2-40B4-BE49-F238E27FC236}">
                <a16:creationId xmlns:a16="http://schemas.microsoft.com/office/drawing/2014/main" id="{B416E90D-289D-B0EB-0523-E081D432647C}"/>
              </a:ext>
            </a:extLst>
          </p:cNvPr>
          <p:cNvGrpSpPr/>
          <p:nvPr/>
        </p:nvGrpSpPr>
        <p:grpSpPr>
          <a:xfrm>
            <a:off x="6521747" y="3034124"/>
            <a:ext cx="1378784" cy="1349268"/>
            <a:chOff x="3930110" y="3239864"/>
            <a:chExt cx="1378784" cy="1349268"/>
          </a:xfrm>
        </p:grpSpPr>
        <p:grpSp>
          <p:nvGrpSpPr>
            <p:cNvPr id="45" name="Graphic 610">
              <a:extLst>
                <a:ext uri="{FF2B5EF4-FFF2-40B4-BE49-F238E27FC236}">
                  <a16:creationId xmlns:a16="http://schemas.microsoft.com/office/drawing/2014/main" id="{9E100159-898C-B6FC-36B4-DBF2FF860F1C}"/>
                </a:ext>
              </a:extLst>
            </p:cNvPr>
            <p:cNvGrpSpPr/>
            <p:nvPr/>
          </p:nvGrpSpPr>
          <p:grpSpPr>
            <a:xfrm>
              <a:off x="3930110" y="3239864"/>
              <a:ext cx="1378784" cy="1349268"/>
              <a:chOff x="5327543" y="1215634"/>
              <a:chExt cx="1378784" cy="1349268"/>
            </a:xfrm>
          </p:grpSpPr>
          <p:sp>
            <p:nvSpPr>
              <p:cNvPr id="46" name="Freeform: Shape 45">
                <a:extLst>
                  <a:ext uri="{FF2B5EF4-FFF2-40B4-BE49-F238E27FC236}">
                    <a16:creationId xmlns:a16="http://schemas.microsoft.com/office/drawing/2014/main" id="{0982CC7B-E09C-7754-EFA8-3823CDE4E9C5}"/>
                  </a:ext>
                </a:extLst>
              </p:cNvPr>
              <p:cNvSpPr/>
              <p:nvPr/>
            </p:nvSpPr>
            <p:spPr>
              <a:xfrm>
                <a:off x="5743717" y="1216864"/>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2442D49-3E94-69E9-4326-8FBDBF9C240A}"/>
                  </a:ext>
                </a:extLst>
              </p:cNvPr>
              <p:cNvSpPr/>
              <p:nvPr/>
            </p:nvSpPr>
            <p:spPr>
              <a:xfrm>
                <a:off x="5917186" y="1388643"/>
                <a:ext cx="559897" cy="559897"/>
              </a:xfrm>
              <a:custGeom>
                <a:avLst/>
                <a:gdLst>
                  <a:gd name="connsiteX0" fmla="*/ 55928 w 559897"/>
                  <a:gd name="connsiteY0" fmla="*/ 0 h 559897"/>
                  <a:gd name="connsiteX1" fmla="*/ 55928 w 559897"/>
                  <a:gd name="connsiteY1" fmla="*/ 112010 h 559897"/>
                  <a:gd name="connsiteX2" fmla="*/ 0 w 559897"/>
                  <a:gd name="connsiteY2" fmla="*/ 112010 h 559897"/>
                  <a:gd name="connsiteX3" fmla="*/ 0 w 559897"/>
                  <a:gd name="connsiteY3" fmla="*/ 447887 h 559897"/>
                  <a:gd name="connsiteX4" fmla="*/ 55928 w 559897"/>
                  <a:gd name="connsiteY4" fmla="*/ 447887 h 559897"/>
                  <a:gd name="connsiteX5" fmla="*/ 55928 w 559897"/>
                  <a:gd name="connsiteY5" fmla="*/ 559897 h 559897"/>
                  <a:gd name="connsiteX6" fmla="*/ 559897 w 559897"/>
                  <a:gd name="connsiteY6" fmla="*/ 559897 h 559897"/>
                  <a:gd name="connsiteX7" fmla="*/ 559897 w 559897"/>
                  <a:gd name="connsiteY7" fmla="*/ 335877 h 559897"/>
                  <a:gd name="connsiteX8" fmla="*/ 503815 w 559897"/>
                  <a:gd name="connsiteY8" fmla="*/ 335877 h 559897"/>
                  <a:gd name="connsiteX9" fmla="*/ 503815 w 559897"/>
                  <a:gd name="connsiteY9" fmla="*/ 223867 h 559897"/>
                  <a:gd name="connsiteX10" fmla="*/ 391959 w 559897"/>
                  <a:gd name="connsiteY10" fmla="*/ 223867 h 559897"/>
                  <a:gd name="connsiteX11" fmla="*/ 391959 w 559897"/>
                  <a:gd name="connsiteY11" fmla="*/ 167938 h 559897"/>
                  <a:gd name="connsiteX12" fmla="*/ 223867 w 559897"/>
                  <a:gd name="connsiteY12" fmla="*/ 167938 h 559897"/>
                  <a:gd name="connsiteX13" fmla="*/ 223867 w 559897"/>
                  <a:gd name="connsiteY13" fmla="*/ 112010 h 559897"/>
                  <a:gd name="connsiteX14" fmla="*/ 335877 w 559897"/>
                  <a:gd name="connsiteY14" fmla="*/ 112010 h 559897"/>
                  <a:gd name="connsiteX15" fmla="*/ 335877 w 559897"/>
                  <a:gd name="connsiteY15" fmla="*/ 0 h 559897"/>
                  <a:gd name="connsiteX16" fmla="*/ 223867 w 559897"/>
                  <a:gd name="connsiteY16" fmla="*/ 0 h 559897"/>
                  <a:gd name="connsiteX17" fmla="*/ 223867 w 559897"/>
                  <a:gd name="connsiteY17" fmla="*/ 55928 h 559897"/>
                  <a:gd name="connsiteX18" fmla="*/ 167939 w 559897"/>
                  <a:gd name="connsiteY18" fmla="*/ 55928 h 559897"/>
                  <a:gd name="connsiteX19" fmla="*/ 167939 w 559897"/>
                  <a:gd name="connsiteY19" fmla="*/ 0 h 559897"/>
                  <a:gd name="connsiteX20" fmla="*/ 55928 w 559897"/>
                  <a:gd name="connsiteY20" fmla="*/ 0 h 55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9897" h="559897">
                    <a:moveTo>
                      <a:pt x="55928" y="0"/>
                    </a:moveTo>
                    <a:lnTo>
                      <a:pt x="55928" y="112010"/>
                    </a:lnTo>
                    <a:lnTo>
                      <a:pt x="0" y="112010"/>
                    </a:lnTo>
                    <a:lnTo>
                      <a:pt x="0" y="447887"/>
                    </a:lnTo>
                    <a:lnTo>
                      <a:pt x="55928" y="447887"/>
                    </a:lnTo>
                    <a:lnTo>
                      <a:pt x="55928" y="559897"/>
                    </a:lnTo>
                    <a:lnTo>
                      <a:pt x="559897" y="559897"/>
                    </a:lnTo>
                    <a:lnTo>
                      <a:pt x="559897" y="335877"/>
                    </a:lnTo>
                    <a:lnTo>
                      <a:pt x="503815" y="335877"/>
                    </a:lnTo>
                    <a:lnTo>
                      <a:pt x="503815" y="223867"/>
                    </a:lnTo>
                    <a:lnTo>
                      <a:pt x="391959" y="223867"/>
                    </a:lnTo>
                    <a:lnTo>
                      <a:pt x="391959" y="167938"/>
                    </a:lnTo>
                    <a:lnTo>
                      <a:pt x="223867" y="167938"/>
                    </a:lnTo>
                    <a:lnTo>
                      <a:pt x="223867" y="112010"/>
                    </a:lnTo>
                    <a:lnTo>
                      <a:pt x="335877" y="112010"/>
                    </a:lnTo>
                    <a:lnTo>
                      <a:pt x="335877" y="0"/>
                    </a:lnTo>
                    <a:lnTo>
                      <a:pt x="223867" y="0"/>
                    </a:lnTo>
                    <a:lnTo>
                      <a:pt x="223867" y="55928"/>
                    </a:lnTo>
                    <a:lnTo>
                      <a:pt x="167939" y="55928"/>
                    </a:lnTo>
                    <a:lnTo>
                      <a:pt x="167939" y="0"/>
                    </a:lnTo>
                    <a:lnTo>
                      <a:pt x="55928" y="0"/>
                    </a:lnTo>
                  </a:path>
                </a:pathLst>
              </a:custGeom>
              <a:solidFill>
                <a:srgbClr val="9FB5BA"/>
              </a:solidFill>
              <a:ln w="15358" cap="flat">
                <a:noFill/>
                <a:prstDash val="solid"/>
                <a:miter/>
              </a:ln>
            </p:spPr>
            <p:txBody>
              <a:bodyPr rtlCol="0" anchor="ctr"/>
              <a:lstStyle/>
              <a:p>
                <a:endParaRPr lang="en-US"/>
              </a:p>
            </p:txBody>
          </p:sp>
          <p:grpSp>
            <p:nvGrpSpPr>
              <p:cNvPr id="48" name="Graphic 610">
                <a:extLst>
                  <a:ext uri="{FF2B5EF4-FFF2-40B4-BE49-F238E27FC236}">
                    <a16:creationId xmlns:a16="http://schemas.microsoft.com/office/drawing/2014/main" id="{FF93BB5B-5BFD-8CC6-6336-612193EFC1EE}"/>
                  </a:ext>
                </a:extLst>
              </p:cNvPr>
              <p:cNvGrpSpPr/>
              <p:nvPr/>
            </p:nvGrpSpPr>
            <p:grpSpPr>
              <a:xfrm>
                <a:off x="5749094" y="1220705"/>
                <a:ext cx="951855" cy="951855"/>
                <a:chOff x="5749094" y="1220705"/>
                <a:chExt cx="951855" cy="951855"/>
              </a:xfrm>
              <a:noFill/>
            </p:grpSpPr>
            <p:sp>
              <p:nvSpPr>
                <p:cNvPr id="51" name="Freeform: Shape 50">
                  <a:extLst>
                    <a:ext uri="{FF2B5EF4-FFF2-40B4-BE49-F238E27FC236}">
                      <a16:creationId xmlns:a16="http://schemas.microsoft.com/office/drawing/2014/main" id="{B2211CE3-B3DA-6F0C-C7BB-73803DD68BC4}"/>
                    </a:ext>
                  </a:extLst>
                </p:cNvPr>
                <p:cNvSpPr/>
                <p:nvPr/>
              </p:nvSpPr>
              <p:spPr>
                <a:xfrm>
                  <a:off x="5749094" y="1220705"/>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92B3AB6-947F-772C-A119-A7575524CFD8}"/>
                    </a:ext>
                  </a:extLst>
                </p:cNvPr>
                <p:cNvSpPr/>
                <p:nvPr/>
              </p:nvSpPr>
              <p:spPr>
                <a:xfrm>
                  <a:off x="5749094" y="127663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488342C-0C67-D97E-1A00-64080DBCB399}"/>
                    </a:ext>
                  </a:extLst>
                </p:cNvPr>
                <p:cNvSpPr/>
                <p:nvPr/>
              </p:nvSpPr>
              <p:spPr>
                <a:xfrm>
                  <a:off x="5749094" y="133256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36E7BD0-8E81-F004-9881-168AB2F370F8}"/>
                    </a:ext>
                  </a:extLst>
                </p:cNvPr>
                <p:cNvSpPr/>
                <p:nvPr/>
              </p:nvSpPr>
              <p:spPr>
                <a:xfrm>
                  <a:off x="5749094" y="13886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DDEEB97C-344D-F1C5-77AD-131FC6552C69}"/>
                    </a:ext>
                  </a:extLst>
                </p:cNvPr>
                <p:cNvSpPr/>
                <p:nvPr/>
              </p:nvSpPr>
              <p:spPr>
                <a:xfrm>
                  <a:off x="5749094" y="144457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8A6E5BD-0A51-0E00-5E24-1832F8F643C7}"/>
                    </a:ext>
                  </a:extLst>
                </p:cNvPr>
                <p:cNvSpPr/>
                <p:nvPr/>
              </p:nvSpPr>
              <p:spPr>
                <a:xfrm>
                  <a:off x="5749094" y="15006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2341187-BB84-CD75-D380-7A40D13E7BB3}"/>
                    </a:ext>
                  </a:extLst>
                </p:cNvPr>
                <p:cNvSpPr/>
                <p:nvPr/>
              </p:nvSpPr>
              <p:spPr>
                <a:xfrm>
                  <a:off x="5749094" y="155658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A59D9F9-DC15-4871-9344-1BE35C92019E}"/>
                    </a:ext>
                  </a:extLst>
                </p:cNvPr>
                <p:cNvSpPr/>
                <p:nvPr/>
              </p:nvSpPr>
              <p:spPr>
                <a:xfrm>
                  <a:off x="5749094" y="161251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B97020E-94E6-DA15-926C-EB48354B48A8}"/>
                    </a:ext>
                  </a:extLst>
                </p:cNvPr>
                <p:cNvSpPr/>
                <p:nvPr/>
              </p:nvSpPr>
              <p:spPr>
                <a:xfrm>
                  <a:off x="5749094" y="166859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0BA511A-9B35-1966-1626-E174DD32C0C4}"/>
                    </a:ext>
                  </a:extLst>
                </p:cNvPr>
                <p:cNvSpPr/>
                <p:nvPr/>
              </p:nvSpPr>
              <p:spPr>
                <a:xfrm>
                  <a:off x="5749094" y="172452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8389CFB-E0EB-FBD7-F90A-C4EF334ECB4A}"/>
                    </a:ext>
                  </a:extLst>
                </p:cNvPr>
                <p:cNvSpPr/>
                <p:nvPr/>
              </p:nvSpPr>
              <p:spPr>
                <a:xfrm>
                  <a:off x="5749094" y="178060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5BD98D0-1CBF-E871-770D-17CA9657FBFB}"/>
                    </a:ext>
                  </a:extLst>
                </p:cNvPr>
                <p:cNvSpPr/>
                <p:nvPr/>
              </p:nvSpPr>
              <p:spPr>
                <a:xfrm>
                  <a:off x="5749094" y="183653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45D1CED-6CDF-0600-964A-9B0B64D2E9D3}"/>
                    </a:ext>
                  </a:extLst>
                </p:cNvPr>
                <p:cNvSpPr/>
                <p:nvPr/>
              </p:nvSpPr>
              <p:spPr>
                <a:xfrm>
                  <a:off x="5749094" y="189245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10FE59D-66C2-5E1C-DEDA-55525AB454BD}"/>
                    </a:ext>
                  </a:extLst>
                </p:cNvPr>
                <p:cNvSpPr/>
                <p:nvPr/>
              </p:nvSpPr>
              <p:spPr>
                <a:xfrm>
                  <a:off x="5749094" y="194854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50062C1-FD5E-750D-F072-4ED4109C9C53}"/>
                    </a:ext>
                  </a:extLst>
                </p:cNvPr>
                <p:cNvSpPr/>
                <p:nvPr/>
              </p:nvSpPr>
              <p:spPr>
                <a:xfrm>
                  <a:off x="5749094" y="200446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B22D599-97DA-BC99-EDB5-1975CDC7EDAD}"/>
                    </a:ext>
                  </a:extLst>
                </p:cNvPr>
                <p:cNvSpPr/>
                <p:nvPr/>
              </p:nvSpPr>
              <p:spPr>
                <a:xfrm>
                  <a:off x="5749094" y="206055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D86A0BF-D65F-8665-B892-9603446AD1C5}"/>
                    </a:ext>
                  </a:extLst>
                </p:cNvPr>
                <p:cNvSpPr/>
                <p:nvPr/>
              </p:nvSpPr>
              <p:spPr>
                <a:xfrm>
                  <a:off x="5749094" y="211647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8408E3B-19B5-810C-C9EE-6C85FF4927B6}"/>
                    </a:ext>
                  </a:extLst>
                </p:cNvPr>
                <p:cNvSpPr/>
                <p:nvPr/>
              </p:nvSpPr>
              <p:spPr>
                <a:xfrm>
                  <a:off x="6645022"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A978C8F-3E9E-0807-65EB-7B1F9943B0DD}"/>
                    </a:ext>
                  </a:extLst>
                </p:cNvPr>
                <p:cNvSpPr/>
                <p:nvPr/>
              </p:nvSpPr>
              <p:spPr>
                <a:xfrm>
                  <a:off x="658909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C74B603-4390-171F-B6DE-00483CF6CD06}"/>
                    </a:ext>
                  </a:extLst>
                </p:cNvPr>
                <p:cNvSpPr/>
                <p:nvPr/>
              </p:nvSpPr>
              <p:spPr>
                <a:xfrm>
                  <a:off x="653301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70C3BDF-26FC-94C6-1A88-AB5C644F3A94}"/>
                    </a:ext>
                  </a:extLst>
                </p:cNvPr>
                <p:cNvSpPr/>
                <p:nvPr/>
              </p:nvSpPr>
              <p:spPr>
                <a:xfrm>
                  <a:off x="647708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A06930A-8B80-86D7-0943-A288441960E7}"/>
                    </a:ext>
                  </a:extLst>
                </p:cNvPr>
                <p:cNvSpPr/>
                <p:nvPr/>
              </p:nvSpPr>
              <p:spPr>
                <a:xfrm>
                  <a:off x="642100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0EFB1E0-7379-28E4-C438-2231C3F2E68C}"/>
                    </a:ext>
                  </a:extLst>
                </p:cNvPr>
                <p:cNvSpPr/>
                <p:nvPr/>
              </p:nvSpPr>
              <p:spPr>
                <a:xfrm>
                  <a:off x="636507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EB99B55-3541-A38E-1ED8-84A64F5AF600}"/>
                    </a:ext>
                  </a:extLst>
                </p:cNvPr>
                <p:cNvSpPr/>
                <p:nvPr/>
              </p:nvSpPr>
              <p:spPr>
                <a:xfrm>
                  <a:off x="630914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E93182E-435A-0377-45CF-F02C66C1E572}"/>
                    </a:ext>
                  </a:extLst>
                </p:cNvPr>
                <p:cNvSpPr/>
                <p:nvPr/>
              </p:nvSpPr>
              <p:spPr>
                <a:xfrm>
                  <a:off x="625306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D240665-78F8-0E0F-BADB-61C51CB664D8}"/>
                    </a:ext>
                  </a:extLst>
                </p:cNvPr>
                <p:cNvSpPr/>
                <p:nvPr/>
              </p:nvSpPr>
              <p:spPr>
                <a:xfrm>
                  <a:off x="619713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8CF7DC5-9EA4-92BA-275E-8713BAA35140}"/>
                    </a:ext>
                  </a:extLst>
                </p:cNvPr>
                <p:cNvSpPr/>
                <p:nvPr/>
              </p:nvSpPr>
              <p:spPr>
                <a:xfrm>
                  <a:off x="614105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C07ED0A-E2C3-8100-9D3E-F2345A6DE320}"/>
                    </a:ext>
                  </a:extLst>
                </p:cNvPr>
                <p:cNvSpPr/>
                <p:nvPr/>
              </p:nvSpPr>
              <p:spPr>
                <a:xfrm>
                  <a:off x="608512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F47F21E-EAB7-5757-952E-69DABCBA3B33}"/>
                    </a:ext>
                  </a:extLst>
                </p:cNvPr>
                <p:cNvSpPr/>
                <p:nvPr/>
              </p:nvSpPr>
              <p:spPr>
                <a:xfrm>
                  <a:off x="602919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2C162A1E-E387-92DF-5FE9-8F450A71AD1B}"/>
                    </a:ext>
                  </a:extLst>
                </p:cNvPr>
                <p:cNvSpPr/>
                <p:nvPr/>
              </p:nvSpPr>
              <p:spPr>
                <a:xfrm>
                  <a:off x="597311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B20000B7-8DB4-1247-147F-92DF0E46658B}"/>
                    </a:ext>
                  </a:extLst>
                </p:cNvPr>
                <p:cNvSpPr/>
                <p:nvPr/>
              </p:nvSpPr>
              <p:spPr>
                <a:xfrm>
                  <a:off x="591718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E5A5EDBD-F5EF-8514-422A-F41F2AE701BC}"/>
                    </a:ext>
                  </a:extLst>
                </p:cNvPr>
                <p:cNvSpPr/>
                <p:nvPr/>
              </p:nvSpPr>
              <p:spPr>
                <a:xfrm>
                  <a:off x="5861104"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E6D34613-4680-A90E-F85F-853306498A68}"/>
                    </a:ext>
                  </a:extLst>
                </p:cNvPr>
                <p:cNvSpPr/>
                <p:nvPr/>
              </p:nvSpPr>
              <p:spPr>
                <a:xfrm>
                  <a:off x="580517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49" name="Freeform: Shape 48">
                <a:extLst>
                  <a:ext uri="{FF2B5EF4-FFF2-40B4-BE49-F238E27FC236}">
                    <a16:creationId xmlns:a16="http://schemas.microsoft.com/office/drawing/2014/main" id="{C4A323FE-E1B7-34FE-0E7A-B0E9466B0BEF}"/>
                  </a:ext>
                </a:extLst>
              </p:cNvPr>
              <p:cNvSpPr/>
              <p:nvPr/>
            </p:nvSpPr>
            <p:spPr>
              <a:xfrm>
                <a:off x="5743717" y="121563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50" name="Picture 49">
                <a:extLst>
                  <a:ext uri="{FF2B5EF4-FFF2-40B4-BE49-F238E27FC236}">
                    <a16:creationId xmlns:a16="http://schemas.microsoft.com/office/drawing/2014/main" id="{2D893A88-F727-FFDF-DB07-9C738C523591}"/>
                  </a:ext>
                </a:extLst>
              </p:cNvPr>
              <p:cNvPicPr>
                <a:picLocks noChangeAspect="1"/>
              </p:cNvPicPr>
              <p:nvPr/>
            </p:nvPicPr>
            <p:blipFill>
              <a:blip r:embed="rId4"/>
              <a:stretch>
                <a:fillRect/>
              </a:stretch>
            </p:blipFill>
            <p:spPr>
              <a:xfrm>
                <a:off x="5327543" y="1690112"/>
                <a:ext cx="874791" cy="874791"/>
              </a:xfrm>
              <a:custGeom>
                <a:avLst/>
                <a:gdLst>
                  <a:gd name="connsiteX0" fmla="*/ -167 w 874791"/>
                  <a:gd name="connsiteY0" fmla="*/ -423 h 874791"/>
                  <a:gd name="connsiteX1" fmla="*/ 874624 w 874791"/>
                  <a:gd name="connsiteY1" fmla="*/ -423 h 874791"/>
                  <a:gd name="connsiteX2" fmla="*/ 874624 w 874791"/>
                  <a:gd name="connsiteY2" fmla="*/ 874368 h 874791"/>
                  <a:gd name="connsiteX3" fmla="*/ -16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7" y="-423"/>
                    </a:moveTo>
                    <a:lnTo>
                      <a:pt x="874624" y="-423"/>
                    </a:lnTo>
                    <a:lnTo>
                      <a:pt x="874624" y="874368"/>
                    </a:lnTo>
                    <a:lnTo>
                      <a:pt x="-167" y="874368"/>
                    </a:lnTo>
                    <a:close/>
                  </a:path>
                </a:pathLst>
              </a:custGeom>
            </p:spPr>
          </p:pic>
        </p:grpSp>
        <p:cxnSp>
          <p:nvCxnSpPr>
            <p:cNvPr id="397" name="Straight Arrow Connector 396">
              <a:extLst>
                <a:ext uri="{FF2B5EF4-FFF2-40B4-BE49-F238E27FC236}">
                  <a16:creationId xmlns:a16="http://schemas.microsoft.com/office/drawing/2014/main" id="{0B5C1B02-4878-92E9-123F-9077FACD2845}"/>
                </a:ext>
              </a:extLst>
            </p:cNvPr>
            <p:cNvCxnSpPr>
              <a:cxnSpLocks/>
            </p:cNvCxnSpPr>
            <p:nvPr/>
          </p:nvCxnSpPr>
          <p:spPr>
            <a:xfrm>
              <a:off x="4359716"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C012DE0F-7F40-6D87-7568-11C7663497B4}"/>
              </a:ext>
            </a:extLst>
          </p:cNvPr>
          <p:cNvGrpSpPr/>
          <p:nvPr/>
        </p:nvGrpSpPr>
        <p:grpSpPr>
          <a:xfrm>
            <a:off x="7748250" y="3036429"/>
            <a:ext cx="1378862" cy="1349393"/>
            <a:chOff x="5156613" y="3242169"/>
            <a:chExt cx="1378862" cy="1349393"/>
          </a:xfrm>
        </p:grpSpPr>
        <p:grpSp>
          <p:nvGrpSpPr>
            <p:cNvPr id="84" name="Graphic 610">
              <a:extLst>
                <a:ext uri="{FF2B5EF4-FFF2-40B4-BE49-F238E27FC236}">
                  <a16:creationId xmlns:a16="http://schemas.microsoft.com/office/drawing/2014/main" id="{B5F6DEF7-3DA0-BFB5-E76B-40DFA1B1D002}"/>
                </a:ext>
              </a:extLst>
            </p:cNvPr>
            <p:cNvGrpSpPr/>
            <p:nvPr/>
          </p:nvGrpSpPr>
          <p:grpSpPr>
            <a:xfrm>
              <a:off x="5156613" y="3242169"/>
              <a:ext cx="1378862" cy="1349393"/>
              <a:chOff x="6554046" y="1217939"/>
              <a:chExt cx="1378862" cy="1349393"/>
            </a:xfrm>
          </p:grpSpPr>
          <p:sp>
            <p:nvSpPr>
              <p:cNvPr id="85" name="Freeform: Shape 84">
                <a:extLst>
                  <a:ext uri="{FF2B5EF4-FFF2-40B4-BE49-F238E27FC236}">
                    <a16:creationId xmlns:a16="http://schemas.microsoft.com/office/drawing/2014/main" id="{897F6F69-0268-DB3E-0F8F-A406445281E4}"/>
                  </a:ext>
                </a:extLst>
              </p:cNvPr>
              <p:cNvSpPr/>
              <p:nvPr/>
            </p:nvSpPr>
            <p:spPr>
              <a:xfrm>
                <a:off x="697029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CDFEFC4-F774-21BA-BBC8-6D67929F7941}"/>
                  </a:ext>
                </a:extLst>
              </p:cNvPr>
              <p:cNvSpPr/>
              <p:nvPr/>
            </p:nvSpPr>
            <p:spPr>
              <a:xfrm>
                <a:off x="7143613" y="1332561"/>
                <a:ext cx="560204" cy="671907"/>
              </a:xfrm>
              <a:custGeom>
                <a:avLst/>
                <a:gdLst>
                  <a:gd name="connsiteX0" fmla="*/ 112010 w 560204"/>
                  <a:gd name="connsiteY0" fmla="*/ 0 h 671907"/>
                  <a:gd name="connsiteX1" fmla="*/ 56082 w 560204"/>
                  <a:gd name="connsiteY1" fmla="*/ 0 h 671907"/>
                  <a:gd name="connsiteX2" fmla="*/ 56082 w 560204"/>
                  <a:gd name="connsiteY2" fmla="*/ 56082 h 671907"/>
                  <a:gd name="connsiteX3" fmla="*/ 0 w 560204"/>
                  <a:gd name="connsiteY3" fmla="*/ 56082 h 671907"/>
                  <a:gd name="connsiteX4" fmla="*/ 0 w 560204"/>
                  <a:gd name="connsiteY4" fmla="*/ 168092 h 671907"/>
                  <a:gd name="connsiteX5" fmla="*/ 56082 w 560204"/>
                  <a:gd name="connsiteY5" fmla="*/ 170397 h 671907"/>
                  <a:gd name="connsiteX6" fmla="*/ 56082 w 560204"/>
                  <a:gd name="connsiteY6" fmla="*/ 224020 h 671907"/>
                  <a:gd name="connsiteX7" fmla="*/ 110627 w 560204"/>
                  <a:gd name="connsiteY7" fmla="*/ 226171 h 671907"/>
                  <a:gd name="connsiteX8" fmla="*/ 111856 w 560204"/>
                  <a:gd name="connsiteY8" fmla="*/ 337721 h 671907"/>
                  <a:gd name="connsiteX9" fmla="*/ 56082 w 560204"/>
                  <a:gd name="connsiteY9" fmla="*/ 338489 h 671907"/>
                  <a:gd name="connsiteX10" fmla="*/ 56082 w 560204"/>
                  <a:gd name="connsiteY10" fmla="*/ 615979 h 671907"/>
                  <a:gd name="connsiteX11" fmla="*/ 167938 w 560204"/>
                  <a:gd name="connsiteY11" fmla="*/ 615979 h 671907"/>
                  <a:gd name="connsiteX12" fmla="*/ 167938 w 560204"/>
                  <a:gd name="connsiteY12" fmla="*/ 671907 h 671907"/>
                  <a:gd name="connsiteX13" fmla="*/ 224021 w 560204"/>
                  <a:gd name="connsiteY13" fmla="*/ 671907 h 671907"/>
                  <a:gd name="connsiteX14" fmla="*/ 336030 w 560204"/>
                  <a:gd name="connsiteY14" fmla="*/ 671907 h 671907"/>
                  <a:gd name="connsiteX15" fmla="*/ 448041 w 560204"/>
                  <a:gd name="connsiteY15" fmla="*/ 671907 h 671907"/>
                  <a:gd name="connsiteX16" fmla="*/ 448041 w 560204"/>
                  <a:gd name="connsiteY16" fmla="*/ 615979 h 671907"/>
                  <a:gd name="connsiteX17" fmla="*/ 504583 w 560204"/>
                  <a:gd name="connsiteY17" fmla="*/ 618130 h 671907"/>
                  <a:gd name="connsiteX18" fmla="*/ 504583 w 560204"/>
                  <a:gd name="connsiteY18" fmla="*/ 565121 h 671907"/>
                  <a:gd name="connsiteX19" fmla="*/ 560204 w 560204"/>
                  <a:gd name="connsiteY19" fmla="*/ 563124 h 671907"/>
                  <a:gd name="connsiteX20" fmla="*/ 560204 w 560204"/>
                  <a:gd name="connsiteY20" fmla="*/ 226479 h 671907"/>
                  <a:gd name="connsiteX21" fmla="*/ 446197 w 560204"/>
                  <a:gd name="connsiteY21" fmla="*/ 227554 h 671907"/>
                  <a:gd name="connsiteX22" fmla="*/ 447426 w 560204"/>
                  <a:gd name="connsiteY22" fmla="*/ 170550 h 671907"/>
                  <a:gd name="connsiteX23" fmla="*/ 338028 w 560204"/>
                  <a:gd name="connsiteY23" fmla="*/ 169168 h 671907"/>
                  <a:gd name="connsiteX24" fmla="*/ 336030 w 560204"/>
                  <a:gd name="connsiteY24" fmla="*/ 0 h 671907"/>
                  <a:gd name="connsiteX25" fmla="*/ 280102 w 560204"/>
                  <a:gd name="connsiteY25" fmla="*/ 0 h 671907"/>
                  <a:gd name="connsiteX26" fmla="*/ 280102 w 560204"/>
                  <a:gd name="connsiteY26" fmla="*/ 58540 h 671907"/>
                  <a:gd name="connsiteX27" fmla="*/ 168246 w 560204"/>
                  <a:gd name="connsiteY27" fmla="*/ 56389 h 671907"/>
                  <a:gd name="connsiteX28" fmla="*/ 167631 w 560204"/>
                  <a:gd name="connsiteY28" fmla="*/ 1383 h 67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204" h="671907">
                    <a:moveTo>
                      <a:pt x="112010" y="0"/>
                    </a:moveTo>
                    <a:lnTo>
                      <a:pt x="56082" y="0"/>
                    </a:lnTo>
                    <a:lnTo>
                      <a:pt x="56082" y="56082"/>
                    </a:lnTo>
                    <a:lnTo>
                      <a:pt x="0" y="56082"/>
                    </a:lnTo>
                    <a:lnTo>
                      <a:pt x="0" y="168092"/>
                    </a:lnTo>
                    <a:lnTo>
                      <a:pt x="56082" y="170397"/>
                    </a:lnTo>
                    <a:lnTo>
                      <a:pt x="56082" y="224020"/>
                    </a:lnTo>
                    <a:lnTo>
                      <a:pt x="110627" y="226171"/>
                    </a:lnTo>
                    <a:lnTo>
                      <a:pt x="111856" y="337721"/>
                    </a:lnTo>
                    <a:lnTo>
                      <a:pt x="56082" y="338489"/>
                    </a:lnTo>
                    <a:lnTo>
                      <a:pt x="56082" y="615979"/>
                    </a:lnTo>
                    <a:lnTo>
                      <a:pt x="167938" y="615979"/>
                    </a:lnTo>
                    <a:lnTo>
                      <a:pt x="167938" y="671907"/>
                    </a:lnTo>
                    <a:lnTo>
                      <a:pt x="224021" y="671907"/>
                    </a:lnTo>
                    <a:lnTo>
                      <a:pt x="336030" y="671907"/>
                    </a:lnTo>
                    <a:lnTo>
                      <a:pt x="448041" y="671907"/>
                    </a:lnTo>
                    <a:lnTo>
                      <a:pt x="448041" y="615979"/>
                    </a:lnTo>
                    <a:lnTo>
                      <a:pt x="504583" y="618130"/>
                    </a:lnTo>
                    <a:lnTo>
                      <a:pt x="504583" y="565121"/>
                    </a:lnTo>
                    <a:lnTo>
                      <a:pt x="560204" y="563124"/>
                    </a:lnTo>
                    <a:lnTo>
                      <a:pt x="560204" y="226479"/>
                    </a:lnTo>
                    <a:lnTo>
                      <a:pt x="446197" y="227554"/>
                    </a:lnTo>
                    <a:lnTo>
                      <a:pt x="447426" y="170550"/>
                    </a:lnTo>
                    <a:lnTo>
                      <a:pt x="338028" y="169168"/>
                    </a:lnTo>
                    <a:lnTo>
                      <a:pt x="336030" y="0"/>
                    </a:lnTo>
                    <a:lnTo>
                      <a:pt x="280102" y="0"/>
                    </a:lnTo>
                    <a:lnTo>
                      <a:pt x="280102" y="58540"/>
                    </a:lnTo>
                    <a:lnTo>
                      <a:pt x="168246" y="56389"/>
                    </a:lnTo>
                    <a:lnTo>
                      <a:pt x="167631" y="1383"/>
                    </a:lnTo>
                    <a:close/>
                  </a:path>
                </a:pathLst>
              </a:custGeom>
              <a:solidFill>
                <a:srgbClr val="9FB5BA"/>
              </a:solidFill>
              <a:ln w="15358" cap="flat">
                <a:noFill/>
                <a:prstDash val="solid"/>
                <a:miter/>
              </a:ln>
            </p:spPr>
            <p:txBody>
              <a:bodyPr rtlCol="0" anchor="ctr"/>
              <a:lstStyle/>
              <a:p>
                <a:endParaRPr lang="en-US"/>
              </a:p>
            </p:txBody>
          </p:sp>
          <p:grpSp>
            <p:nvGrpSpPr>
              <p:cNvPr id="87" name="Graphic 610">
                <a:extLst>
                  <a:ext uri="{FF2B5EF4-FFF2-40B4-BE49-F238E27FC236}">
                    <a16:creationId xmlns:a16="http://schemas.microsoft.com/office/drawing/2014/main" id="{E0682FFE-6C96-0E44-403A-8143DFCDFBC2}"/>
                  </a:ext>
                </a:extLst>
              </p:cNvPr>
              <p:cNvGrpSpPr/>
              <p:nvPr/>
            </p:nvGrpSpPr>
            <p:grpSpPr>
              <a:xfrm>
                <a:off x="6975674" y="1223009"/>
                <a:ext cx="951855" cy="951855"/>
                <a:chOff x="6975674" y="1223009"/>
                <a:chExt cx="951855" cy="951855"/>
              </a:xfrm>
              <a:noFill/>
            </p:grpSpPr>
            <p:sp>
              <p:nvSpPr>
                <p:cNvPr id="90" name="Freeform: Shape 89">
                  <a:extLst>
                    <a:ext uri="{FF2B5EF4-FFF2-40B4-BE49-F238E27FC236}">
                      <a16:creationId xmlns:a16="http://schemas.microsoft.com/office/drawing/2014/main" id="{469047FD-D2AE-7C71-ED4D-41841B35886F}"/>
                    </a:ext>
                  </a:extLst>
                </p:cNvPr>
                <p:cNvSpPr/>
                <p:nvPr/>
              </p:nvSpPr>
              <p:spPr>
                <a:xfrm>
                  <a:off x="6975674" y="122300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AE84E0D-A995-8AA6-5910-9C3882DA70BF}"/>
                    </a:ext>
                  </a:extLst>
                </p:cNvPr>
                <p:cNvSpPr/>
                <p:nvPr/>
              </p:nvSpPr>
              <p:spPr>
                <a:xfrm>
                  <a:off x="697567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4FA31E0-63F3-0687-E3BE-EC58802D10B4}"/>
                    </a:ext>
                  </a:extLst>
                </p:cNvPr>
                <p:cNvSpPr/>
                <p:nvPr/>
              </p:nvSpPr>
              <p:spPr>
                <a:xfrm>
                  <a:off x="697567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D670BCC4-54DD-0203-1CA3-4CD55C5459F2}"/>
                    </a:ext>
                  </a:extLst>
                </p:cNvPr>
                <p:cNvSpPr/>
                <p:nvPr/>
              </p:nvSpPr>
              <p:spPr>
                <a:xfrm>
                  <a:off x="697567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F68F886-2677-17F5-2551-9F4B26DC8CD4}"/>
                    </a:ext>
                  </a:extLst>
                </p:cNvPr>
                <p:cNvSpPr/>
                <p:nvPr/>
              </p:nvSpPr>
              <p:spPr>
                <a:xfrm>
                  <a:off x="697567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1FF8BDC-B832-2134-F340-5FCDCE283B58}"/>
                    </a:ext>
                  </a:extLst>
                </p:cNvPr>
                <p:cNvSpPr/>
                <p:nvPr/>
              </p:nvSpPr>
              <p:spPr>
                <a:xfrm>
                  <a:off x="697567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80716A8-7C47-C0C2-6F34-8E87ACF7B23E}"/>
                    </a:ext>
                  </a:extLst>
                </p:cNvPr>
                <p:cNvSpPr/>
                <p:nvPr/>
              </p:nvSpPr>
              <p:spPr>
                <a:xfrm>
                  <a:off x="697567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7D9BCCF0-0373-6CD8-75E8-AB9DCFF61CC3}"/>
                    </a:ext>
                  </a:extLst>
                </p:cNvPr>
                <p:cNvSpPr/>
                <p:nvPr/>
              </p:nvSpPr>
              <p:spPr>
                <a:xfrm>
                  <a:off x="697567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57FA21D4-2873-5A23-12E0-4ED3709F594F}"/>
                    </a:ext>
                  </a:extLst>
                </p:cNvPr>
                <p:cNvSpPr/>
                <p:nvPr/>
              </p:nvSpPr>
              <p:spPr>
                <a:xfrm>
                  <a:off x="697567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DD971DB-F6FA-C12C-E0CE-CCE5C42902D3}"/>
                    </a:ext>
                  </a:extLst>
                </p:cNvPr>
                <p:cNvSpPr/>
                <p:nvPr/>
              </p:nvSpPr>
              <p:spPr>
                <a:xfrm>
                  <a:off x="697567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E5BA4744-6AE7-3D63-1EF8-1A05BADD9866}"/>
                    </a:ext>
                  </a:extLst>
                </p:cNvPr>
                <p:cNvSpPr/>
                <p:nvPr/>
              </p:nvSpPr>
              <p:spPr>
                <a:xfrm>
                  <a:off x="697567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A6C4D94E-B9C1-FA66-8ED6-B27E8AF387CE}"/>
                    </a:ext>
                  </a:extLst>
                </p:cNvPr>
                <p:cNvSpPr/>
                <p:nvPr/>
              </p:nvSpPr>
              <p:spPr>
                <a:xfrm>
                  <a:off x="697567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48092DBB-509D-2DCE-9EBA-993847E949E7}"/>
                    </a:ext>
                  </a:extLst>
                </p:cNvPr>
                <p:cNvSpPr/>
                <p:nvPr/>
              </p:nvSpPr>
              <p:spPr>
                <a:xfrm>
                  <a:off x="697567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76EBC02-836B-7D38-F987-ECE9C178C4B2}"/>
                    </a:ext>
                  </a:extLst>
                </p:cNvPr>
                <p:cNvSpPr/>
                <p:nvPr/>
              </p:nvSpPr>
              <p:spPr>
                <a:xfrm>
                  <a:off x="697567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E0C7092A-F230-5AD1-6BFA-5063D34AC590}"/>
                    </a:ext>
                  </a:extLst>
                </p:cNvPr>
                <p:cNvSpPr/>
                <p:nvPr/>
              </p:nvSpPr>
              <p:spPr>
                <a:xfrm>
                  <a:off x="697567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2F01580-57BB-CFB6-63F5-D088AE2EB7FE}"/>
                    </a:ext>
                  </a:extLst>
                </p:cNvPr>
                <p:cNvSpPr/>
                <p:nvPr/>
              </p:nvSpPr>
              <p:spPr>
                <a:xfrm>
                  <a:off x="697567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9308F02-3D44-A7BE-5712-A5A611B579F0}"/>
                    </a:ext>
                  </a:extLst>
                </p:cNvPr>
                <p:cNvSpPr/>
                <p:nvPr/>
              </p:nvSpPr>
              <p:spPr>
                <a:xfrm>
                  <a:off x="697567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BCA46E23-B1A3-A218-B7BE-BC152C9DB256}"/>
                    </a:ext>
                  </a:extLst>
                </p:cNvPr>
                <p:cNvSpPr/>
                <p:nvPr/>
              </p:nvSpPr>
              <p:spPr>
                <a:xfrm>
                  <a:off x="787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8CAE4BE-7E56-39E6-A7AF-5CCF6942F98C}"/>
                    </a:ext>
                  </a:extLst>
                </p:cNvPr>
                <p:cNvSpPr/>
                <p:nvPr/>
              </p:nvSpPr>
              <p:spPr>
                <a:xfrm>
                  <a:off x="781552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AC053E1-B9CB-24A6-3ACD-54CF0DD575FC}"/>
                    </a:ext>
                  </a:extLst>
                </p:cNvPr>
                <p:cNvSpPr/>
                <p:nvPr/>
              </p:nvSpPr>
              <p:spPr>
                <a:xfrm>
                  <a:off x="77595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6B092FA-522E-452C-810C-ED69D91C3BA1}"/>
                    </a:ext>
                  </a:extLst>
                </p:cNvPr>
                <p:cNvSpPr/>
                <p:nvPr/>
              </p:nvSpPr>
              <p:spPr>
                <a:xfrm>
                  <a:off x="770351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5EAF3E4-0699-F1E1-C00B-176F752975F4}"/>
                    </a:ext>
                  </a:extLst>
                </p:cNvPr>
                <p:cNvSpPr/>
                <p:nvPr/>
              </p:nvSpPr>
              <p:spPr>
                <a:xfrm>
                  <a:off x="76475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76A355A-6737-9FE2-1F52-358846815EB6}"/>
                    </a:ext>
                  </a:extLst>
                </p:cNvPr>
                <p:cNvSpPr/>
                <p:nvPr/>
              </p:nvSpPr>
              <p:spPr>
                <a:xfrm>
                  <a:off x="75916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33A16F6-A577-AD29-26DD-367EF1406CD4}"/>
                    </a:ext>
                  </a:extLst>
                </p:cNvPr>
                <p:cNvSpPr/>
                <p:nvPr/>
              </p:nvSpPr>
              <p:spPr>
                <a:xfrm>
                  <a:off x="75355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D0E2EB7-3A75-CE13-E47D-2947870150F9}"/>
                    </a:ext>
                  </a:extLst>
                </p:cNvPr>
                <p:cNvSpPr/>
                <p:nvPr/>
              </p:nvSpPr>
              <p:spPr>
                <a:xfrm>
                  <a:off x="74796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C553214-BE0B-C47A-C74E-5A13D2419FE7}"/>
                    </a:ext>
                  </a:extLst>
                </p:cNvPr>
                <p:cNvSpPr/>
                <p:nvPr/>
              </p:nvSpPr>
              <p:spPr>
                <a:xfrm>
                  <a:off x="742356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DA04520-51F2-A272-CC49-621B11FA9F7E}"/>
                    </a:ext>
                  </a:extLst>
                </p:cNvPr>
                <p:cNvSpPr/>
                <p:nvPr/>
              </p:nvSpPr>
              <p:spPr>
                <a:xfrm>
                  <a:off x="73676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648C613A-7277-6DBC-3D9F-770593FFF20E}"/>
                    </a:ext>
                  </a:extLst>
                </p:cNvPr>
                <p:cNvSpPr/>
                <p:nvPr/>
              </p:nvSpPr>
              <p:spPr>
                <a:xfrm>
                  <a:off x="731155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87FB137-1906-89B6-2F18-BD8856F12A88}"/>
                    </a:ext>
                  </a:extLst>
                </p:cNvPr>
                <p:cNvSpPr/>
                <p:nvPr/>
              </p:nvSpPr>
              <p:spPr>
                <a:xfrm>
                  <a:off x="725562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CCBEC0C3-5791-0595-B473-6AEE3E7C6E86}"/>
                    </a:ext>
                  </a:extLst>
                </p:cNvPr>
                <p:cNvSpPr/>
                <p:nvPr/>
              </p:nvSpPr>
              <p:spPr>
                <a:xfrm>
                  <a:off x="7199695"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C3A522E-74D0-78BB-BA3F-42E2EE43A9D2}"/>
                    </a:ext>
                  </a:extLst>
                </p:cNvPr>
                <p:cNvSpPr/>
                <p:nvPr/>
              </p:nvSpPr>
              <p:spPr>
                <a:xfrm>
                  <a:off x="714361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C505A24-6771-F772-73EE-6F878ADAD8EF}"/>
                    </a:ext>
                  </a:extLst>
                </p:cNvPr>
                <p:cNvSpPr/>
                <p:nvPr/>
              </p:nvSpPr>
              <p:spPr>
                <a:xfrm>
                  <a:off x="708768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4FE13637-D9F7-3202-D973-C7C3C2B74725}"/>
                    </a:ext>
                  </a:extLst>
                </p:cNvPr>
                <p:cNvSpPr/>
                <p:nvPr/>
              </p:nvSpPr>
              <p:spPr>
                <a:xfrm>
                  <a:off x="703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88" name="Freeform: Shape 87">
                <a:extLst>
                  <a:ext uri="{FF2B5EF4-FFF2-40B4-BE49-F238E27FC236}">
                    <a16:creationId xmlns:a16="http://schemas.microsoft.com/office/drawing/2014/main" id="{EDB8405D-9649-54F3-DE07-EA660921D486}"/>
                  </a:ext>
                </a:extLst>
              </p:cNvPr>
              <p:cNvSpPr/>
              <p:nvPr/>
            </p:nvSpPr>
            <p:spPr>
              <a:xfrm>
                <a:off x="697029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89" name="Picture 88">
                <a:extLst>
                  <a:ext uri="{FF2B5EF4-FFF2-40B4-BE49-F238E27FC236}">
                    <a16:creationId xmlns:a16="http://schemas.microsoft.com/office/drawing/2014/main" id="{AC4D81DA-80A6-E851-CAAF-3A1325726B12}"/>
                  </a:ext>
                </a:extLst>
              </p:cNvPr>
              <p:cNvPicPr>
                <a:picLocks noChangeAspect="1"/>
              </p:cNvPicPr>
              <p:nvPr/>
            </p:nvPicPr>
            <p:blipFill>
              <a:blip r:embed="rId4"/>
              <a:stretch>
                <a:fillRect/>
              </a:stretch>
            </p:blipFill>
            <p:spPr>
              <a:xfrm>
                <a:off x="6554046" y="1692541"/>
                <a:ext cx="874791" cy="874791"/>
              </a:xfrm>
              <a:custGeom>
                <a:avLst/>
                <a:gdLst>
                  <a:gd name="connsiteX0" fmla="*/ -87 w 874791"/>
                  <a:gd name="connsiteY0" fmla="*/ -423 h 874791"/>
                  <a:gd name="connsiteX1" fmla="*/ 874704 w 874791"/>
                  <a:gd name="connsiteY1" fmla="*/ -423 h 874791"/>
                  <a:gd name="connsiteX2" fmla="*/ 874704 w 874791"/>
                  <a:gd name="connsiteY2" fmla="*/ 874368 h 874791"/>
                  <a:gd name="connsiteX3" fmla="*/ -8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423"/>
                    </a:moveTo>
                    <a:lnTo>
                      <a:pt x="874704" y="-423"/>
                    </a:lnTo>
                    <a:lnTo>
                      <a:pt x="874704" y="874368"/>
                    </a:lnTo>
                    <a:lnTo>
                      <a:pt x="-87" y="874368"/>
                    </a:lnTo>
                    <a:close/>
                  </a:path>
                </a:pathLst>
              </a:custGeom>
            </p:spPr>
          </p:pic>
        </p:grpSp>
        <p:cxnSp>
          <p:nvCxnSpPr>
            <p:cNvPr id="401" name="Straight Arrow Connector 400">
              <a:extLst>
                <a:ext uri="{FF2B5EF4-FFF2-40B4-BE49-F238E27FC236}">
                  <a16:creationId xmlns:a16="http://schemas.microsoft.com/office/drawing/2014/main" id="{352285FE-08C9-F2AB-C374-49E197C368AA}"/>
                </a:ext>
              </a:extLst>
            </p:cNvPr>
            <p:cNvCxnSpPr>
              <a:cxnSpLocks/>
            </p:cNvCxnSpPr>
            <p:nvPr/>
          </p:nvCxnSpPr>
          <p:spPr>
            <a:xfrm>
              <a:off x="5586438"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3" name="Group 412">
            <a:extLst>
              <a:ext uri="{FF2B5EF4-FFF2-40B4-BE49-F238E27FC236}">
                <a16:creationId xmlns:a16="http://schemas.microsoft.com/office/drawing/2014/main" id="{F5D375A0-309A-1310-A241-97F94735C7FB}"/>
              </a:ext>
            </a:extLst>
          </p:cNvPr>
          <p:cNvGrpSpPr/>
          <p:nvPr/>
        </p:nvGrpSpPr>
        <p:grpSpPr>
          <a:xfrm>
            <a:off x="8953749" y="3036429"/>
            <a:ext cx="1378892" cy="1349393"/>
            <a:chOff x="6362112" y="3242169"/>
            <a:chExt cx="1378892" cy="1349393"/>
          </a:xfrm>
        </p:grpSpPr>
        <p:grpSp>
          <p:nvGrpSpPr>
            <p:cNvPr id="123" name="Graphic 610">
              <a:extLst>
                <a:ext uri="{FF2B5EF4-FFF2-40B4-BE49-F238E27FC236}">
                  <a16:creationId xmlns:a16="http://schemas.microsoft.com/office/drawing/2014/main" id="{D4FB9FA8-AE4B-76F2-ACAC-C37F74F3FE3F}"/>
                </a:ext>
              </a:extLst>
            </p:cNvPr>
            <p:cNvGrpSpPr/>
            <p:nvPr/>
          </p:nvGrpSpPr>
          <p:grpSpPr>
            <a:xfrm>
              <a:off x="6362112" y="3242169"/>
              <a:ext cx="1378892" cy="1349393"/>
              <a:chOff x="7759545" y="1217939"/>
              <a:chExt cx="1378892" cy="1349393"/>
            </a:xfrm>
          </p:grpSpPr>
          <p:sp>
            <p:nvSpPr>
              <p:cNvPr id="124" name="Freeform: Shape 123">
                <a:extLst>
                  <a:ext uri="{FF2B5EF4-FFF2-40B4-BE49-F238E27FC236}">
                    <a16:creationId xmlns:a16="http://schemas.microsoft.com/office/drawing/2014/main" id="{8B674084-7461-C946-0C81-6DDCC2969CF7}"/>
                  </a:ext>
                </a:extLst>
              </p:cNvPr>
              <p:cNvSpPr/>
              <p:nvPr/>
            </p:nvSpPr>
            <p:spPr>
              <a:xfrm>
                <a:off x="817582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9665CF82-28E8-C39A-17D6-4631E64E5F6A}"/>
                  </a:ext>
                </a:extLst>
              </p:cNvPr>
              <p:cNvSpPr/>
              <p:nvPr/>
            </p:nvSpPr>
            <p:spPr>
              <a:xfrm>
                <a:off x="8347914" y="1333790"/>
                <a:ext cx="561586" cy="673443"/>
              </a:xfrm>
              <a:custGeom>
                <a:avLst/>
                <a:gdLst>
                  <a:gd name="connsiteX0" fmla="*/ 57157 w 561586"/>
                  <a:gd name="connsiteY0" fmla="*/ 0 h 673443"/>
                  <a:gd name="connsiteX1" fmla="*/ 56697 w 561586"/>
                  <a:gd name="connsiteY1" fmla="*/ 222791 h 673443"/>
                  <a:gd name="connsiteX2" fmla="*/ 0 w 561586"/>
                  <a:gd name="connsiteY2" fmla="*/ 226786 h 673443"/>
                  <a:gd name="connsiteX3" fmla="*/ 0 w 561586"/>
                  <a:gd name="connsiteY3" fmla="*/ 281178 h 673443"/>
                  <a:gd name="connsiteX4" fmla="*/ 922 w 561586"/>
                  <a:gd name="connsiteY4" fmla="*/ 504891 h 673443"/>
                  <a:gd name="connsiteX5" fmla="*/ 57157 w 561586"/>
                  <a:gd name="connsiteY5" fmla="*/ 505198 h 673443"/>
                  <a:gd name="connsiteX6" fmla="*/ 57157 w 561586"/>
                  <a:gd name="connsiteY6" fmla="*/ 617208 h 673443"/>
                  <a:gd name="connsiteX7" fmla="*/ 114315 w 561586"/>
                  <a:gd name="connsiteY7" fmla="*/ 617823 h 673443"/>
                  <a:gd name="connsiteX8" fmla="*/ 113393 w 561586"/>
                  <a:gd name="connsiteY8" fmla="*/ 673444 h 673443"/>
                  <a:gd name="connsiteX9" fmla="*/ 393956 w 561586"/>
                  <a:gd name="connsiteY9" fmla="*/ 672983 h 673443"/>
                  <a:gd name="connsiteX10" fmla="*/ 393956 w 561586"/>
                  <a:gd name="connsiteY10" fmla="*/ 617208 h 673443"/>
                  <a:gd name="connsiteX11" fmla="*/ 448655 w 561586"/>
                  <a:gd name="connsiteY11" fmla="*/ 617362 h 673443"/>
                  <a:gd name="connsiteX12" fmla="*/ 449116 w 561586"/>
                  <a:gd name="connsiteY12" fmla="*/ 564046 h 673443"/>
                  <a:gd name="connsiteX13" fmla="*/ 504276 w 561586"/>
                  <a:gd name="connsiteY13" fmla="*/ 560051 h 673443"/>
                  <a:gd name="connsiteX14" fmla="*/ 505812 w 561586"/>
                  <a:gd name="connsiteY14" fmla="*/ 506427 h 673443"/>
                  <a:gd name="connsiteX15" fmla="*/ 560973 w 561586"/>
                  <a:gd name="connsiteY15" fmla="*/ 505352 h 673443"/>
                  <a:gd name="connsiteX16" fmla="*/ 561587 w 561586"/>
                  <a:gd name="connsiteY16" fmla="*/ 280102 h 673443"/>
                  <a:gd name="connsiteX17" fmla="*/ 506274 w 561586"/>
                  <a:gd name="connsiteY17" fmla="*/ 281485 h 673443"/>
                  <a:gd name="connsiteX18" fmla="*/ 506274 w 561586"/>
                  <a:gd name="connsiteY18" fmla="*/ 226786 h 673443"/>
                  <a:gd name="connsiteX19" fmla="*/ 450038 w 561586"/>
                  <a:gd name="connsiteY19" fmla="*/ 226786 h 673443"/>
                  <a:gd name="connsiteX20" fmla="*/ 392881 w 561586"/>
                  <a:gd name="connsiteY20" fmla="*/ 225403 h 673443"/>
                  <a:gd name="connsiteX21" fmla="*/ 394417 w 561586"/>
                  <a:gd name="connsiteY21" fmla="*/ 168707 h 673443"/>
                  <a:gd name="connsiteX22" fmla="*/ 392419 w 561586"/>
                  <a:gd name="connsiteY22" fmla="*/ 113393 h 673443"/>
                  <a:gd name="connsiteX23" fmla="*/ 339103 w 561586"/>
                  <a:gd name="connsiteY23" fmla="*/ 112625 h 673443"/>
                  <a:gd name="connsiteX24" fmla="*/ 337720 w 561586"/>
                  <a:gd name="connsiteY24" fmla="*/ 57157 h 673443"/>
                  <a:gd name="connsiteX25" fmla="*/ 227247 w 561586"/>
                  <a:gd name="connsiteY25" fmla="*/ 57772 h 673443"/>
                  <a:gd name="connsiteX26" fmla="*/ 224789 w 561586"/>
                  <a:gd name="connsiteY26" fmla="*/ 1536 h 673443"/>
                  <a:gd name="connsiteX27" fmla="*/ 57157 w 561586"/>
                  <a:gd name="connsiteY27" fmla="*/ 0 h 67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586" h="673443">
                    <a:moveTo>
                      <a:pt x="57157" y="0"/>
                    </a:moveTo>
                    <a:lnTo>
                      <a:pt x="56697" y="222791"/>
                    </a:lnTo>
                    <a:lnTo>
                      <a:pt x="0" y="226786"/>
                    </a:lnTo>
                    <a:lnTo>
                      <a:pt x="0" y="281178"/>
                    </a:lnTo>
                    <a:lnTo>
                      <a:pt x="922" y="504891"/>
                    </a:lnTo>
                    <a:lnTo>
                      <a:pt x="57157" y="505198"/>
                    </a:lnTo>
                    <a:lnTo>
                      <a:pt x="57157" y="617208"/>
                    </a:lnTo>
                    <a:lnTo>
                      <a:pt x="114315" y="617823"/>
                    </a:lnTo>
                    <a:lnTo>
                      <a:pt x="113393" y="673444"/>
                    </a:lnTo>
                    <a:lnTo>
                      <a:pt x="393956" y="672983"/>
                    </a:lnTo>
                    <a:lnTo>
                      <a:pt x="393956" y="617208"/>
                    </a:lnTo>
                    <a:lnTo>
                      <a:pt x="448655" y="617362"/>
                    </a:lnTo>
                    <a:lnTo>
                      <a:pt x="449116" y="564046"/>
                    </a:lnTo>
                    <a:lnTo>
                      <a:pt x="504276" y="560051"/>
                    </a:lnTo>
                    <a:lnTo>
                      <a:pt x="505812" y="506427"/>
                    </a:lnTo>
                    <a:lnTo>
                      <a:pt x="560973" y="505352"/>
                    </a:lnTo>
                    <a:lnTo>
                      <a:pt x="561587" y="280102"/>
                    </a:lnTo>
                    <a:lnTo>
                      <a:pt x="506274" y="281485"/>
                    </a:lnTo>
                    <a:lnTo>
                      <a:pt x="506274" y="226786"/>
                    </a:lnTo>
                    <a:lnTo>
                      <a:pt x="450038" y="226786"/>
                    </a:lnTo>
                    <a:lnTo>
                      <a:pt x="392881" y="225403"/>
                    </a:lnTo>
                    <a:lnTo>
                      <a:pt x="394417" y="168707"/>
                    </a:lnTo>
                    <a:lnTo>
                      <a:pt x="392419" y="113393"/>
                    </a:lnTo>
                    <a:lnTo>
                      <a:pt x="339103" y="112625"/>
                    </a:lnTo>
                    <a:lnTo>
                      <a:pt x="337720" y="57157"/>
                    </a:lnTo>
                    <a:lnTo>
                      <a:pt x="227247" y="57772"/>
                    </a:lnTo>
                    <a:lnTo>
                      <a:pt x="224789" y="1536"/>
                    </a:lnTo>
                    <a:lnTo>
                      <a:pt x="57157" y="0"/>
                    </a:lnTo>
                  </a:path>
                </a:pathLst>
              </a:custGeom>
              <a:solidFill>
                <a:srgbClr val="9FB5BA"/>
              </a:solidFill>
              <a:ln w="15358" cap="flat">
                <a:noFill/>
                <a:prstDash val="solid"/>
                <a:miter/>
              </a:ln>
            </p:spPr>
            <p:txBody>
              <a:bodyPr rtlCol="0" anchor="ctr"/>
              <a:lstStyle/>
              <a:p>
                <a:endParaRPr lang="en-US"/>
              </a:p>
            </p:txBody>
          </p:sp>
          <p:grpSp>
            <p:nvGrpSpPr>
              <p:cNvPr id="126" name="Graphic 610">
                <a:extLst>
                  <a:ext uri="{FF2B5EF4-FFF2-40B4-BE49-F238E27FC236}">
                    <a16:creationId xmlns:a16="http://schemas.microsoft.com/office/drawing/2014/main" id="{371A871C-995D-67F8-713A-466B1EB9EA4A}"/>
                  </a:ext>
                </a:extLst>
              </p:cNvPr>
              <p:cNvGrpSpPr/>
              <p:nvPr/>
            </p:nvGrpSpPr>
            <p:grpSpPr>
              <a:xfrm>
                <a:off x="8181204" y="1223009"/>
                <a:ext cx="951855" cy="951855"/>
                <a:chOff x="8181204" y="1223009"/>
                <a:chExt cx="951855" cy="951855"/>
              </a:xfrm>
              <a:noFill/>
            </p:grpSpPr>
            <p:sp>
              <p:nvSpPr>
                <p:cNvPr id="129" name="Freeform: Shape 128">
                  <a:extLst>
                    <a:ext uri="{FF2B5EF4-FFF2-40B4-BE49-F238E27FC236}">
                      <a16:creationId xmlns:a16="http://schemas.microsoft.com/office/drawing/2014/main" id="{582835AC-B9A6-7743-1D9E-C4E52337AF73}"/>
                    </a:ext>
                  </a:extLst>
                </p:cNvPr>
                <p:cNvSpPr/>
                <p:nvPr/>
              </p:nvSpPr>
              <p:spPr>
                <a:xfrm>
                  <a:off x="8181204" y="1223009"/>
                  <a:ext cx="951855" cy="951855"/>
                </a:xfrm>
                <a:custGeom>
                  <a:avLst/>
                  <a:gdLst>
                    <a:gd name="connsiteX0" fmla="*/ 0 w 951855"/>
                    <a:gd name="connsiteY0" fmla="*/ 0 h 951855"/>
                    <a:gd name="connsiteX1" fmla="*/ 951855 w 951855"/>
                    <a:gd name="connsiteY1" fmla="*/ 0 h 951855"/>
                    <a:gd name="connsiteX2" fmla="*/ 951855 w 951855"/>
                    <a:gd name="connsiteY2" fmla="*/ 951856 h 951855"/>
                    <a:gd name="connsiteX3" fmla="*/ -1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5" y="0"/>
                      </a:lnTo>
                      <a:lnTo>
                        <a:pt x="951855" y="951856"/>
                      </a:lnTo>
                      <a:lnTo>
                        <a:pt x="-1" y="951856"/>
                      </a:lnTo>
                      <a:close/>
                    </a:path>
                  </a:pathLst>
                </a:custGeom>
                <a:noFill/>
                <a:ln w="7679" cap="flat">
                  <a:solidFill>
                    <a:srgbClr val="808080"/>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4F859AB5-1820-18CA-EF29-76FAB2A2C5AE}"/>
                    </a:ext>
                  </a:extLst>
                </p:cNvPr>
                <p:cNvSpPr/>
                <p:nvPr/>
              </p:nvSpPr>
              <p:spPr>
                <a:xfrm>
                  <a:off x="818120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3B7770F6-372B-AE43-34EE-43ABE942017E}"/>
                    </a:ext>
                  </a:extLst>
                </p:cNvPr>
                <p:cNvSpPr/>
                <p:nvPr/>
              </p:nvSpPr>
              <p:spPr>
                <a:xfrm>
                  <a:off x="818120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21E84B6E-8C2F-ED09-93B7-6C768A44C694}"/>
                    </a:ext>
                  </a:extLst>
                </p:cNvPr>
                <p:cNvSpPr/>
                <p:nvPr/>
              </p:nvSpPr>
              <p:spPr>
                <a:xfrm>
                  <a:off x="818120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B6EF4B9D-E239-D1B2-19B4-93043A8446B2}"/>
                    </a:ext>
                  </a:extLst>
                </p:cNvPr>
                <p:cNvSpPr/>
                <p:nvPr/>
              </p:nvSpPr>
              <p:spPr>
                <a:xfrm>
                  <a:off x="818120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A0EAA13-C68D-FEDE-F609-20DD2D72C39C}"/>
                    </a:ext>
                  </a:extLst>
                </p:cNvPr>
                <p:cNvSpPr/>
                <p:nvPr/>
              </p:nvSpPr>
              <p:spPr>
                <a:xfrm>
                  <a:off x="818120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7A67B496-F487-ECD0-FF9F-76E893CD3241}"/>
                    </a:ext>
                  </a:extLst>
                </p:cNvPr>
                <p:cNvSpPr/>
                <p:nvPr/>
              </p:nvSpPr>
              <p:spPr>
                <a:xfrm>
                  <a:off x="818120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25A4AE42-1B5C-5998-0314-D02AFFE81913}"/>
                    </a:ext>
                  </a:extLst>
                </p:cNvPr>
                <p:cNvSpPr/>
                <p:nvPr/>
              </p:nvSpPr>
              <p:spPr>
                <a:xfrm>
                  <a:off x="818120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0B4B537B-B59C-F0B6-E4E4-C652E0D1FB8D}"/>
                    </a:ext>
                  </a:extLst>
                </p:cNvPr>
                <p:cNvSpPr/>
                <p:nvPr/>
              </p:nvSpPr>
              <p:spPr>
                <a:xfrm>
                  <a:off x="818120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B7DA1B3-4CD3-FBBE-FA79-158E9C857C8E}"/>
                    </a:ext>
                  </a:extLst>
                </p:cNvPr>
                <p:cNvSpPr/>
                <p:nvPr/>
              </p:nvSpPr>
              <p:spPr>
                <a:xfrm>
                  <a:off x="818120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B279EB50-3E83-404F-48C5-860293B0977E}"/>
                    </a:ext>
                  </a:extLst>
                </p:cNvPr>
                <p:cNvSpPr/>
                <p:nvPr/>
              </p:nvSpPr>
              <p:spPr>
                <a:xfrm>
                  <a:off x="818120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B6CBAF3-29F3-76FD-EC0C-58F092AE5567}"/>
                    </a:ext>
                  </a:extLst>
                </p:cNvPr>
                <p:cNvSpPr/>
                <p:nvPr/>
              </p:nvSpPr>
              <p:spPr>
                <a:xfrm>
                  <a:off x="818120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AD5A3D78-124B-4960-BACA-317A8248A784}"/>
                    </a:ext>
                  </a:extLst>
                </p:cNvPr>
                <p:cNvSpPr/>
                <p:nvPr/>
              </p:nvSpPr>
              <p:spPr>
                <a:xfrm>
                  <a:off x="818120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74B9622D-F5DA-7B52-54DE-C2C9019439A0}"/>
                    </a:ext>
                  </a:extLst>
                </p:cNvPr>
                <p:cNvSpPr/>
                <p:nvPr/>
              </p:nvSpPr>
              <p:spPr>
                <a:xfrm>
                  <a:off x="818120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C79E47E3-22FB-2623-C71A-B3E42E854B9B}"/>
                    </a:ext>
                  </a:extLst>
                </p:cNvPr>
                <p:cNvSpPr/>
                <p:nvPr/>
              </p:nvSpPr>
              <p:spPr>
                <a:xfrm>
                  <a:off x="818120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787FC667-8083-C1C6-4E86-74DCC9E96468}"/>
                    </a:ext>
                  </a:extLst>
                </p:cNvPr>
                <p:cNvSpPr/>
                <p:nvPr/>
              </p:nvSpPr>
              <p:spPr>
                <a:xfrm>
                  <a:off x="818120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9AC92D2-D9EF-1276-F2B2-925EB3911239}"/>
                    </a:ext>
                  </a:extLst>
                </p:cNvPr>
                <p:cNvSpPr/>
                <p:nvPr/>
              </p:nvSpPr>
              <p:spPr>
                <a:xfrm>
                  <a:off x="818120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B1D8650-385C-7FE0-0CA6-070B2200790F}"/>
                    </a:ext>
                  </a:extLst>
                </p:cNvPr>
                <p:cNvSpPr/>
                <p:nvPr/>
              </p:nvSpPr>
              <p:spPr>
                <a:xfrm>
                  <a:off x="9076978"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5AA4745-7480-6F6E-8B35-46575B33B5E6}"/>
                    </a:ext>
                  </a:extLst>
                </p:cNvPr>
                <p:cNvSpPr/>
                <p:nvPr/>
              </p:nvSpPr>
              <p:spPr>
                <a:xfrm>
                  <a:off x="902105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08739EC-15BC-F6B6-3F0D-E6C853D1993C}"/>
                    </a:ext>
                  </a:extLst>
                </p:cNvPr>
                <p:cNvSpPr/>
                <p:nvPr/>
              </p:nvSpPr>
              <p:spPr>
                <a:xfrm>
                  <a:off x="896512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A7B334C-404E-CDC2-989B-3462308C9EE3}"/>
                    </a:ext>
                  </a:extLst>
                </p:cNvPr>
                <p:cNvSpPr/>
                <p:nvPr/>
              </p:nvSpPr>
              <p:spPr>
                <a:xfrm>
                  <a:off x="890904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E4BA7BB-2DC1-870D-5106-6A44CF5AFDF3}"/>
                    </a:ext>
                  </a:extLst>
                </p:cNvPr>
                <p:cNvSpPr/>
                <p:nvPr/>
              </p:nvSpPr>
              <p:spPr>
                <a:xfrm>
                  <a:off x="885311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C3463E9F-3893-83D4-B817-5CA2C8673810}"/>
                    </a:ext>
                  </a:extLst>
                </p:cNvPr>
                <p:cNvSpPr/>
                <p:nvPr/>
              </p:nvSpPr>
              <p:spPr>
                <a:xfrm>
                  <a:off x="879703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44D7A6F-9A4D-A91D-F1B9-B14A15795036}"/>
                    </a:ext>
                  </a:extLst>
                </p:cNvPr>
                <p:cNvSpPr/>
                <p:nvPr/>
              </p:nvSpPr>
              <p:spPr>
                <a:xfrm>
                  <a:off x="874110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E8306FEA-AE00-1369-91A6-3A9054BFDF8F}"/>
                    </a:ext>
                  </a:extLst>
                </p:cNvPr>
                <p:cNvSpPr/>
                <p:nvPr/>
              </p:nvSpPr>
              <p:spPr>
                <a:xfrm>
                  <a:off x="868517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C028F5E2-6870-6EF3-BB82-FB9DF0E2C525}"/>
                    </a:ext>
                  </a:extLst>
                </p:cNvPr>
                <p:cNvSpPr/>
                <p:nvPr/>
              </p:nvSpPr>
              <p:spPr>
                <a:xfrm>
                  <a:off x="86290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34E00529-2A17-FCA6-91C9-E0C4F7B5E9ED}"/>
                    </a:ext>
                  </a:extLst>
                </p:cNvPr>
                <p:cNvSpPr/>
                <p:nvPr/>
              </p:nvSpPr>
              <p:spPr>
                <a:xfrm>
                  <a:off x="857316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8C72A99E-449E-FAC7-9B1A-1B26B6FC1DD2}"/>
                    </a:ext>
                  </a:extLst>
                </p:cNvPr>
                <p:cNvSpPr/>
                <p:nvPr/>
              </p:nvSpPr>
              <p:spPr>
                <a:xfrm>
                  <a:off x="85170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C51A4FE8-56D2-F28F-F4B4-039D25EE429A}"/>
                    </a:ext>
                  </a:extLst>
                </p:cNvPr>
                <p:cNvSpPr/>
                <p:nvPr/>
              </p:nvSpPr>
              <p:spPr>
                <a:xfrm>
                  <a:off x="84611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8B3A4B41-1BC5-2FE0-3F02-49E72F006A85}"/>
                    </a:ext>
                  </a:extLst>
                </p:cNvPr>
                <p:cNvSpPr/>
                <p:nvPr/>
              </p:nvSpPr>
              <p:spPr>
                <a:xfrm>
                  <a:off x="84050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532ADFA-0EC1-D875-CDCF-1F91C47FA552}"/>
                    </a:ext>
                  </a:extLst>
                </p:cNvPr>
                <p:cNvSpPr/>
                <p:nvPr/>
              </p:nvSpPr>
              <p:spPr>
                <a:xfrm>
                  <a:off x="83491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FB96526-9299-9FE5-439B-E398E18925F1}"/>
                    </a:ext>
                  </a:extLst>
                </p:cNvPr>
                <p:cNvSpPr/>
                <p:nvPr/>
              </p:nvSpPr>
              <p:spPr>
                <a:xfrm>
                  <a:off x="829321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B3DA4E8-DC62-00E4-608D-129B47726DE6}"/>
                    </a:ext>
                  </a:extLst>
                </p:cNvPr>
                <p:cNvSpPr/>
                <p:nvPr/>
              </p:nvSpPr>
              <p:spPr>
                <a:xfrm>
                  <a:off x="82371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27" name="Freeform: Shape 126">
                <a:extLst>
                  <a:ext uri="{FF2B5EF4-FFF2-40B4-BE49-F238E27FC236}">
                    <a16:creationId xmlns:a16="http://schemas.microsoft.com/office/drawing/2014/main" id="{354AC61A-E584-C498-D01F-78842A3BEEB1}"/>
                  </a:ext>
                </a:extLst>
              </p:cNvPr>
              <p:cNvSpPr/>
              <p:nvPr/>
            </p:nvSpPr>
            <p:spPr>
              <a:xfrm>
                <a:off x="817582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128" name="Picture 127">
                <a:extLst>
                  <a:ext uri="{FF2B5EF4-FFF2-40B4-BE49-F238E27FC236}">
                    <a16:creationId xmlns:a16="http://schemas.microsoft.com/office/drawing/2014/main" id="{951BDF64-3C19-115E-91F5-79143A278ECB}"/>
                  </a:ext>
                </a:extLst>
              </p:cNvPr>
              <p:cNvPicPr>
                <a:picLocks noChangeAspect="1"/>
              </p:cNvPicPr>
              <p:nvPr/>
            </p:nvPicPr>
            <p:blipFill>
              <a:blip r:embed="rId4"/>
              <a:stretch>
                <a:fillRect/>
              </a:stretch>
            </p:blipFill>
            <p:spPr>
              <a:xfrm>
                <a:off x="7759545" y="1692541"/>
                <a:ext cx="874791" cy="874791"/>
              </a:xfrm>
              <a:custGeom>
                <a:avLst/>
                <a:gdLst>
                  <a:gd name="connsiteX0" fmla="*/ -9 w 874791"/>
                  <a:gd name="connsiteY0" fmla="*/ -423 h 874791"/>
                  <a:gd name="connsiteX1" fmla="*/ 874783 w 874791"/>
                  <a:gd name="connsiteY1" fmla="*/ -423 h 874791"/>
                  <a:gd name="connsiteX2" fmla="*/ 874783 w 874791"/>
                  <a:gd name="connsiteY2" fmla="*/ 874368 h 874791"/>
                  <a:gd name="connsiteX3" fmla="*/ -9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423"/>
                    </a:moveTo>
                    <a:lnTo>
                      <a:pt x="874783" y="-423"/>
                    </a:lnTo>
                    <a:lnTo>
                      <a:pt x="874783" y="874368"/>
                    </a:lnTo>
                    <a:lnTo>
                      <a:pt x="-9" y="874368"/>
                    </a:lnTo>
                    <a:close/>
                  </a:path>
                </a:pathLst>
              </a:custGeom>
            </p:spPr>
          </p:pic>
        </p:grpSp>
        <p:cxnSp>
          <p:nvCxnSpPr>
            <p:cNvPr id="403" name="Straight Arrow Connector 402">
              <a:extLst>
                <a:ext uri="{FF2B5EF4-FFF2-40B4-BE49-F238E27FC236}">
                  <a16:creationId xmlns:a16="http://schemas.microsoft.com/office/drawing/2014/main" id="{5DCC6AD8-924C-444C-AD21-9FE2788E1D84}"/>
                </a:ext>
              </a:extLst>
            </p:cNvPr>
            <p:cNvCxnSpPr>
              <a:cxnSpLocks/>
            </p:cNvCxnSpPr>
            <p:nvPr/>
          </p:nvCxnSpPr>
          <p:spPr>
            <a:xfrm>
              <a:off x="6794099"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6" name="Group 415">
            <a:extLst>
              <a:ext uri="{FF2B5EF4-FFF2-40B4-BE49-F238E27FC236}">
                <a16:creationId xmlns:a16="http://schemas.microsoft.com/office/drawing/2014/main" id="{2EEF0D46-5D84-FA65-CF99-1E5A2034F787}"/>
              </a:ext>
            </a:extLst>
          </p:cNvPr>
          <p:cNvGrpSpPr/>
          <p:nvPr/>
        </p:nvGrpSpPr>
        <p:grpSpPr>
          <a:xfrm>
            <a:off x="6515372" y="4223982"/>
            <a:ext cx="1372560" cy="1344376"/>
            <a:chOff x="3923735" y="4429722"/>
            <a:chExt cx="1372560" cy="1344376"/>
          </a:xfrm>
        </p:grpSpPr>
        <p:grpSp>
          <p:nvGrpSpPr>
            <p:cNvPr id="162" name="Graphic 610">
              <a:extLst>
                <a:ext uri="{FF2B5EF4-FFF2-40B4-BE49-F238E27FC236}">
                  <a16:creationId xmlns:a16="http://schemas.microsoft.com/office/drawing/2014/main" id="{BEC2C7D9-6A2E-1952-9CEF-0507A34D29A8}"/>
                </a:ext>
              </a:extLst>
            </p:cNvPr>
            <p:cNvGrpSpPr/>
            <p:nvPr/>
          </p:nvGrpSpPr>
          <p:grpSpPr>
            <a:xfrm>
              <a:off x="4333684" y="4429722"/>
              <a:ext cx="962611" cy="962611"/>
              <a:chOff x="5731117" y="2405492"/>
              <a:chExt cx="962611" cy="962611"/>
            </a:xfrm>
          </p:grpSpPr>
          <p:sp>
            <p:nvSpPr>
              <p:cNvPr id="163" name="Freeform: Shape 162">
                <a:extLst>
                  <a:ext uri="{FF2B5EF4-FFF2-40B4-BE49-F238E27FC236}">
                    <a16:creationId xmlns:a16="http://schemas.microsoft.com/office/drawing/2014/main" id="{8D65ABEF-F2DC-9B4D-61BD-650C8FA0BD5D}"/>
                  </a:ext>
                </a:extLst>
              </p:cNvPr>
              <p:cNvSpPr/>
              <p:nvPr/>
            </p:nvSpPr>
            <p:spPr>
              <a:xfrm>
                <a:off x="5731117" y="2406875"/>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C411407-2888-DDD3-1AB0-A038D55EC93E}"/>
                  </a:ext>
                </a:extLst>
              </p:cNvPr>
              <p:cNvSpPr/>
              <p:nvPr/>
            </p:nvSpPr>
            <p:spPr>
              <a:xfrm>
                <a:off x="5849274" y="2467874"/>
                <a:ext cx="672060" cy="727067"/>
              </a:xfrm>
              <a:custGeom>
                <a:avLst/>
                <a:gdLst>
                  <a:gd name="connsiteX0" fmla="*/ 222330 w 672060"/>
                  <a:gd name="connsiteY0" fmla="*/ 154 h 727067"/>
                  <a:gd name="connsiteX1" fmla="*/ 222330 w 672060"/>
                  <a:gd name="connsiteY1" fmla="*/ 54545 h 727067"/>
                  <a:gd name="connsiteX2" fmla="*/ 167324 w 672060"/>
                  <a:gd name="connsiteY2" fmla="*/ 55775 h 727067"/>
                  <a:gd name="connsiteX3" fmla="*/ 167324 w 672060"/>
                  <a:gd name="connsiteY3" fmla="*/ 110474 h 727067"/>
                  <a:gd name="connsiteX4" fmla="*/ 167324 w 672060"/>
                  <a:gd name="connsiteY4" fmla="*/ 166402 h 727067"/>
                  <a:gd name="connsiteX5" fmla="*/ 111549 w 672060"/>
                  <a:gd name="connsiteY5" fmla="*/ 167017 h 727067"/>
                  <a:gd name="connsiteX6" fmla="*/ 111549 w 672060"/>
                  <a:gd name="connsiteY6" fmla="*/ 222330 h 727067"/>
                  <a:gd name="connsiteX7" fmla="*/ 55160 w 672060"/>
                  <a:gd name="connsiteY7" fmla="*/ 224020 h 727067"/>
                  <a:gd name="connsiteX8" fmla="*/ 55775 w 672060"/>
                  <a:gd name="connsiteY8" fmla="*/ 389193 h 727067"/>
                  <a:gd name="connsiteX9" fmla="*/ 0 w 672060"/>
                  <a:gd name="connsiteY9" fmla="*/ 390576 h 727067"/>
                  <a:gd name="connsiteX10" fmla="*/ 0 w 672060"/>
                  <a:gd name="connsiteY10" fmla="*/ 446350 h 727067"/>
                  <a:gd name="connsiteX11" fmla="*/ 53777 w 672060"/>
                  <a:gd name="connsiteY11" fmla="*/ 446350 h 727067"/>
                  <a:gd name="connsiteX12" fmla="*/ 55160 w 672060"/>
                  <a:gd name="connsiteY12" fmla="*/ 502125 h 727067"/>
                  <a:gd name="connsiteX13" fmla="*/ 111242 w 672060"/>
                  <a:gd name="connsiteY13" fmla="*/ 502125 h 727067"/>
                  <a:gd name="connsiteX14" fmla="*/ 111242 w 672060"/>
                  <a:gd name="connsiteY14" fmla="*/ 558514 h 727067"/>
                  <a:gd name="connsiteX15" fmla="*/ 111242 w 672060"/>
                  <a:gd name="connsiteY15" fmla="*/ 611677 h 727067"/>
                  <a:gd name="connsiteX16" fmla="*/ 167170 w 672060"/>
                  <a:gd name="connsiteY16" fmla="*/ 611677 h 727067"/>
                  <a:gd name="connsiteX17" fmla="*/ 167324 w 672060"/>
                  <a:gd name="connsiteY17" fmla="*/ 723687 h 727067"/>
                  <a:gd name="connsiteX18" fmla="*/ 558668 w 672060"/>
                  <a:gd name="connsiteY18" fmla="*/ 727067 h 727067"/>
                  <a:gd name="connsiteX19" fmla="*/ 559282 w 672060"/>
                  <a:gd name="connsiteY19" fmla="*/ 669295 h 727067"/>
                  <a:gd name="connsiteX20" fmla="*/ 670063 w 672060"/>
                  <a:gd name="connsiteY20" fmla="*/ 670678 h 727067"/>
                  <a:gd name="connsiteX21" fmla="*/ 672061 w 672060"/>
                  <a:gd name="connsiteY21" fmla="*/ 446504 h 727067"/>
                  <a:gd name="connsiteX22" fmla="*/ 613674 w 672060"/>
                  <a:gd name="connsiteY22" fmla="*/ 446504 h 727067"/>
                  <a:gd name="connsiteX23" fmla="*/ 613674 w 672060"/>
                  <a:gd name="connsiteY23" fmla="*/ 335109 h 727067"/>
                  <a:gd name="connsiteX24" fmla="*/ 559282 w 672060"/>
                  <a:gd name="connsiteY24" fmla="*/ 335723 h 727067"/>
                  <a:gd name="connsiteX25" fmla="*/ 557900 w 672060"/>
                  <a:gd name="connsiteY25" fmla="*/ 279334 h 727067"/>
                  <a:gd name="connsiteX26" fmla="*/ 449116 w 672060"/>
                  <a:gd name="connsiteY26" fmla="*/ 277951 h 727067"/>
                  <a:gd name="connsiteX27" fmla="*/ 446504 w 672060"/>
                  <a:gd name="connsiteY27" fmla="*/ 110781 h 727067"/>
                  <a:gd name="connsiteX28" fmla="*/ 336030 w 672060"/>
                  <a:gd name="connsiteY28" fmla="*/ 110474 h 727067"/>
                  <a:gd name="connsiteX29" fmla="*/ 335108 w 672060"/>
                  <a:gd name="connsiteY29" fmla="*/ 0 h 7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2060" h="727067">
                    <a:moveTo>
                      <a:pt x="222330" y="154"/>
                    </a:moveTo>
                    <a:lnTo>
                      <a:pt x="222330" y="54545"/>
                    </a:lnTo>
                    <a:lnTo>
                      <a:pt x="167324" y="55775"/>
                    </a:lnTo>
                    <a:lnTo>
                      <a:pt x="167324" y="110474"/>
                    </a:lnTo>
                    <a:lnTo>
                      <a:pt x="167324" y="166402"/>
                    </a:lnTo>
                    <a:lnTo>
                      <a:pt x="111549" y="167017"/>
                    </a:lnTo>
                    <a:lnTo>
                      <a:pt x="111549" y="222330"/>
                    </a:lnTo>
                    <a:lnTo>
                      <a:pt x="55160" y="224020"/>
                    </a:lnTo>
                    <a:lnTo>
                      <a:pt x="55775" y="389193"/>
                    </a:lnTo>
                    <a:lnTo>
                      <a:pt x="0" y="390576"/>
                    </a:lnTo>
                    <a:lnTo>
                      <a:pt x="0" y="446350"/>
                    </a:lnTo>
                    <a:lnTo>
                      <a:pt x="53777" y="446350"/>
                    </a:lnTo>
                    <a:lnTo>
                      <a:pt x="55160" y="502125"/>
                    </a:lnTo>
                    <a:lnTo>
                      <a:pt x="111242" y="502125"/>
                    </a:lnTo>
                    <a:lnTo>
                      <a:pt x="111242" y="558514"/>
                    </a:lnTo>
                    <a:lnTo>
                      <a:pt x="111242" y="611677"/>
                    </a:lnTo>
                    <a:lnTo>
                      <a:pt x="167170" y="611677"/>
                    </a:lnTo>
                    <a:lnTo>
                      <a:pt x="167324" y="723687"/>
                    </a:lnTo>
                    <a:lnTo>
                      <a:pt x="558668" y="727067"/>
                    </a:lnTo>
                    <a:lnTo>
                      <a:pt x="559282" y="669295"/>
                    </a:lnTo>
                    <a:lnTo>
                      <a:pt x="670063" y="670678"/>
                    </a:lnTo>
                    <a:lnTo>
                      <a:pt x="672061" y="446504"/>
                    </a:lnTo>
                    <a:lnTo>
                      <a:pt x="613674" y="446504"/>
                    </a:lnTo>
                    <a:cubicBezTo>
                      <a:pt x="613674" y="446504"/>
                      <a:pt x="613674" y="333111"/>
                      <a:pt x="613674" y="335109"/>
                    </a:cubicBezTo>
                    <a:cubicBezTo>
                      <a:pt x="613674" y="337106"/>
                      <a:pt x="559282" y="335723"/>
                      <a:pt x="559282" y="335723"/>
                    </a:cubicBezTo>
                    <a:lnTo>
                      <a:pt x="557900" y="279334"/>
                    </a:lnTo>
                    <a:lnTo>
                      <a:pt x="449116" y="277951"/>
                    </a:lnTo>
                    <a:lnTo>
                      <a:pt x="446504" y="110781"/>
                    </a:lnTo>
                    <a:lnTo>
                      <a:pt x="336030" y="110474"/>
                    </a:lnTo>
                    <a:lnTo>
                      <a:pt x="335108" y="0"/>
                    </a:lnTo>
                  </a:path>
                </a:pathLst>
              </a:custGeom>
              <a:solidFill>
                <a:srgbClr val="9FB5BA"/>
              </a:solidFill>
              <a:ln w="15358" cap="flat">
                <a:noFill/>
                <a:prstDash val="solid"/>
                <a:miter/>
              </a:ln>
            </p:spPr>
            <p:txBody>
              <a:bodyPr rtlCol="0" anchor="ctr"/>
              <a:lstStyle/>
              <a:p>
                <a:endParaRPr lang="en-US"/>
              </a:p>
            </p:txBody>
          </p:sp>
          <p:grpSp>
            <p:nvGrpSpPr>
              <p:cNvPr id="165" name="Graphic 610">
                <a:extLst>
                  <a:ext uri="{FF2B5EF4-FFF2-40B4-BE49-F238E27FC236}">
                    <a16:creationId xmlns:a16="http://schemas.microsoft.com/office/drawing/2014/main" id="{9F20F79E-CE7C-93CA-874E-3BB20EBEE12C}"/>
                  </a:ext>
                </a:extLst>
              </p:cNvPr>
              <p:cNvGrpSpPr/>
              <p:nvPr/>
            </p:nvGrpSpPr>
            <p:grpSpPr>
              <a:xfrm>
                <a:off x="5736495" y="2410563"/>
                <a:ext cx="951855" cy="951855"/>
                <a:chOff x="5736495" y="2410563"/>
                <a:chExt cx="951855" cy="951855"/>
              </a:xfrm>
              <a:noFill/>
            </p:grpSpPr>
            <p:sp>
              <p:nvSpPr>
                <p:cNvPr id="168" name="Freeform: Shape 167">
                  <a:extLst>
                    <a:ext uri="{FF2B5EF4-FFF2-40B4-BE49-F238E27FC236}">
                      <a16:creationId xmlns:a16="http://schemas.microsoft.com/office/drawing/2014/main" id="{8D04CB2F-AFE8-52BC-0196-A2925B4283C6}"/>
                    </a:ext>
                  </a:extLst>
                </p:cNvPr>
                <p:cNvSpPr/>
                <p:nvPr/>
              </p:nvSpPr>
              <p:spPr>
                <a:xfrm>
                  <a:off x="5736495" y="2410563"/>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BE5C1F4-3322-3587-4C93-5DF2E090C063}"/>
                    </a:ext>
                  </a:extLst>
                </p:cNvPr>
                <p:cNvSpPr/>
                <p:nvPr/>
              </p:nvSpPr>
              <p:spPr>
                <a:xfrm>
                  <a:off x="5736495" y="24664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22173C78-0CD8-8EA8-FAB1-CDE141E56D8B}"/>
                    </a:ext>
                  </a:extLst>
                </p:cNvPr>
                <p:cNvSpPr/>
                <p:nvPr/>
              </p:nvSpPr>
              <p:spPr>
                <a:xfrm>
                  <a:off x="5736495" y="25225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CC4BC085-DA44-6F46-16E2-0E159C6704D2}"/>
                    </a:ext>
                  </a:extLst>
                </p:cNvPr>
                <p:cNvSpPr/>
                <p:nvPr/>
              </p:nvSpPr>
              <p:spPr>
                <a:xfrm>
                  <a:off x="5736495" y="25785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947F39D3-3021-C514-6896-279D82660E7D}"/>
                    </a:ext>
                  </a:extLst>
                </p:cNvPr>
                <p:cNvSpPr/>
                <p:nvPr/>
              </p:nvSpPr>
              <p:spPr>
                <a:xfrm>
                  <a:off x="5736495" y="26345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97CDD20D-6D20-DD13-29DB-E3A89FC356D6}"/>
                    </a:ext>
                  </a:extLst>
                </p:cNvPr>
                <p:cNvSpPr/>
                <p:nvPr/>
              </p:nvSpPr>
              <p:spPr>
                <a:xfrm>
                  <a:off x="5736495" y="269051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1884B81-6855-6589-8ACF-DCB15EC2FF94}"/>
                    </a:ext>
                  </a:extLst>
                </p:cNvPr>
                <p:cNvSpPr/>
                <p:nvPr/>
              </p:nvSpPr>
              <p:spPr>
                <a:xfrm>
                  <a:off x="5736495" y="274659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8BA40167-41B7-8AF7-2EBF-44FFEC458842}"/>
                    </a:ext>
                  </a:extLst>
                </p:cNvPr>
                <p:cNvSpPr/>
                <p:nvPr/>
              </p:nvSpPr>
              <p:spPr>
                <a:xfrm>
                  <a:off x="5736495" y="280252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C0D0BC71-CDD5-7BB9-E7A3-EABED543088F}"/>
                    </a:ext>
                  </a:extLst>
                </p:cNvPr>
                <p:cNvSpPr/>
                <p:nvPr/>
              </p:nvSpPr>
              <p:spPr>
                <a:xfrm>
                  <a:off x="5736495" y="28584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C98760E9-2F31-40AB-A5BE-4027713C9DE2}"/>
                    </a:ext>
                  </a:extLst>
                </p:cNvPr>
                <p:cNvSpPr/>
                <p:nvPr/>
              </p:nvSpPr>
              <p:spPr>
                <a:xfrm>
                  <a:off x="5736495" y="29145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EA86553A-51B7-E5DB-D35C-BA4C4C94127B}"/>
                    </a:ext>
                  </a:extLst>
                </p:cNvPr>
                <p:cNvSpPr/>
                <p:nvPr/>
              </p:nvSpPr>
              <p:spPr>
                <a:xfrm>
                  <a:off x="5736495" y="297046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36B13C-0DC9-4479-D4B5-BE3C0883B9AC}"/>
                    </a:ext>
                  </a:extLst>
                </p:cNvPr>
                <p:cNvSpPr/>
                <p:nvPr/>
              </p:nvSpPr>
              <p:spPr>
                <a:xfrm>
                  <a:off x="5736495" y="302654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052677FE-FC79-DA6E-A57A-139F9FAE8E35}"/>
                    </a:ext>
                  </a:extLst>
                </p:cNvPr>
                <p:cNvSpPr/>
                <p:nvPr/>
              </p:nvSpPr>
              <p:spPr>
                <a:xfrm>
                  <a:off x="5736495" y="30824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8BC2D9EA-CB4D-E6E5-3A09-E0B581AEF202}"/>
                    </a:ext>
                  </a:extLst>
                </p:cNvPr>
                <p:cNvSpPr/>
                <p:nvPr/>
              </p:nvSpPr>
              <p:spPr>
                <a:xfrm>
                  <a:off x="5736495" y="31383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05283257-1711-1520-95EA-C9CDEF5B9730}"/>
                    </a:ext>
                  </a:extLst>
                </p:cNvPr>
                <p:cNvSpPr/>
                <p:nvPr/>
              </p:nvSpPr>
              <p:spPr>
                <a:xfrm>
                  <a:off x="5736495" y="31944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C1D2A6F4-041A-B16C-8289-77AFAE430862}"/>
                    </a:ext>
                  </a:extLst>
                </p:cNvPr>
                <p:cNvSpPr/>
                <p:nvPr/>
              </p:nvSpPr>
              <p:spPr>
                <a:xfrm>
                  <a:off x="5736495" y="32504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71A8C35C-95BA-2AC0-1CB2-FA166C147372}"/>
                    </a:ext>
                  </a:extLst>
                </p:cNvPr>
                <p:cNvSpPr/>
                <p:nvPr/>
              </p:nvSpPr>
              <p:spPr>
                <a:xfrm>
                  <a:off x="5736495" y="33064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DCE3D2A-5968-3636-1DAE-0B9D010FEFD6}"/>
                    </a:ext>
                  </a:extLst>
                </p:cNvPr>
                <p:cNvSpPr/>
                <p:nvPr/>
              </p:nvSpPr>
              <p:spPr>
                <a:xfrm>
                  <a:off x="663242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FA42EED-6C5C-62AF-0FD4-D6C1FBD96E3D}"/>
                    </a:ext>
                  </a:extLst>
                </p:cNvPr>
                <p:cNvSpPr/>
                <p:nvPr/>
              </p:nvSpPr>
              <p:spPr>
                <a:xfrm>
                  <a:off x="6576340"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B99A9AB0-9CAE-6D34-6828-31A8B93410D6}"/>
                    </a:ext>
                  </a:extLst>
                </p:cNvPr>
                <p:cNvSpPr/>
                <p:nvPr/>
              </p:nvSpPr>
              <p:spPr>
                <a:xfrm>
                  <a:off x="652041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1C658097-4C63-F50E-671D-038F155035BC}"/>
                    </a:ext>
                  </a:extLst>
                </p:cNvPr>
                <p:cNvSpPr/>
                <p:nvPr/>
              </p:nvSpPr>
              <p:spPr>
                <a:xfrm>
                  <a:off x="646448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77FF41B0-B134-FF0B-77A1-8B8687A5CA56}"/>
                    </a:ext>
                  </a:extLst>
                </p:cNvPr>
                <p:cNvSpPr/>
                <p:nvPr/>
              </p:nvSpPr>
              <p:spPr>
                <a:xfrm>
                  <a:off x="640840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62EE85B1-1BB7-036D-267F-74B5BCA4690D}"/>
                    </a:ext>
                  </a:extLst>
                </p:cNvPr>
                <p:cNvSpPr/>
                <p:nvPr/>
              </p:nvSpPr>
              <p:spPr>
                <a:xfrm>
                  <a:off x="635247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688CA07E-50B7-EB2D-270B-CB8B20E1C241}"/>
                    </a:ext>
                  </a:extLst>
                </p:cNvPr>
                <p:cNvSpPr/>
                <p:nvPr/>
              </p:nvSpPr>
              <p:spPr>
                <a:xfrm>
                  <a:off x="629639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20F63BD8-859B-AF35-AB73-CACA490C5BF2}"/>
                    </a:ext>
                  </a:extLst>
                </p:cNvPr>
                <p:cNvSpPr/>
                <p:nvPr/>
              </p:nvSpPr>
              <p:spPr>
                <a:xfrm>
                  <a:off x="624046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1F4C0E4A-1234-56F3-6344-63AD2BEB338F}"/>
                    </a:ext>
                  </a:extLst>
                </p:cNvPr>
                <p:cNvSpPr/>
                <p:nvPr/>
              </p:nvSpPr>
              <p:spPr>
                <a:xfrm>
                  <a:off x="618438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FEC99627-5255-2D40-3E0F-E0C6A39940F8}"/>
                    </a:ext>
                  </a:extLst>
                </p:cNvPr>
                <p:cNvSpPr/>
                <p:nvPr/>
              </p:nvSpPr>
              <p:spPr>
                <a:xfrm>
                  <a:off x="612845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917390F-9E04-5D29-3303-01EAB920B390}"/>
                    </a:ext>
                  </a:extLst>
                </p:cNvPr>
                <p:cNvSpPr/>
                <p:nvPr/>
              </p:nvSpPr>
              <p:spPr>
                <a:xfrm>
                  <a:off x="607252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3A7CA216-6CFD-C571-CB24-721BEE996082}"/>
                    </a:ext>
                  </a:extLst>
                </p:cNvPr>
                <p:cNvSpPr/>
                <p:nvPr/>
              </p:nvSpPr>
              <p:spPr>
                <a:xfrm>
                  <a:off x="601644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6E0ADD24-D8CE-439C-7ECA-4A5B49E91A21}"/>
                    </a:ext>
                  </a:extLst>
                </p:cNvPr>
                <p:cNvSpPr/>
                <p:nvPr/>
              </p:nvSpPr>
              <p:spPr>
                <a:xfrm>
                  <a:off x="596051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05C3A345-C9B9-4785-BFE2-3A6BD1FFFDE5}"/>
                    </a:ext>
                  </a:extLst>
                </p:cNvPr>
                <p:cNvSpPr/>
                <p:nvPr/>
              </p:nvSpPr>
              <p:spPr>
                <a:xfrm>
                  <a:off x="5904433"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2A92B9DE-2D05-AD6C-DA77-7DC19E48E5D4}"/>
                    </a:ext>
                  </a:extLst>
                </p:cNvPr>
                <p:cNvSpPr/>
                <p:nvPr/>
              </p:nvSpPr>
              <p:spPr>
                <a:xfrm>
                  <a:off x="584850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5F02AC0-0E41-0B4E-D3A1-B30CF2FA48CB}"/>
                    </a:ext>
                  </a:extLst>
                </p:cNvPr>
                <p:cNvSpPr/>
                <p:nvPr/>
              </p:nvSpPr>
              <p:spPr>
                <a:xfrm>
                  <a:off x="5792577"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66" name="Freeform: Shape 165">
                <a:extLst>
                  <a:ext uri="{FF2B5EF4-FFF2-40B4-BE49-F238E27FC236}">
                    <a16:creationId xmlns:a16="http://schemas.microsoft.com/office/drawing/2014/main" id="{77B85C99-A6C2-A6C9-658B-B91FA8C077E7}"/>
                  </a:ext>
                </a:extLst>
              </p:cNvPr>
              <p:cNvSpPr/>
              <p:nvPr/>
            </p:nvSpPr>
            <p:spPr>
              <a:xfrm>
                <a:off x="5731117" y="2405492"/>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grpSp>
        <p:cxnSp>
          <p:nvCxnSpPr>
            <p:cNvPr id="404" name="Straight Arrow Connector 403">
              <a:extLst>
                <a:ext uri="{FF2B5EF4-FFF2-40B4-BE49-F238E27FC236}">
                  <a16:creationId xmlns:a16="http://schemas.microsoft.com/office/drawing/2014/main" id="{1FE961B2-0039-25D7-8149-9E95FF1CE7BF}"/>
                </a:ext>
              </a:extLst>
            </p:cNvPr>
            <p:cNvCxnSpPr>
              <a:cxnSpLocks/>
            </p:cNvCxnSpPr>
            <p:nvPr/>
          </p:nvCxnSpPr>
          <p:spPr>
            <a:xfrm>
              <a:off x="4359716"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05" name="Picture 404">
              <a:extLst>
                <a:ext uri="{FF2B5EF4-FFF2-40B4-BE49-F238E27FC236}">
                  <a16:creationId xmlns:a16="http://schemas.microsoft.com/office/drawing/2014/main" id="{56632EBC-BA53-A34F-08A9-F35EB3E7B547}"/>
                </a:ext>
              </a:extLst>
            </p:cNvPr>
            <p:cNvPicPr>
              <a:picLocks noChangeAspect="1"/>
            </p:cNvPicPr>
            <p:nvPr/>
          </p:nvPicPr>
          <p:blipFill>
            <a:blip r:embed="rId4"/>
            <a:stretch>
              <a:fillRect/>
            </a:stretch>
          </p:blipFill>
          <p:spPr>
            <a:xfrm>
              <a:off x="3923735" y="4899307"/>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grpSp>
        <p:nvGrpSpPr>
          <p:cNvPr id="415" name="Group 414">
            <a:extLst>
              <a:ext uri="{FF2B5EF4-FFF2-40B4-BE49-F238E27FC236}">
                <a16:creationId xmlns:a16="http://schemas.microsoft.com/office/drawing/2014/main" id="{EE623DD9-2E02-46FF-C1F5-D5EF3A4C41E0}"/>
              </a:ext>
            </a:extLst>
          </p:cNvPr>
          <p:cNvGrpSpPr/>
          <p:nvPr/>
        </p:nvGrpSpPr>
        <p:grpSpPr>
          <a:xfrm>
            <a:off x="7748250" y="4226441"/>
            <a:ext cx="1378861" cy="1349321"/>
            <a:chOff x="5156613" y="4432181"/>
            <a:chExt cx="1378861" cy="1349321"/>
          </a:xfrm>
        </p:grpSpPr>
        <p:grpSp>
          <p:nvGrpSpPr>
            <p:cNvPr id="201" name="Graphic 610">
              <a:extLst>
                <a:ext uri="{FF2B5EF4-FFF2-40B4-BE49-F238E27FC236}">
                  <a16:creationId xmlns:a16="http://schemas.microsoft.com/office/drawing/2014/main" id="{F22726B0-99EE-0D8E-D1E2-98ED731F69A6}"/>
                </a:ext>
              </a:extLst>
            </p:cNvPr>
            <p:cNvGrpSpPr/>
            <p:nvPr/>
          </p:nvGrpSpPr>
          <p:grpSpPr>
            <a:xfrm>
              <a:off x="5156613" y="4432181"/>
              <a:ext cx="1378861" cy="1349321"/>
              <a:chOff x="6554046" y="2407951"/>
              <a:chExt cx="1378861" cy="1349321"/>
            </a:xfrm>
          </p:grpSpPr>
          <p:sp>
            <p:nvSpPr>
              <p:cNvPr id="202" name="Freeform: Shape 201">
                <a:extLst>
                  <a:ext uri="{FF2B5EF4-FFF2-40B4-BE49-F238E27FC236}">
                    <a16:creationId xmlns:a16="http://schemas.microsoft.com/office/drawing/2014/main" id="{1E3C0A4A-7345-BC1D-D72C-82BB7DA95885}"/>
                  </a:ext>
                </a:extLst>
              </p:cNvPr>
              <p:cNvSpPr/>
              <p:nvPr/>
            </p:nvSpPr>
            <p:spPr>
              <a:xfrm>
                <a:off x="6970297" y="2409333"/>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EA0D614D-D657-F528-EBB1-5800F48DEC3B}"/>
                  </a:ext>
                </a:extLst>
              </p:cNvPr>
              <p:cNvSpPr/>
              <p:nvPr/>
            </p:nvSpPr>
            <p:spPr>
              <a:xfrm>
                <a:off x="7199848" y="2580806"/>
                <a:ext cx="559743" cy="561740"/>
              </a:xfrm>
              <a:custGeom>
                <a:avLst/>
                <a:gdLst>
                  <a:gd name="connsiteX0" fmla="*/ 390576 w 559743"/>
                  <a:gd name="connsiteY0" fmla="*/ 0 h 561740"/>
                  <a:gd name="connsiteX1" fmla="*/ 279795 w 559743"/>
                  <a:gd name="connsiteY1" fmla="*/ 0 h 561740"/>
                  <a:gd name="connsiteX2" fmla="*/ 279795 w 559743"/>
                  <a:gd name="connsiteY2" fmla="*/ 53777 h 561740"/>
                  <a:gd name="connsiteX3" fmla="*/ 112010 w 559743"/>
                  <a:gd name="connsiteY3" fmla="*/ 56389 h 561740"/>
                  <a:gd name="connsiteX4" fmla="*/ 112010 w 559743"/>
                  <a:gd name="connsiteY4" fmla="*/ 109398 h 561740"/>
                  <a:gd name="connsiteX5" fmla="*/ 2612 w 559743"/>
                  <a:gd name="connsiteY5" fmla="*/ 112778 h 561740"/>
                  <a:gd name="connsiteX6" fmla="*/ 0 w 559743"/>
                  <a:gd name="connsiteY6" fmla="*/ 281178 h 561740"/>
                  <a:gd name="connsiteX7" fmla="*/ 55775 w 559743"/>
                  <a:gd name="connsiteY7" fmla="*/ 281178 h 561740"/>
                  <a:gd name="connsiteX8" fmla="*/ 55621 w 559743"/>
                  <a:gd name="connsiteY8" fmla="*/ 447733 h 561740"/>
                  <a:gd name="connsiteX9" fmla="*/ 54392 w 559743"/>
                  <a:gd name="connsiteY9" fmla="*/ 557131 h 561740"/>
                  <a:gd name="connsiteX10" fmla="*/ 502740 w 559743"/>
                  <a:gd name="connsiteY10" fmla="*/ 561741 h 561740"/>
                  <a:gd name="connsiteX11" fmla="*/ 503969 w 559743"/>
                  <a:gd name="connsiteY11" fmla="*/ 504122 h 561740"/>
                  <a:gd name="connsiteX12" fmla="*/ 559743 w 559743"/>
                  <a:gd name="connsiteY12" fmla="*/ 504737 h 561740"/>
                  <a:gd name="connsiteX13" fmla="*/ 559743 w 559743"/>
                  <a:gd name="connsiteY13" fmla="*/ 394724 h 561740"/>
                  <a:gd name="connsiteX14" fmla="*/ 505966 w 559743"/>
                  <a:gd name="connsiteY14" fmla="*/ 392727 h 561740"/>
                  <a:gd name="connsiteX15" fmla="*/ 504583 w 559743"/>
                  <a:gd name="connsiteY15" fmla="*/ 277951 h 561740"/>
                  <a:gd name="connsiteX16" fmla="*/ 504583 w 559743"/>
                  <a:gd name="connsiteY16" fmla="*/ 223559 h 561740"/>
                  <a:gd name="connsiteX17" fmla="*/ 501972 w 559743"/>
                  <a:gd name="connsiteY17" fmla="*/ 171165 h 561740"/>
                  <a:gd name="connsiteX18" fmla="*/ 392573 w 559743"/>
                  <a:gd name="connsiteY18" fmla="*/ 169782 h 561740"/>
                  <a:gd name="connsiteX19" fmla="*/ 393188 w 559743"/>
                  <a:gd name="connsiteY19" fmla="*/ 114776 h 561740"/>
                  <a:gd name="connsiteX20" fmla="*/ 448962 w 559743"/>
                  <a:gd name="connsiteY20" fmla="*/ 111396 h 561740"/>
                  <a:gd name="connsiteX21" fmla="*/ 445582 w 559743"/>
                  <a:gd name="connsiteY21" fmla="*/ 768 h 561740"/>
                  <a:gd name="connsiteX22" fmla="*/ 390576 w 559743"/>
                  <a:gd name="connsiteY22" fmla="*/ 0 h 56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9743" h="561740">
                    <a:moveTo>
                      <a:pt x="390576" y="0"/>
                    </a:moveTo>
                    <a:lnTo>
                      <a:pt x="279795" y="0"/>
                    </a:lnTo>
                    <a:lnTo>
                      <a:pt x="279795" y="53777"/>
                    </a:lnTo>
                    <a:lnTo>
                      <a:pt x="112010" y="56389"/>
                    </a:lnTo>
                    <a:lnTo>
                      <a:pt x="112010" y="109398"/>
                    </a:lnTo>
                    <a:lnTo>
                      <a:pt x="2612" y="112778"/>
                    </a:lnTo>
                    <a:lnTo>
                      <a:pt x="0" y="281178"/>
                    </a:lnTo>
                    <a:lnTo>
                      <a:pt x="55775" y="281178"/>
                    </a:lnTo>
                    <a:lnTo>
                      <a:pt x="55621" y="447733"/>
                    </a:lnTo>
                    <a:lnTo>
                      <a:pt x="54392" y="557131"/>
                    </a:lnTo>
                    <a:lnTo>
                      <a:pt x="502740" y="561741"/>
                    </a:lnTo>
                    <a:lnTo>
                      <a:pt x="503969" y="504122"/>
                    </a:lnTo>
                    <a:lnTo>
                      <a:pt x="559743" y="504737"/>
                    </a:lnTo>
                    <a:lnTo>
                      <a:pt x="559743" y="394724"/>
                    </a:lnTo>
                    <a:lnTo>
                      <a:pt x="505966" y="392727"/>
                    </a:lnTo>
                    <a:lnTo>
                      <a:pt x="504583" y="277951"/>
                    </a:lnTo>
                    <a:lnTo>
                      <a:pt x="504583" y="223559"/>
                    </a:lnTo>
                    <a:lnTo>
                      <a:pt x="501972" y="171165"/>
                    </a:lnTo>
                    <a:lnTo>
                      <a:pt x="392573" y="169782"/>
                    </a:lnTo>
                    <a:lnTo>
                      <a:pt x="393188" y="114776"/>
                    </a:lnTo>
                    <a:lnTo>
                      <a:pt x="448962" y="111396"/>
                    </a:lnTo>
                    <a:lnTo>
                      <a:pt x="445582" y="768"/>
                    </a:lnTo>
                    <a:lnTo>
                      <a:pt x="390576" y="0"/>
                    </a:lnTo>
                  </a:path>
                </a:pathLst>
              </a:custGeom>
              <a:solidFill>
                <a:srgbClr val="9FB5BA"/>
              </a:solidFill>
              <a:ln w="15358" cap="flat">
                <a:noFill/>
                <a:prstDash val="solid"/>
                <a:miter/>
              </a:ln>
            </p:spPr>
            <p:txBody>
              <a:bodyPr rtlCol="0" anchor="ctr"/>
              <a:lstStyle/>
              <a:p>
                <a:endParaRPr lang="en-US"/>
              </a:p>
            </p:txBody>
          </p:sp>
          <p:grpSp>
            <p:nvGrpSpPr>
              <p:cNvPr id="204" name="Graphic 610">
                <a:extLst>
                  <a:ext uri="{FF2B5EF4-FFF2-40B4-BE49-F238E27FC236}">
                    <a16:creationId xmlns:a16="http://schemas.microsoft.com/office/drawing/2014/main" id="{BDE5575C-2DC5-7B18-49F4-5AD157D678FC}"/>
                  </a:ext>
                </a:extLst>
              </p:cNvPr>
              <p:cNvGrpSpPr/>
              <p:nvPr/>
            </p:nvGrpSpPr>
            <p:grpSpPr>
              <a:xfrm>
                <a:off x="6975674" y="2413021"/>
                <a:ext cx="951855" cy="951855"/>
                <a:chOff x="6975674" y="2413021"/>
                <a:chExt cx="951855" cy="951855"/>
              </a:xfrm>
              <a:noFill/>
            </p:grpSpPr>
            <p:sp>
              <p:nvSpPr>
                <p:cNvPr id="207" name="Freeform: Shape 206">
                  <a:extLst>
                    <a:ext uri="{FF2B5EF4-FFF2-40B4-BE49-F238E27FC236}">
                      <a16:creationId xmlns:a16="http://schemas.microsoft.com/office/drawing/2014/main" id="{2E6C95F8-382F-FCD1-889C-743738506581}"/>
                    </a:ext>
                  </a:extLst>
                </p:cNvPr>
                <p:cNvSpPr/>
                <p:nvPr/>
              </p:nvSpPr>
              <p:spPr>
                <a:xfrm>
                  <a:off x="6975674" y="2413021"/>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915E5695-75C1-5A8D-4B69-D859894B3FA1}"/>
                    </a:ext>
                  </a:extLst>
                </p:cNvPr>
                <p:cNvSpPr/>
                <p:nvPr/>
              </p:nvSpPr>
              <p:spPr>
                <a:xfrm>
                  <a:off x="6975674" y="246894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F7A5B8CB-902F-CE68-CFFD-A607A9728B68}"/>
                    </a:ext>
                  </a:extLst>
                </p:cNvPr>
                <p:cNvSpPr/>
                <p:nvPr/>
              </p:nvSpPr>
              <p:spPr>
                <a:xfrm>
                  <a:off x="6975674" y="25250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B46D3238-1C25-DEBB-4C96-5A2C5918BA9E}"/>
                    </a:ext>
                  </a:extLst>
                </p:cNvPr>
                <p:cNvSpPr/>
                <p:nvPr/>
              </p:nvSpPr>
              <p:spPr>
                <a:xfrm>
                  <a:off x="6975674" y="258095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B5CDEF8F-9BD8-CC3F-5874-F1F9D261125F}"/>
                    </a:ext>
                  </a:extLst>
                </p:cNvPr>
                <p:cNvSpPr/>
                <p:nvPr/>
              </p:nvSpPr>
              <p:spPr>
                <a:xfrm>
                  <a:off x="6975674" y="263704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9D5B1914-8824-37C2-51FE-1771D815C8C7}"/>
                    </a:ext>
                  </a:extLst>
                </p:cNvPr>
                <p:cNvSpPr/>
                <p:nvPr/>
              </p:nvSpPr>
              <p:spPr>
                <a:xfrm>
                  <a:off x="6975674" y="26929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12A8C477-E1B5-A3CC-1CB0-5F13F6A209C4}"/>
                    </a:ext>
                  </a:extLst>
                </p:cNvPr>
                <p:cNvSpPr/>
                <p:nvPr/>
              </p:nvSpPr>
              <p:spPr>
                <a:xfrm>
                  <a:off x="6975674" y="27488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55D96447-2628-39C5-C5EC-F8579B611B19}"/>
                    </a:ext>
                  </a:extLst>
                </p:cNvPr>
                <p:cNvSpPr/>
                <p:nvPr/>
              </p:nvSpPr>
              <p:spPr>
                <a:xfrm>
                  <a:off x="6975674" y="28049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1E009211-4D6A-DD18-3752-C64523307DBC}"/>
                    </a:ext>
                  </a:extLst>
                </p:cNvPr>
                <p:cNvSpPr/>
                <p:nvPr/>
              </p:nvSpPr>
              <p:spPr>
                <a:xfrm>
                  <a:off x="6975674" y="28609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A767B8A5-7E60-08D8-6984-B9B718FB560F}"/>
                    </a:ext>
                  </a:extLst>
                </p:cNvPr>
                <p:cNvSpPr/>
                <p:nvPr/>
              </p:nvSpPr>
              <p:spPr>
                <a:xfrm>
                  <a:off x="6975674" y="29169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18A07F33-6495-8207-F012-4228A64F46B0}"/>
                    </a:ext>
                  </a:extLst>
                </p:cNvPr>
                <p:cNvSpPr/>
                <p:nvPr/>
              </p:nvSpPr>
              <p:spPr>
                <a:xfrm>
                  <a:off x="6975674" y="297291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6D924086-9F33-87EA-EA59-85F69169ABBD}"/>
                    </a:ext>
                  </a:extLst>
                </p:cNvPr>
                <p:cNvSpPr/>
                <p:nvPr/>
              </p:nvSpPr>
              <p:spPr>
                <a:xfrm>
                  <a:off x="6975674" y="302884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EDF9E8D5-7411-F026-36E1-F59360A8E2A7}"/>
                    </a:ext>
                  </a:extLst>
                </p:cNvPr>
                <p:cNvSpPr/>
                <p:nvPr/>
              </p:nvSpPr>
              <p:spPr>
                <a:xfrm>
                  <a:off x="6975674" y="308492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ADD0F24A-B766-E76D-B8A9-B16D4D4F3852}"/>
                    </a:ext>
                  </a:extLst>
                </p:cNvPr>
                <p:cNvSpPr/>
                <p:nvPr/>
              </p:nvSpPr>
              <p:spPr>
                <a:xfrm>
                  <a:off x="6975674" y="314085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836AB3D3-BFEC-BDDC-2F6E-3100207EA0F2}"/>
                    </a:ext>
                  </a:extLst>
                </p:cNvPr>
                <p:cNvSpPr/>
                <p:nvPr/>
              </p:nvSpPr>
              <p:spPr>
                <a:xfrm>
                  <a:off x="6975674" y="319693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7CF5BBAC-A8D9-FD3B-143D-9107FF86AA05}"/>
                    </a:ext>
                  </a:extLst>
                </p:cNvPr>
                <p:cNvSpPr/>
                <p:nvPr/>
              </p:nvSpPr>
              <p:spPr>
                <a:xfrm>
                  <a:off x="6975674" y="325286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CF02D8A9-B08E-BC59-0393-749ED3F86166}"/>
                    </a:ext>
                  </a:extLst>
                </p:cNvPr>
                <p:cNvSpPr/>
                <p:nvPr/>
              </p:nvSpPr>
              <p:spPr>
                <a:xfrm>
                  <a:off x="6975674" y="330879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00F8FE71-A202-3FA8-9E4F-0F7DF0F6017B}"/>
                    </a:ext>
                  </a:extLst>
                </p:cNvPr>
                <p:cNvSpPr/>
                <p:nvPr/>
              </p:nvSpPr>
              <p:spPr>
                <a:xfrm>
                  <a:off x="787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7B92858-EEA4-98E8-BBA2-85E863AA8A7F}"/>
                    </a:ext>
                  </a:extLst>
                </p:cNvPr>
                <p:cNvSpPr/>
                <p:nvPr/>
              </p:nvSpPr>
              <p:spPr>
                <a:xfrm>
                  <a:off x="781552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8DBBE91A-15BC-1EC1-5E02-CBD1EA565AFC}"/>
                    </a:ext>
                  </a:extLst>
                </p:cNvPr>
                <p:cNvSpPr/>
                <p:nvPr/>
              </p:nvSpPr>
              <p:spPr>
                <a:xfrm>
                  <a:off x="775959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3121647B-98AD-2517-2441-00DF2A65F4A7}"/>
                    </a:ext>
                  </a:extLst>
                </p:cNvPr>
                <p:cNvSpPr/>
                <p:nvPr/>
              </p:nvSpPr>
              <p:spPr>
                <a:xfrm>
                  <a:off x="770351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06270E24-B8D0-E4B6-7E1F-94DDA7542C37}"/>
                    </a:ext>
                  </a:extLst>
                </p:cNvPr>
                <p:cNvSpPr/>
                <p:nvPr/>
              </p:nvSpPr>
              <p:spPr>
                <a:xfrm>
                  <a:off x="764758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345FE59F-88BD-A597-6076-F5875906BD00}"/>
                    </a:ext>
                  </a:extLst>
                </p:cNvPr>
                <p:cNvSpPr/>
                <p:nvPr/>
              </p:nvSpPr>
              <p:spPr>
                <a:xfrm>
                  <a:off x="759165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EF7320F-50F1-53CF-BA12-EB51EEF26149}"/>
                    </a:ext>
                  </a:extLst>
                </p:cNvPr>
                <p:cNvSpPr/>
                <p:nvPr/>
              </p:nvSpPr>
              <p:spPr>
                <a:xfrm>
                  <a:off x="753557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3FA8044B-C95C-18D8-1A3D-AFE2EE17C10F}"/>
                    </a:ext>
                  </a:extLst>
                </p:cNvPr>
                <p:cNvSpPr/>
                <p:nvPr/>
              </p:nvSpPr>
              <p:spPr>
                <a:xfrm>
                  <a:off x="747964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411CED6B-2A11-F4B3-3CA2-033BCF3379E4}"/>
                    </a:ext>
                  </a:extLst>
                </p:cNvPr>
                <p:cNvSpPr/>
                <p:nvPr/>
              </p:nvSpPr>
              <p:spPr>
                <a:xfrm>
                  <a:off x="742356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45A8EC01-DF17-F6BD-0C48-F87386593886}"/>
                    </a:ext>
                  </a:extLst>
                </p:cNvPr>
                <p:cNvSpPr/>
                <p:nvPr/>
              </p:nvSpPr>
              <p:spPr>
                <a:xfrm>
                  <a:off x="736763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90CB4B9-E0DC-17EF-C934-6774814C3799}"/>
                    </a:ext>
                  </a:extLst>
                </p:cNvPr>
                <p:cNvSpPr/>
                <p:nvPr/>
              </p:nvSpPr>
              <p:spPr>
                <a:xfrm>
                  <a:off x="731155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687C88F-BE05-5D15-ACD6-1ED782171809}"/>
                    </a:ext>
                  </a:extLst>
                </p:cNvPr>
                <p:cNvSpPr/>
                <p:nvPr/>
              </p:nvSpPr>
              <p:spPr>
                <a:xfrm>
                  <a:off x="725562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5E21FC55-7556-1526-A86A-C4CA9CE25F5A}"/>
                    </a:ext>
                  </a:extLst>
                </p:cNvPr>
                <p:cNvSpPr/>
                <p:nvPr/>
              </p:nvSpPr>
              <p:spPr>
                <a:xfrm>
                  <a:off x="7199695"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69B5A293-96BA-FCEB-CD09-B82756720CB8}"/>
                    </a:ext>
                  </a:extLst>
                </p:cNvPr>
                <p:cNvSpPr/>
                <p:nvPr/>
              </p:nvSpPr>
              <p:spPr>
                <a:xfrm>
                  <a:off x="714361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4BA75863-3D17-8CA3-5C8A-71852B4255A6}"/>
                    </a:ext>
                  </a:extLst>
                </p:cNvPr>
                <p:cNvSpPr/>
                <p:nvPr/>
              </p:nvSpPr>
              <p:spPr>
                <a:xfrm>
                  <a:off x="7087684"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F3AD160D-CAC1-D5D2-C4E6-D13187B98951}"/>
                    </a:ext>
                  </a:extLst>
                </p:cNvPr>
                <p:cNvSpPr/>
                <p:nvPr/>
              </p:nvSpPr>
              <p:spPr>
                <a:xfrm>
                  <a:off x="703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05" name="Freeform: Shape 204">
                <a:extLst>
                  <a:ext uri="{FF2B5EF4-FFF2-40B4-BE49-F238E27FC236}">
                    <a16:creationId xmlns:a16="http://schemas.microsoft.com/office/drawing/2014/main" id="{A9035E15-A782-C9FF-F7EB-DF00078AE6DD}"/>
                  </a:ext>
                </a:extLst>
              </p:cNvPr>
              <p:cNvSpPr/>
              <p:nvPr/>
            </p:nvSpPr>
            <p:spPr>
              <a:xfrm>
                <a:off x="6970297" y="2407951"/>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06" name="Picture 205">
                <a:extLst>
                  <a:ext uri="{FF2B5EF4-FFF2-40B4-BE49-F238E27FC236}">
                    <a16:creationId xmlns:a16="http://schemas.microsoft.com/office/drawing/2014/main" id="{B6B31677-B165-5F1B-849B-1DFDA95D16C8}"/>
                  </a:ext>
                </a:extLst>
              </p:cNvPr>
              <p:cNvPicPr>
                <a:picLocks noChangeAspect="1"/>
              </p:cNvPicPr>
              <p:nvPr/>
            </p:nvPicPr>
            <p:blipFill>
              <a:blip r:embed="rId4"/>
              <a:stretch>
                <a:fillRect/>
              </a:stretch>
            </p:blipFill>
            <p:spPr>
              <a:xfrm>
                <a:off x="6554046" y="2882480"/>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cxnSp>
          <p:nvCxnSpPr>
            <p:cNvPr id="406" name="Straight Arrow Connector 405">
              <a:extLst>
                <a:ext uri="{FF2B5EF4-FFF2-40B4-BE49-F238E27FC236}">
                  <a16:creationId xmlns:a16="http://schemas.microsoft.com/office/drawing/2014/main" id="{75CCEEC5-1989-BD76-0B4E-C0A1C505E13D}"/>
                </a:ext>
              </a:extLst>
            </p:cNvPr>
            <p:cNvCxnSpPr>
              <a:cxnSpLocks/>
            </p:cNvCxnSpPr>
            <p:nvPr/>
          </p:nvCxnSpPr>
          <p:spPr>
            <a:xfrm>
              <a:off x="5594008"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4" name="Group 413">
            <a:extLst>
              <a:ext uri="{FF2B5EF4-FFF2-40B4-BE49-F238E27FC236}">
                <a16:creationId xmlns:a16="http://schemas.microsoft.com/office/drawing/2014/main" id="{DC361B23-4E8B-FBFF-103D-6D12C0FAD4C3}"/>
              </a:ext>
            </a:extLst>
          </p:cNvPr>
          <p:cNvGrpSpPr/>
          <p:nvPr/>
        </p:nvGrpSpPr>
        <p:grpSpPr>
          <a:xfrm>
            <a:off x="8948341" y="4218758"/>
            <a:ext cx="1378769" cy="1349382"/>
            <a:chOff x="6356704" y="4424498"/>
            <a:chExt cx="1378769" cy="1349382"/>
          </a:xfrm>
        </p:grpSpPr>
        <p:grpSp>
          <p:nvGrpSpPr>
            <p:cNvPr id="240" name="Graphic 610">
              <a:extLst>
                <a:ext uri="{FF2B5EF4-FFF2-40B4-BE49-F238E27FC236}">
                  <a16:creationId xmlns:a16="http://schemas.microsoft.com/office/drawing/2014/main" id="{1CF8EB90-09C6-A35A-6E9A-6C38D79F20E8}"/>
                </a:ext>
              </a:extLst>
            </p:cNvPr>
            <p:cNvGrpSpPr/>
            <p:nvPr/>
          </p:nvGrpSpPr>
          <p:grpSpPr>
            <a:xfrm>
              <a:off x="6356704" y="4424498"/>
              <a:ext cx="1378769" cy="1349382"/>
              <a:chOff x="7754137" y="2400268"/>
              <a:chExt cx="1378769" cy="1349382"/>
            </a:xfrm>
          </p:grpSpPr>
          <p:sp>
            <p:nvSpPr>
              <p:cNvPr id="241" name="Freeform: Shape 240">
                <a:extLst>
                  <a:ext uri="{FF2B5EF4-FFF2-40B4-BE49-F238E27FC236}">
                    <a16:creationId xmlns:a16="http://schemas.microsoft.com/office/drawing/2014/main" id="{04DC3D7E-4AD1-9E75-82E4-763AE83AF1B2}"/>
                  </a:ext>
                </a:extLst>
              </p:cNvPr>
              <p:cNvSpPr/>
              <p:nvPr/>
            </p:nvSpPr>
            <p:spPr>
              <a:xfrm>
                <a:off x="8170295" y="2401651"/>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2B04C18-C4D4-E22F-86F8-754889BF2EE9}"/>
                  </a:ext>
                </a:extLst>
              </p:cNvPr>
              <p:cNvSpPr/>
              <p:nvPr/>
            </p:nvSpPr>
            <p:spPr>
              <a:xfrm>
                <a:off x="8343150" y="2572201"/>
                <a:ext cx="504122" cy="615517"/>
              </a:xfrm>
              <a:custGeom>
                <a:avLst/>
                <a:gdLst>
                  <a:gd name="connsiteX0" fmla="*/ 111088 w 504122"/>
                  <a:gd name="connsiteY0" fmla="*/ 113086 h 615517"/>
                  <a:gd name="connsiteX1" fmla="*/ 56543 w 504122"/>
                  <a:gd name="connsiteY1" fmla="*/ 113086 h 615517"/>
                  <a:gd name="connsiteX2" fmla="*/ 56389 w 504122"/>
                  <a:gd name="connsiteY2" fmla="*/ 165787 h 615517"/>
                  <a:gd name="connsiteX3" fmla="*/ 614 w 504122"/>
                  <a:gd name="connsiteY3" fmla="*/ 165787 h 615517"/>
                  <a:gd name="connsiteX4" fmla="*/ 0 w 504122"/>
                  <a:gd name="connsiteY4" fmla="*/ 281946 h 615517"/>
                  <a:gd name="connsiteX5" fmla="*/ 56543 w 504122"/>
                  <a:gd name="connsiteY5" fmla="*/ 281946 h 615517"/>
                  <a:gd name="connsiteX6" fmla="*/ 55621 w 504122"/>
                  <a:gd name="connsiteY6" fmla="*/ 444968 h 615517"/>
                  <a:gd name="connsiteX7" fmla="*/ 768 w 504122"/>
                  <a:gd name="connsiteY7" fmla="*/ 450345 h 615517"/>
                  <a:gd name="connsiteX8" fmla="*/ 0 w 504122"/>
                  <a:gd name="connsiteY8" fmla="*/ 561126 h 615517"/>
                  <a:gd name="connsiteX9" fmla="*/ 169782 w 504122"/>
                  <a:gd name="connsiteY9" fmla="*/ 563124 h 615517"/>
                  <a:gd name="connsiteX10" fmla="*/ 168553 w 504122"/>
                  <a:gd name="connsiteY10" fmla="*/ 615518 h 615517"/>
                  <a:gd name="connsiteX11" fmla="*/ 336492 w 504122"/>
                  <a:gd name="connsiteY11" fmla="*/ 615518 h 615517"/>
                  <a:gd name="connsiteX12" fmla="*/ 336952 w 504122"/>
                  <a:gd name="connsiteY12" fmla="*/ 563738 h 615517"/>
                  <a:gd name="connsiteX13" fmla="*/ 500742 w 504122"/>
                  <a:gd name="connsiteY13" fmla="*/ 561126 h 615517"/>
                  <a:gd name="connsiteX14" fmla="*/ 504122 w 504122"/>
                  <a:gd name="connsiteY14" fmla="*/ 223559 h 615517"/>
                  <a:gd name="connsiteX15" fmla="*/ 449116 w 504122"/>
                  <a:gd name="connsiteY15" fmla="*/ 225557 h 615517"/>
                  <a:gd name="connsiteX16" fmla="*/ 447733 w 504122"/>
                  <a:gd name="connsiteY16" fmla="*/ 167170 h 615517"/>
                  <a:gd name="connsiteX17" fmla="*/ 504122 w 504122"/>
                  <a:gd name="connsiteY17" fmla="*/ 169167 h 615517"/>
                  <a:gd name="connsiteX18" fmla="*/ 504122 w 504122"/>
                  <a:gd name="connsiteY18" fmla="*/ 1229 h 615517"/>
                  <a:gd name="connsiteX19" fmla="*/ 281331 w 504122"/>
                  <a:gd name="connsiteY19" fmla="*/ 0 h 615517"/>
                  <a:gd name="connsiteX20" fmla="*/ 281946 w 504122"/>
                  <a:gd name="connsiteY20" fmla="*/ 57004 h 615517"/>
                  <a:gd name="connsiteX21" fmla="*/ 112778 w 504122"/>
                  <a:gd name="connsiteY21" fmla="*/ 56389 h 615517"/>
                  <a:gd name="connsiteX22" fmla="*/ 111088 w 504122"/>
                  <a:gd name="connsiteY22" fmla="*/ 113086 h 61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4122" h="615517">
                    <a:moveTo>
                      <a:pt x="111088" y="113086"/>
                    </a:moveTo>
                    <a:lnTo>
                      <a:pt x="56543" y="113086"/>
                    </a:lnTo>
                    <a:lnTo>
                      <a:pt x="56389" y="165787"/>
                    </a:lnTo>
                    <a:lnTo>
                      <a:pt x="614" y="165787"/>
                    </a:lnTo>
                    <a:lnTo>
                      <a:pt x="0" y="281946"/>
                    </a:lnTo>
                    <a:lnTo>
                      <a:pt x="56543" y="281946"/>
                    </a:lnTo>
                    <a:lnTo>
                      <a:pt x="55621" y="444968"/>
                    </a:lnTo>
                    <a:lnTo>
                      <a:pt x="768" y="450345"/>
                    </a:lnTo>
                    <a:lnTo>
                      <a:pt x="0" y="561126"/>
                    </a:lnTo>
                    <a:lnTo>
                      <a:pt x="169782" y="563124"/>
                    </a:lnTo>
                    <a:lnTo>
                      <a:pt x="168553" y="615518"/>
                    </a:lnTo>
                    <a:lnTo>
                      <a:pt x="336492" y="615518"/>
                    </a:lnTo>
                    <a:lnTo>
                      <a:pt x="336952" y="563738"/>
                    </a:lnTo>
                    <a:lnTo>
                      <a:pt x="500742" y="561126"/>
                    </a:lnTo>
                    <a:lnTo>
                      <a:pt x="504122" y="223559"/>
                    </a:lnTo>
                    <a:lnTo>
                      <a:pt x="449116" y="225557"/>
                    </a:lnTo>
                    <a:lnTo>
                      <a:pt x="447733" y="167170"/>
                    </a:lnTo>
                    <a:lnTo>
                      <a:pt x="504122" y="169167"/>
                    </a:lnTo>
                    <a:lnTo>
                      <a:pt x="504122" y="1229"/>
                    </a:lnTo>
                    <a:lnTo>
                      <a:pt x="281331" y="0"/>
                    </a:lnTo>
                    <a:lnTo>
                      <a:pt x="281946" y="57004"/>
                    </a:lnTo>
                    <a:lnTo>
                      <a:pt x="112778" y="56389"/>
                    </a:lnTo>
                    <a:lnTo>
                      <a:pt x="111088" y="113086"/>
                    </a:lnTo>
                  </a:path>
                </a:pathLst>
              </a:custGeom>
              <a:solidFill>
                <a:srgbClr val="9FB5BA"/>
              </a:solidFill>
              <a:ln w="15358" cap="flat">
                <a:noFill/>
                <a:prstDash val="solid"/>
                <a:miter/>
              </a:ln>
            </p:spPr>
            <p:txBody>
              <a:bodyPr rtlCol="0" anchor="ctr"/>
              <a:lstStyle/>
              <a:p>
                <a:endParaRPr lang="en-US"/>
              </a:p>
            </p:txBody>
          </p:sp>
          <p:grpSp>
            <p:nvGrpSpPr>
              <p:cNvPr id="243" name="Graphic 610">
                <a:extLst>
                  <a:ext uri="{FF2B5EF4-FFF2-40B4-BE49-F238E27FC236}">
                    <a16:creationId xmlns:a16="http://schemas.microsoft.com/office/drawing/2014/main" id="{1B36098F-8CB8-C26F-2AF6-9108167655DC}"/>
                  </a:ext>
                </a:extLst>
              </p:cNvPr>
              <p:cNvGrpSpPr/>
              <p:nvPr/>
            </p:nvGrpSpPr>
            <p:grpSpPr>
              <a:xfrm>
                <a:off x="8175827" y="2405339"/>
                <a:ext cx="951855" cy="951855"/>
                <a:chOff x="8175827" y="2405339"/>
                <a:chExt cx="951855" cy="951855"/>
              </a:xfrm>
              <a:noFill/>
            </p:grpSpPr>
            <p:sp>
              <p:nvSpPr>
                <p:cNvPr id="246" name="Freeform: Shape 245">
                  <a:extLst>
                    <a:ext uri="{FF2B5EF4-FFF2-40B4-BE49-F238E27FC236}">
                      <a16:creationId xmlns:a16="http://schemas.microsoft.com/office/drawing/2014/main" id="{1FA7261F-F3C4-3CA7-5DBB-8D4E793E63D8}"/>
                    </a:ext>
                  </a:extLst>
                </p:cNvPr>
                <p:cNvSpPr/>
                <p:nvPr/>
              </p:nvSpPr>
              <p:spPr>
                <a:xfrm>
                  <a:off x="8175827" y="240533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040032C0-D638-8C3E-7F04-7AE7C2A420AE}"/>
                    </a:ext>
                  </a:extLst>
                </p:cNvPr>
                <p:cNvSpPr/>
                <p:nvPr/>
              </p:nvSpPr>
              <p:spPr>
                <a:xfrm>
                  <a:off x="8175827" y="246142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29822886-CA67-264C-32B6-35EF78184224}"/>
                    </a:ext>
                  </a:extLst>
                </p:cNvPr>
                <p:cNvSpPr/>
                <p:nvPr/>
              </p:nvSpPr>
              <p:spPr>
                <a:xfrm>
                  <a:off x="8175827" y="251734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57200AA6-3690-13A6-3297-7356868D2EC2}"/>
                    </a:ext>
                  </a:extLst>
                </p:cNvPr>
                <p:cNvSpPr/>
                <p:nvPr/>
              </p:nvSpPr>
              <p:spPr>
                <a:xfrm>
                  <a:off x="8175827" y="257343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7EBE156-65B4-7D86-6BCB-7A0E378E05DA}"/>
                    </a:ext>
                  </a:extLst>
                </p:cNvPr>
                <p:cNvSpPr/>
                <p:nvPr/>
              </p:nvSpPr>
              <p:spPr>
                <a:xfrm>
                  <a:off x="8175827" y="262935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06934DE7-78FC-07A2-F748-2208A52C28AE}"/>
                    </a:ext>
                  </a:extLst>
                </p:cNvPr>
                <p:cNvSpPr/>
                <p:nvPr/>
              </p:nvSpPr>
              <p:spPr>
                <a:xfrm>
                  <a:off x="8175827" y="26852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B9D4BCA9-209C-7697-4AFD-C0724D3FAB47}"/>
                    </a:ext>
                  </a:extLst>
                </p:cNvPr>
                <p:cNvSpPr/>
                <p:nvPr/>
              </p:nvSpPr>
              <p:spPr>
                <a:xfrm>
                  <a:off x="8175827" y="274136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D3BA10E4-8EAF-DE13-B919-352E701F7CC4}"/>
                    </a:ext>
                  </a:extLst>
                </p:cNvPr>
                <p:cNvSpPr/>
                <p:nvPr/>
              </p:nvSpPr>
              <p:spPr>
                <a:xfrm>
                  <a:off x="8175827" y="27972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FCC05DF9-CD4A-9CE9-2F69-74BDC86FF26A}"/>
                    </a:ext>
                  </a:extLst>
                </p:cNvPr>
                <p:cNvSpPr/>
                <p:nvPr/>
              </p:nvSpPr>
              <p:spPr>
                <a:xfrm>
                  <a:off x="8175827" y="285337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C0DC92E4-1A7F-6B9D-581D-8572E24194A3}"/>
                    </a:ext>
                  </a:extLst>
                </p:cNvPr>
                <p:cNvSpPr/>
                <p:nvPr/>
              </p:nvSpPr>
              <p:spPr>
                <a:xfrm>
                  <a:off x="8175827" y="290930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6A199BDA-2BC2-826F-9DBE-44055F5FBD67}"/>
                    </a:ext>
                  </a:extLst>
                </p:cNvPr>
                <p:cNvSpPr/>
                <p:nvPr/>
              </p:nvSpPr>
              <p:spPr>
                <a:xfrm>
                  <a:off x="8175827" y="296523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E59819D-DEEB-59C7-1DCC-4A0D4B0FBE29}"/>
                    </a:ext>
                  </a:extLst>
                </p:cNvPr>
                <p:cNvSpPr/>
                <p:nvPr/>
              </p:nvSpPr>
              <p:spPr>
                <a:xfrm>
                  <a:off x="8175827" y="302131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50B7A03A-CEFD-D4EF-EAFA-2A7D99FB370E}"/>
                    </a:ext>
                  </a:extLst>
                </p:cNvPr>
                <p:cNvSpPr/>
                <p:nvPr/>
              </p:nvSpPr>
              <p:spPr>
                <a:xfrm>
                  <a:off x="8175827" y="30772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FDD283FA-0B4E-25F4-D748-FDD496357A88}"/>
                    </a:ext>
                  </a:extLst>
                </p:cNvPr>
                <p:cNvSpPr/>
                <p:nvPr/>
              </p:nvSpPr>
              <p:spPr>
                <a:xfrm>
                  <a:off x="8175827" y="31333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A27BB613-28F0-E06E-B4ED-654C5BACA8FA}"/>
                    </a:ext>
                  </a:extLst>
                </p:cNvPr>
                <p:cNvSpPr/>
                <p:nvPr/>
              </p:nvSpPr>
              <p:spPr>
                <a:xfrm>
                  <a:off x="8175827" y="31892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65C47C43-24A8-D439-DD9E-AB85EF623165}"/>
                    </a:ext>
                  </a:extLst>
                </p:cNvPr>
                <p:cNvSpPr/>
                <p:nvPr/>
              </p:nvSpPr>
              <p:spPr>
                <a:xfrm>
                  <a:off x="8175827" y="324518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E72508-B67A-581F-8986-BEB981753E3A}"/>
                    </a:ext>
                  </a:extLst>
                </p:cNvPr>
                <p:cNvSpPr/>
                <p:nvPr/>
              </p:nvSpPr>
              <p:spPr>
                <a:xfrm>
                  <a:off x="8175827" y="33012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3849CBC-AE2A-F173-4BA0-9A76379A6879}"/>
                    </a:ext>
                  </a:extLst>
                </p:cNvPr>
                <p:cNvSpPr/>
                <p:nvPr/>
              </p:nvSpPr>
              <p:spPr>
                <a:xfrm>
                  <a:off x="907160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A6562A0E-0FBC-DA71-28DC-8DE822353289}"/>
                    </a:ext>
                  </a:extLst>
                </p:cNvPr>
                <p:cNvSpPr/>
                <p:nvPr/>
              </p:nvSpPr>
              <p:spPr>
                <a:xfrm>
                  <a:off x="901567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749A0993-394D-D2D1-2A6A-2B592329B114}"/>
                    </a:ext>
                  </a:extLst>
                </p:cNvPr>
                <p:cNvSpPr/>
                <p:nvPr/>
              </p:nvSpPr>
              <p:spPr>
                <a:xfrm>
                  <a:off x="895959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161A4F35-F127-518A-2587-2CD733F602EB}"/>
                    </a:ext>
                  </a:extLst>
                </p:cNvPr>
                <p:cNvSpPr/>
                <p:nvPr/>
              </p:nvSpPr>
              <p:spPr>
                <a:xfrm>
                  <a:off x="890366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B0A41484-FCBB-D42C-393D-381565E2F4D9}"/>
                    </a:ext>
                  </a:extLst>
                </p:cNvPr>
                <p:cNvSpPr/>
                <p:nvPr/>
              </p:nvSpPr>
              <p:spPr>
                <a:xfrm>
                  <a:off x="884773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86E323E2-4214-D517-6E16-BB61ACDB28A8}"/>
                    </a:ext>
                  </a:extLst>
                </p:cNvPr>
                <p:cNvSpPr/>
                <p:nvPr/>
              </p:nvSpPr>
              <p:spPr>
                <a:xfrm>
                  <a:off x="879165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010430E9-C77C-0461-C4BF-1966E617BD3E}"/>
                    </a:ext>
                  </a:extLst>
                </p:cNvPr>
                <p:cNvSpPr/>
                <p:nvPr/>
              </p:nvSpPr>
              <p:spPr>
                <a:xfrm>
                  <a:off x="873572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9C533C9A-C0DA-DB67-7F8F-1500622FF079}"/>
                    </a:ext>
                  </a:extLst>
                </p:cNvPr>
                <p:cNvSpPr/>
                <p:nvPr/>
              </p:nvSpPr>
              <p:spPr>
                <a:xfrm>
                  <a:off x="867964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AE7A67E-A10E-E4C8-723A-FD12D79DE06A}"/>
                    </a:ext>
                  </a:extLst>
                </p:cNvPr>
                <p:cNvSpPr/>
                <p:nvPr/>
              </p:nvSpPr>
              <p:spPr>
                <a:xfrm>
                  <a:off x="862371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8E8E3C5A-EEFA-846A-4160-B6BBDF2858CA}"/>
                    </a:ext>
                  </a:extLst>
                </p:cNvPr>
                <p:cNvSpPr/>
                <p:nvPr/>
              </p:nvSpPr>
              <p:spPr>
                <a:xfrm>
                  <a:off x="856763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DD25B45A-DF02-E130-92A3-3B8FDC9DD9A1}"/>
                    </a:ext>
                  </a:extLst>
                </p:cNvPr>
                <p:cNvSpPr/>
                <p:nvPr/>
              </p:nvSpPr>
              <p:spPr>
                <a:xfrm>
                  <a:off x="851170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20AAAD9D-D684-08FD-CB76-F5F06F756E79}"/>
                    </a:ext>
                  </a:extLst>
                </p:cNvPr>
                <p:cNvSpPr/>
                <p:nvPr/>
              </p:nvSpPr>
              <p:spPr>
                <a:xfrm>
                  <a:off x="845577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0BD248B8-A46E-713B-5F87-0F1D6D60CB8F}"/>
                    </a:ext>
                  </a:extLst>
                </p:cNvPr>
                <p:cNvSpPr/>
                <p:nvPr/>
              </p:nvSpPr>
              <p:spPr>
                <a:xfrm>
                  <a:off x="839969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B432A539-7274-E211-2081-9A0D023AB7EB}"/>
                    </a:ext>
                  </a:extLst>
                </p:cNvPr>
                <p:cNvSpPr/>
                <p:nvPr/>
              </p:nvSpPr>
              <p:spPr>
                <a:xfrm>
                  <a:off x="834376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3FD73E38-4754-2E97-2A3B-91CFD29A5AD3}"/>
                    </a:ext>
                  </a:extLst>
                </p:cNvPr>
                <p:cNvSpPr/>
                <p:nvPr/>
              </p:nvSpPr>
              <p:spPr>
                <a:xfrm>
                  <a:off x="828768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962FE2BD-2802-B06A-9C32-750AE9EF269B}"/>
                    </a:ext>
                  </a:extLst>
                </p:cNvPr>
                <p:cNvSpPr/>
                <p:nvPr/>
              </p:nvSpPr>
              <p:spPr>
                <a:xfrm>
                  <a:off x="823175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44" name="Freeform: Shape 243">
                <a:extLst>
                  <a:ext uri="{FF2B5EF4-FFF2-40B4-BE49-F238E27FC236}">
                    <a16:creationId xmlns:a16="http://schemas.microsoft.com/office/drawing/2014/main" id="{30C8E265-F1AE-41B6-B6BE-6BFEE4D2B209}"/>
                  </a:ext>
                </a:extLst>
              </p:cNvPr>
              <p:cNvSpPr/>
              <p:nvPr/>
            </p:nvSpPr>
            <p:spPr>
              <a:xfrm>
                <a:off x="8170295" y="2400268"/>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245" name="Picture 244">
                <a:extLst>
                  <a:ext uri="{FF2B5EF4-FFF2-40B4-BE49-F238E27FC236}">
                    <a16:creationId xmlns:a16="http://schemas.microsoft.com/office/drawing/2014/main" id="{5CA00DFF-4FA5-8FE0-18DF-C372CD00BABA}"/>
                  </a:ext>
                </a:extLst>
              </p:cNvPr>
              <p:cNvPicPr>
                <a:picLocks noChangeAspect="1"/>
              </p:cNvPicPr>
              <p:nvPr/>
            </p:nvPicPr>
            <p:blipFill>
              <a:blip r:embed="rId4"/>
              <a:stretch>
                <a:fillRect/>
              </a:stretch>
            </p:blipFill>
            <p:spPr>
              <a:xfrm>
                <a:off x="7754137" y="2874859"/>
                <a:ext cx="874791" cy="874791"/>
              </a:xfrm>
              <a:custGeom>
                <a:avLst/>
                <a:gdLst>
                  <a:gd name="connsiteX0" fmla="*/ -9 w 874791"/>
                  <a:gd name="connsiteY0" fmla="*/ -346 h 874791"/>
                  <a:gd name="connsiteX1" fmla="*/ 874782 w 874791"/>
                  <a:gd name="connsiteY1" fmla="*/ -346 h 874791"/>
                  <a:gd name="connsiteX2" fmla="*/ 874782 w 874791"/>
                  <a:gd name="connsiteY2" fmla="*/ 874445 h 874791"/>
                  <a:gd name="connsiteX3" fmla="*/ -9 w 874791"/>
                  <a:gd name="connsiteY3" fmla="*/ 874445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346"/>
                    </a:moveTo>
                    <a:lnTo>
                      <a:pt x="874782" y="-346"/>
                    </a:lnTo>
                    <a:lnTo>
                      <a:pt x="874782" y="874445"/>
                    </a:lnTo>
                    <a:lnTo>
                      <a:pt x="-9" y="874445"/>
                    </a:lnTo>
                    <a:close/>
                  </a:path>
                </a:pathLst>
              </a:custGeom>
            </p:spPr>
          </p:pic>
        </p:grpSp>
        <p:cxnSp>
          <p:nvCxnSpPr>
            <p:cNvPr id="407" name="Straight Arrow Connector 406">
              <a:extLst>
                <a:ext uri="{FF2B5EF4-FFF2-40B4-BE49-F238E27FC236}">
                  <a16:creationId xmlns:a16="http://schemas.microsoft.com/office/drawing/2014/main" id="{263B5A89-14DE-78B0-B376-5A99C30BC39F}"/>
                </a:ext>
              </a:extLst>
            </p:cNvPr>
            <p:cNvCxnSpPr>
              <a:cxnSpLocks/>
            </p:cNvCxnSpPr>
            <p:nvPr/>
          </p:nvCxnSpPr>
          <p:spPr>
            <a:xfrm>
              <a:off x="6784204"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9" name="Group 418">
            <a:extLst>
              <a:ext uri="{FF2B5EF4-FFF2-40B4-BE49-F238E27FC236}">
                <a16:creationId xmlns:a16="http://schemas.microsoft.com/office/drawing/2014/main" id="{A21B54BE-9116-9E0A-2939-92BFB62D4B23}"/>
              </a:ext>
            </a:extLst>
          </p:cNvPr>
          <p:cNvGrpSpPr/>
          <p:nvPr/>
        </p:nvGrpSpPr>
        <p:grpSpPr>
          <a:xfrm>
            <a:off x="8948341" y="5404314"/>
            <a:ext cx="1378769" cy="1349397"/>
            <a:chOff x="6356704" y="5610054"/>
            <a:chExt cx="1378769" cy="1349397"/>
          </a:xfrm>
        </p:grpSpPr>
        <p:grpSp>
          <p:nvGrpSpPr>
            <p:cNvPr id="318" name="Graphic 610">
              <a:extLst>
                <a:ext uri="{FF2B5EF4-FFF2-40B4-BE49-F238E27FC236}">
                  <a16:creationId xmlns:a16="http://schemas.microsoft.com/office/drawing/2014/main" id="{27F8EC36-BC67-867A-CA37-2FAC84DF731D}"/>
                </a:ext>
              </a:extLst>
            </p:cNvPr>
            <p:cNvGrpSpPr/>
            <p:nvPr/>
          </p:nvGrpSpPr>
          <p:grpSpPr>
            <a:xfrm>
              <a:off x="6356704" y="5610054"/>
              <a:ext cx="1378769" cy="1349397"/>
              <a:chOff x="7754137" y="3585824"/>
              <a:chExt cx="1378769" cy="1349397"/>
            </a:xfrm>
          </p:grpSpPr>
          <p:sp>
            <p:nvSpPr>
              <p:cNvPr id="319" name="Freeform: Shape 318">
                <a:extLst>
                  <a:ext uri="{FF2B5EF4-FFF2-40B4-BE49-F238E27FC236}">
                    <a16:creationId xmlns:a16="http://schemas.microsoft.com/office/drawing/2014/main" id="{975FD168-5109-DCF8-CE64-614FA8489B4B}"/>
                  </a:ext>
                </a:extLst>
              </p:cNvPr>
              <p:cNvSpPr/>
              <p:nvPr/>
            </p:nvSpPr>
            <p:spPr>
              <a:xfrm>
                <a:off x="8170295"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02E145C8-1796-0CA8-A1B9-E279A2673D87}"/>
                  </a:ext>
                </a:extLst>
              </p:cNvPr>
              <p:cNvSpPr/>
              <p:nvPr/>
            </p:nvSpPr>
            <p:spPr>
              <a:xfrm>
                <a:off x="8343919" y="3701983"/>
                <a:ext cx="615825" cy="616900"/>
              </a:xfrm>
              <a:custGeom>
                <a:avLst/>
                <a:gdLst>
                  <a:gd name="connsiteX0" fmla="*/ 111396 w 615825"/>
                  <a:gd name="connsiteY0" fmla="*/ 55314 h 616900"/>
                  <a:gd name="connsiteX1" fmla="*/ 2919 w 615825"/>
                  <a:gd name="connsiteY1" fmla="*/ 57311 h 616900"/>
                  <a:gd name="connsiteX2" fmla="*/ 0 w 615825"/>
                  <a:gd name="connsiteY2" fmla="*/ 172087 h 616900"/>
                  <a:gd name="connsiteX3" fmla="*/ 0 w 615825"/>
                  <a:gd name="connsiteY3" fmla="*/ 224942 h 616900"/>
                  <a:gd name="connsiteX4" fmla="*/ 113393 w 615825"/>
                  <a:gd name="connsiteY4" fmla="*/ 225403 h 616900"/>
                  <a:gd name="connsiteX5" fmla="*/ 113393 w 615825"/>
                  <a:gd name="connsiteY5" fmla="*/ 446811 h 616900"/>
                  <a:gd name="connsiteX6" fmla="*/ 165019 w 615825"/>
                  <a:gd name="connsiteY6" fmla="*/ 449270 h 616900"/>
                  <a:gd name="connsiteX7" fmla="*/ 168092 w 615825"/>
                  <a:gd name="connsiteY7" fmla="*/ 613367 h 616900"/>
                  <a:gd name="connsiteX8" fmla="*/ 557592 w 615825"/>
                  <a:gd name="connsiteY8" fmla="*/ 616901 h 616900"/>
                  <a:gd name="connsiteX9" fmla="*/ 559589 w 615825"/>
                  <a:gd name="connsiteY9" fmla="*/ 505966 h 616900"/>
                  <a:gd name="connsiteX10" fmla="*/ 615826 w 615825"/>
                  <a:gd name="connsiteY10" fmla="*/ 505966 h 616900"/>
                  <a:gd name="connsiteX11" fmla="*/ 615826 w 615825"/>
                  <a:gd name="connsiteY11" fmla="*/ 336952 h 616900"/>
                  <a:gd name="connsiteX12" fmla="*/ 559743 w 615825"/>
                  <a:gd name="connsiteY12" fmla="*/ 336030 h 616900"/>
                  <a:gd name="connsiteX13" fmla="*/ 559589 w 615825"/>
                  <a:gd name="connsiteY13" fmla="*/ 227401 h 616900"/>
                  <a:gd name="connsiteX14" fmla="*/ 452650 w 615825"/>
                  <a:gd name="connsiteY14" fmla="*/ 223867 h 616900"/>
                  <a:gd name="connsiteX15" fmla="*/ 448194 w 615825"/>
                  <a:gd name="connsiteY15" fmla="*/ 168246 h 616900"/>
                  <a:gd name="connsiteX16" fmla="*/ 394878 w 615825"/>
                  <a:gd name="connsiteY16" fmla="*/ 170704 h 616900"/>
                  <a:gd name="connsiteX17" fmla="*/ 396414 w 615825"/>
                  <a:gd name="connsiteY17" fmla="*/ 114008 h 616900"/>
                  <a:gd name="connsiteX18" fmla="*/ 336184 w 615825"/>
                  <a:gd name="connsiteY18" fmla="*/ 114008 h 616900"/>
                  <a:gd name="connsiteX19" fmla="*/ 335724 w 615825"/>
                  <a:gd name="connsiteY19" fmla="*/ 55314 h 616900"/>
                  <a:gd name="connsiteX20" fmla="*/ 279795 w 615825"/>
                  <a:gd name="connsiteY20" fmla="*/ 55314 h 616900"/>
                  <a:gd name="connsiteX21" fmla="*/ 277951 w 615825"/>
                  <a:gd name="connsiteY21" fmla="*/ 1998 h 616900"/>
                  <a:gd name="connsiteX22" fmla="*/ 226786 w 615825"/>
                  <a:gd name="connsiteY22" fmla="*/ 0 h 616900"/>
                  <a:gd name="connsiteX23" fmla="*/ 222483 w 615825"/>
                  <a:gd name="connsiteY23" fmla="*/ 55621 h 61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5825" h="616900">
                    <a:moveTo>
                      <a:pt x="111396" y="55314"/>
                    </a:moveTo>
                    <a:lnTo>
                      <a:pt x="2919" y="57311"/>
                    </a:lnTo>
                    <a:lnTo>
                      <a:pt x="0" y="172087"/>
                    </a:lnTo>
                    <a:lnTo>
                      <a:pt x="0" y="224942"/>
                    </a:lnTo>
                    <a:lnTo>
                      <a:pt x="113393" y="225403"/>
                    </a:lnTo>
                    <a:lnTo>
                      <a:pt x="113393" y="446811"/>
                    </a:lnTo>
                    <a:lnTo>
                      <a:pt x="165019" y="449270"/>
                    </a:lnTo>
                    <a:lnTo>
                      <a:pt x="168092" y="613367"/>
                    </a:lnTo>
                    <a:lnTo>
                      <a:pt x="557592" y="616901"/>
                    </a:lnTo>
                    <a:lnTo>
                      <a:pt x="559589" y="505966"/>
                    </a:lnTo>
                    <a:lnTo>
                      <a:pt x="615826" y="505966"/>
                    </a:lnTo>
                    <a:lnTo>
                      <a:pt x="615826" y="336952"/>
                    </a:lnTo>
                    <a:lnTo>
                      <a:pt x="559743" y="336030"/>
                    </a:lnTo>
                    <a:lnTo>
                      <a:pt x="559589" y="227401"/>
                    </a:lnTo>
                    <a:lnTo>
                      <a:pt x="452650" y="223867"/>
                    </a:lnTo>
                    <a:lnTo>
                      <a:pt x="448194" y="168246"/>
                    </a:lnTo>
                    <a:lnTo>
                      <a:pt x="394878" y="170704"/>
                    </a:lnTo>
                    <a:lnTo>
                      <a:pt x="396414" y="114008"/>
                    </a:lnTo>
                    <a:lnTo>
                      <a:pt x="336184" y="114008"/>
                    </a:lnTo>
                    <a:lnTo>
                      <a:pt x="335724" y="55314"/>
                    </a:lnTo>
                    <a:lnTo>
                      <a:pt x="279795" y="55314"/>
                    </a:lnTo>
                    <a:lnTo>
                      <a:pt x="277951" y="1998"/>
                    </a:lnTo>
                    <a:lnTo>
                      <a:pt x="226786" y="0"/>
                    </a:lnTo>
                    <a:lnTo>
                      <a:pt x="222483" y="55621"/>
                    </a:lnTo>
                  </a:path>
                </a:pathLst>
              </a:custGeom>
              <a:solidFill>
                <a:srgbClr val="9FB5BA"/>
              </a:solidFill>
              <a:ln w="15358" cap="flat">
                <a:noFill/>
                <a:prstDash val="solid"/>
                <a:miter/>
              </a:ln>
            </p:spPr>
            <p:txBody>
              <a:bodyPr rtlCol="0" anchor="ctr"/>
              <a:lstStyle/>
              <a:p>
                <a:endParaRPr lang="en-US"/>
              </a:p>
            </p:txBody>
          </p:sp>
          <p:grpSp>
            <p:nvGrpSpPr>
              <p:cNvPr id="321" name="Graphic 610">
                <a:extLst>
                  <a:ext uri="{FF2B5EF4-FFF2-40B4-BE49-F238E27FC236}">
                    <a16:creationId xmlns:a16="http://schemas.microsoft.com/office/drawing/2014/main" id="{26AF920E-AF10-625D-D5CE-B55D61B35985}"/>
                  </a:ext>
                </a:extLst>
              </p:cNvPr>
              <p:cNvGrpSpPr/>
              <p:nvPr/>
            </p:nvGrpSpPr>
            <p:grpSpPr>
              <a:xfrm>
                <a:off x="8175827" y="3590894"/>
                <a:ext cx="951855" cy="951855"/>
                <a:chOff x="8175827" y="3590894"/>
                <a:chExt cx="951855" cy="951855"/>
              </a:xfrm>
              <a:noFill/>
            </p:grpSpPr>
            <p:sp>
              <p:nvSpPr>
                <p:cNvPr id="324" name="Freeform: Shape 323">
                  <a:extLst>
                    <a:ext uri="{FF2B5EF4-FFF2-40B4-BE49-F238E27FC236}">
                      <a16:creationId xmlns:a16="http://schemas.microsoft.com/office/drawing/2014/main" id="{E1D93113-D7E0-E843-552D-3B0BFFB4D065}"/>
                    </a:ext>
                  </a:extLst>
                </p:cNvPr>
                <p:cNvSpPr/>
                <p:nvPr/>
              </p:nvSpPr>
              <p:spPr>
                <a:xfrm>
                  <a:off x="8175827"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381F54B0-1232-5C8F-9DDA-008B15812C75}"/>
                    </a:ext>
                  </a:extLst>
                </p:cNvPr>
                <p:cNvSpPr/>
                <p:nvPr/>
              </p:nvSpPr>
              <p:spPr>
                <a:xfrm>
                  <a:off x="8175827" y="36469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C716C0A5-A42B-BB61-1147-17803CB8A725}"/>
                    </a:ext>
                  </a:extLst>
                </p:cNvPr>
                <p:cNvSpPr/>
                <p:nvPr/>
              </p:nvSpPr>
              <p:spPr>
                <a:xfrm>
                  <a:off x="8175827" y="370290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D0DD60E-FBA1-AF29-CBA7-6D9308356337}"/>
                    </a:ext>
                  </a:extLst>
                </p:cNvPr>
                <p:cNvSpPr/>
                <p:nvPr/>
              </p:nvSpPr>
              <p:spPr>
                <a:xfrm>
                  <a:off x="8175827" y="375898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16E56F6C-BD8B-B676-804C-B2259F31626D}"/>
                    </a:ext>
                  </a:extLst>
                </p:cNvPr>
                <p:cNvSpPr/>
                <p:nvPr/>
              </p:nvSpPr>
              <p:spPr>
                <a:xfrm>
                  <a:off x="8175827" y="38149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300A3A5-96CC-AEE9-5D8B-BC7C9D0CB82F}"/>
                    </a:ext>
                  </a:extLst>
                </p:cNvPr>
                <p:cNvSpPr/>
                <p:nvPr/>
              </p:nvSpPr>
              <p:spPr>
                <a:xfrm>
                  <a:off x="8175827" y="38708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5B66F3AD-0F65-220E-2A7C-C59ADF37A941}"/>
                    </a:ext>
                  </a:extLst>
                </p:cNvPr>
                <p:cNvSpPr/>
                <p:nvPr/>
              </p:nvSpPr>
              <p:spPr>
                <a:xfrm>
                  <a:off x="8175827" y="39269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27AE20EF-8775-AAAA-32CF-3C2128CF1737}"/>
                    </a:ext>
                  </a:extLst>
                </p:cNvPr>
                <p:cNvSpPr/>
                <p:nvPr/>
              </p:nvSpPr>
              <p:spPr>
                <a:xfrm>
                  <a:off x="8175827" y="39828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F77A1ED5-C762-D42D-4E6A-EE75356A4B3B}"/>
                    </a:ext>
                  </a:extLst>
                </p:cNvPr>
                <p:cNvSpPr/>
                <p:nvPr/>
              </p:nvSpPr>
              <p:spPr>
                <a:xfrm>
                  <a:off x="8175827" y="40389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02C6E062-9F67-9899-1371-716DA58023AD}"/>
                    </a:ext>
                  </a:extLst>
                </p:cNvPr>
                <p:cNvSpPr/>
                <p:nvPr/>
              </p:nvSpPr>
              <p:spPr>
                <a:xfrm>
                  <a:off x="8175827" y="40948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8C1F2E9E-746D-D01D-5845-C35976EF82B1}"/>
                    </a:ext>
                  </a:extLst>
                </p:cNvPr>
                <p:cNvSpPr/>
                <p:nvPr/>
              </p:nvSpPr>
              <p:spPr>
                <a:xfrm>
                  <a:off x="8175827" y="415094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07BB5C35-662D-7C82-CB42-71FF070A8456}"/>
                    </a:ext>
                  </a:extLst>
                </p:cNvPr>
                <p:cNvSpPr/>
                <p:nvPr/>
              </p:nvSpPr>
              <p:spPr>
                <a:xfrm>
                  <a:off x="8175827" y="420687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97497B2E-36CE-68AC-ECB7-A28C46D9B9E6}"/>
                    </a:ext>
                  </a:extLst>
                </p:cNvPr>
                <p:cNvSpPr/>
                <p:nvPr/>
              </p:nvSpPr>
              <p:spPr>
                <a:xfrm>
                  <a:off x="8175827" y="426280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AB3507CF-DB09-D54E-48C6-60F03AE2F147}"/>
                    </a:ext>
                  </a:extLst>
                </p:cNvPr>
                <p:cNvSpPr/>
                <p:nvPr/>
              </p:nvSpPr>
              <p:spPr>
                <a:xfrm>
                  <a:off x="8175827" y="431888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6949F999-D720-2F25-D13A-56E92619040D}"/>
                    </a:ext>
                  </a:extLst>
                </p:cNvPr>
                <p:cNvSpPr/>
                <p:nvPr/>
              </p:nvSpPr>
              <p:spPr>
                <a:xfrm>
                  <a:off x="8175827" y="437481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53ABBB50-C89E-A9A8-A5AB-ABABBAAAD831}"/>
                    </a:ext>
                  </a:extLst>
                </p:cNvPr>
                <p:cNvSpPr/>
                <p:nvPr/>
              </p:nvSpPr>
              <p:spPr>
                <a:xfrm>
                  <a:off x="8175827" y="443089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08948DE7-D9D6-BB63-17B0-3C41BFB108FF}"/>
                    </a:ext>
                  </a:extLst>
                </p:cNvPr>
                <p:cNvSpPr/>
                <p:nvPr/>
              </p:nvSpPr>
              <p:spPr>
                <a:xfrm>
                  <a:off x="8175827" y="448682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923239B2-BD5A-91D6-4451-BC24E95A4799}"/>
                    </a:ext>
                  </a:extLst>
                </p:cNvPr>
                <p:cNvSpPr/>
                <p:nvPr/>
              </p:nvSpPr>
              <p:spPr>
                <a:xfrm>
                  <a:off x="907160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9B63849-01FA-6A66-B56D-766ED653C3F8}"/>
                    </a:ext>
                  </a:extLst>
                </p:cNvPr>
                <p:cNvSpPr/>
                <p:nvPr/>
              </p:nvSpPr>
              <p:spPr>
                <a:xfrm>
                  <a:off x="901567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9EB79EB3-7734-B0C1-A0CD-C1529A39DC07}"/>
                    </a:ext>
                  </a:extLst>
                </p:cNvPr>
                <p:cNvSpPr/>
                <p:nvPr/>
              </p:nvSpPr>
              <p:spPr>
                <a:xfrm>
                  <a:off x="895959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7CF05576-182E-CB66-B7A0-9496438F678E}"/>
                    </a:ext>
                  </a:extLst>
                </p:cNvPr>
                <p:cNvSpPr/>
                <p:nvPr/>
              </p:nvSpPr>
              <p:spPr>
                <a:xfrm>
                  <a:off x="890366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1ED6947-235C-F681-A998-797C0E874A2E}"/>
                    </a:ext>
                  </a:extLst>
                </p:cNvPr>
                <p:cNvSpPr/>
                <p:nvPr/>
              </p:nvSpPr>
              <p:spPr>
                <a:xfrm>
                  <a:off x="88477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269A18A0-EA10-9F00-E86B-EA26144A3331}"/>
                    </a:ext>
                  </a:extLst>
                </p:cNvPr>
                <p:cNvSpPr/>
                <p:nvPr/>
              </p:nvSpPr>
              <p:spPr>
                <a:xfrm>
                  <a:off x="87916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72A78CF4-7B64-D59C-E136-E887CF95E475}"/>
                    </a:ext>
                  </a:extLst>
                </p:cNvPr>
                <p:cNvSpPr/>
                <p:nvPr/>
              </p:nvSpPr>
              <p:spPr>
                <a:xfrm>
                  <a:off x="873572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6FCA1447-ECF4-594B-CC27-45B8ABD98BE7}"/>
                    </a:ext>
                  </a:extLst>
                </p:cNvPr>
                <p:cNvSpPr/>
                <p:nvPr/>
              </p:nvSpPr>
              <p:spPr>
                <a:xfrm>
                  <a:off x="86796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FE043D49-5CD3-AD48-3A43-0FEB703F24DD}"/>
                    </a:ext>
                  </a:extLst>
                </p:cNvPr>
                <p:cNvSpPr/>
                <p:nvPr/>
              </p:nvSpPr>
              <p:spPr>
                <a:xfrm>
                  <a:off x="86237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03A598E-DC5B-AB88-F2B0-9CC99F94B486}"/>
                    </a:ext>
                  </a:extLst>
                </p:cNvPr>
                <p:cNvSpPr/>
                <p:nvPr/>
              </p:nvSpPr>
              <p:spPr>
                <a:xfrm>
                  <a:off x="856763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1F31853C-5E61-FED4-305C-B42F9C94386E}"/>
                    </a:ext>
                  </a:extLst>
                </p:cNvPr>
                <p:cNvSpPr/>
                <p:nvPr/>
              </p:nvSpPr>
              <p:spPr>
                <a:xfrm>
                  <a:off x="85117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DB9BD65D-AE80-0A91-B6F0-981DB16EC650}"/>
                    </a:ext>
                  </a:extLst>
                </p:cNvPr>
                <p:cNvSpPr/>
                <p:nvPr/>
              </p:nvSpPr>
              <p:spPr>
                <a:xfrm>
                  <a:off x="845577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D146F6F1-13A8-6C1B-8FDD-5A796FE13E7C}"/>
                    </a:ext>
                  </a:extLst>
                </p:cNvPr>
                <p:cNvSpPr/>
                <p:nvPr/>
              </p:nvSpPr>
              <p:spPr>
                <a:xfrm>
                  <a:off x="83996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3DC479B2-AABB-797A-6C6F-32666ECD4A62}"/>
                    </a:ext>
                  </a:extLst>
                </p:cNvPr>
                <p:cNvSpPr/>
                <p:nvPr/>
              </p:nvSpPr>
              <p:spPr>
                <a:xfrm>
                  <a:off x="83437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29C7DE69-8A28-3BC7-FF83-DA84F87D0B90}"/>
                    </a:ext>
                  </a:extLst>
                </p:cNvPr>
                <p:cNvSpPr/>
                <p:nvPr/>
              </p:nvSpPr>
              <p:spPr>
                <a:xfrm>
                  <a:off x="82876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CFE582C7-EF37-4221-9BB7-6F32098F620E}"/>
                    </a:ext>
                  </a:extLst>
                </p:cNvPr>
                <p:cNvSpPr/>
                <p:nvPr/>
              </p:nvSpPr>
              <p:spPr>
                <a:xfrm>
                  <a:off x="82317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22" name="Freeform: Shape 321">
                <a:extLst>
                  <a:ext uri="{FF2B5EF4-FFF2-40B4-BE49-F238E27FC236}">
                    <a16:creationId xmlns:a16="http://schemas.microsoft.com/office/drawing/2014/main" id="{E0B6A9EA-ED6B-E3B9-C70A-3602F0B58ED6}"/>
                  </a:ext>
                </a:extLst>
              </p:cNvPr>
              <p:cNvSpPr/>
              <p:nvPr/>
            </p:nvSpPr>
            <p:spPr>
              <a:xfrm>
                <a:off x="8170295"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323" name="Picture 322">
                <a:extLst>
                  <a:ext uri="{FF2B5EF4-FFF2-40B4-BE49-F238E27FC236}">
                    <a16:creationId xmlns:a16="http://schemas.microsoft.com/office/drawing/2014/main" id="{5FA21F27-3715-C335-F53A-353DBF20197A}"/>
                  </a:ext>
                </a:extLst>
              </p:cNvPr>
              <p:cNvPicPr>
                <a:picLocks noChangeAspect="1"/>
              </p:cNvPicPr>
              <p:nvPr/>
            </p:nvPicPr>
            <p:blipFill>
              <a:blip r:embed="rId4"/>
              <a:stretch>
                <a:fillRect/>
              </a:stretch>
            </p:blipFill>
            <p:spPr>
              <a:xfrm>
                <a:off x="7754137" y="4060430"/>
                <a:ext cx="874791" cy="874791"/>
              </a:xfrm>
              <a:custGeom>
                <a:avLst/>
                <a:gdLst>
                  <a:gd name="connsiteX0" fmla="*/ -9 w 874791"/>
                  <a:gd name="connsiteY0" fmla="*/ -269 h 874791"/>
                  <a:gd name="connsiteX1" fmla="*/ 874782 w 874791"/>
                  <a:gd name="connsiteY1" fmla="*/ -269 h 874791"/>
                  <a:gd name="connsiteX2" fmla="*/ 874782 w 874791"/>
                  <a:gd name="connsiteY2" fmla="*/ 874522 h 874791"/>
                  <a:gd name="connsiteX3" fmla="*/ -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269"/>
                    </a:moveTo>
                    <a:lnTo>
                      <a:pt x="874782" y="-269"/>
                    </a:lnTo>
                    <a:lnTo>
                      <a:pt x="874782" y="874522"/>
                    </a:lnTo>
                    <a:lnTo>
                      <a:pt x="-9" y="874522"/>
                    </a:lnTo>
                    <a:close/>
                  </a:path>
                </a:pathLst>
              </a:custGeom>
            </p:spPr>
          </p:pic>
        </p:grpSp>
        <p:cxnSp>
          <p:nvCxnSpPr>
            <p:cNvPr id="408" name="Straight Arrow Connector 407">
              <a:extLst>
                <a:ext uri="{FF2B5EF4-FFF2-40B4-BE49-F238E27FC236}">
                  <a16:creationId xmlns:a16="http://schemas.microsoft.com/office/drawing/2014/main" id="{69DDC61B-A335-83C6-5A40-F0E00BCE7AAF}"/>
                </a:ext>
              </a:extLst>
            </p:cNvPr>
            <p:cNvCxnSpPr>
              <a:cxnSpLocks/>
            </p:cNvCxnSpPr>
            <p:nvPr/>
          </p:nvCxnSpPr>
          <p:spPr>
            <a:xfrm>
              <a:off x="6784204"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35AC6375-BD39-9333-1F1D-7BC50F37BE51}"/>
              </a:ext>
            </a:extLst>
          </p:cNvPr>
          <p:cNvGrpSpPr/>
          <p:nvPr/>
        </p:nvGrpSpPr>
        <p:grpSpPr>
          <a:xfrm>
            <a:off x="7727246" y="5404314"/>
            <a:ext cx="1378815" cy="1349397"/>
            <a:chOff x="5135609" y="5610054"/>
            <a:chExt cx="1378815" cy="1349397"/>
          </a:xfrm>
        </p:grpSpPr>
        <p:grpSp>
          <p:nvGrpSpPr>
            <p:cNvPr id="357" name="Graphic 610">
              <a:extLst>
                <a:ext uri="{FF2B5EF4-FFF2-40B4-BE49-F238E27FC236}">
                  <a16:creationId xmlns:a16="http://schemas.microsoft.com/office/drawing/2014/main" id="{FB1209E9-BD28-6F0D-C1A7-ACAC3E212194}"/>
                </a:ext>
              </a:extLst>
            </p:cNvPr>
            <p:cNvGrpSpPr/>
            <p:nvPr/>
          </p:nvGrpSpPr>
          <p:grpSpPr>
            <a:xfrm>
              <a:off x="5135609" y="5610054"/>
              <a:ext cx="1378815" cy="1349397"/>
              <a:chOff x="6533042" y="3585824"/>
              <a:chExt cx="1378815" cy="1349397"/>
            </a:xfrm>
          </p:grpSpPr>
          <p:sp>
            <p:nvSpPr>
              <p:cNvPr id="358" name="Freeform: Shape 357">
                <a:extLst>
                  <a:ext uri="{FF2B5EF4-FFF2-40B4-BE49-F238E27FC236}">
                    <a16:creationId xmlns:a16="http://schemas.microsoft.com/office/drawing/2014/main" id="{12617A9B-A693-1F7E-742C-C324BE7C5C30}"/>
                  </a:ext>
                </a:extLst>
              </p:cNvPr>
              <p:cNvSpPr/>
              <p:nvPr/>
            </p:nvSpPr>
            <p:spPr>
              <a:xfrm>
                <a:off x="6949247"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7900461F-F4B6-294C-D2BF-5A5BA54CA357}"/>
                  </a:ext>
                </a:extLst>
              </p:cNvPr>
              <p:cNvSpPr/>
              <p:nvPr/>
            </p:nvSpPr>
            <p:spPr>
              <a:xfrm>
                <a:off x="7065866" y="3758679"/>
                <a:ext cx="616747" cy="559128"/>
              </a:xfrm>
              <a:custGeom>
                <a:avLst/>
                <a:gdLst>
                  <a:gd name="connsiteX0" fmla="*/ 110781 w 616747"/>
                  <a:gd name="connsiteY0" fmla="*/ 1383 h 559128"/>
                  <a:gd name="connsiteX1" fmla="*/ 57004 w 616747"/>
                  <a:gd name="connsiteY1" fmla="*/ 0 h 559128"/>
                  <a:gd name="connsiteX2" fmla="*/ 57004 w 616747"/>
                  <a:gd name="connsiteY2" fmla="*/ 112164 h 559128"/>
                  <a:gd name="connsiteX3" fmla="*/ 0 w 616747"/>
                  <a:gd name="connsiteY3" fmla="*/ 112778 h 559128"/>
                  <a:gd name="connsiteX4" fmla="*/ 0 w 616747"/>
                  <a:gd name="connsiteY4" fmla="*/ 336184 h 559128"/>
                  <a:gd name="connsiteX5" fmla="*/ 57004 w 616747"/>
                  <a:gd name="connsiteY5" fmla="*/ 335723 h 559128"/>
                  <a:gd name="connsiteX6" fmla="*/ 57004 w 616747"/>
                  <a:gd name="connsiteY6" fmla="*/ 391344 h 559128"/>
                  <a:gd name="connsiteX7" fmla="*/ 112778 w 616747"/>
                  <a:gd name="connsiteY7" fmla="*/ 391344 h 559128"/>
                  <a:gd name="connsiteX8" fmla="*/ 113393 w 616747"/>
                  <a:gd name="connsiteY8" fmla="*/ 503508 h 559128"/>
                  <a:gd name="connsiteX9" fmla="*/ 171011 w 616747"/>
                  <a:gd name="connsiteY9" fmla="*/ 504737 h 559128"/>
                  <a:gd name="connsiteX10" fmla="*/ 167785 w 616747"/>
                  <a:gd name="connsiteY10" fmla="*/ 559129 h 559128"/>
                  <a:gd name="connsiteX11" fmla="*/ 560665 w 616747"/>
                  <a:gd name="connsiteY11" fmla="*/ 557746 h 559128"/>
                  <a:gd name="connsiteX12" fmla="*/ 560358 w 616747"/>
                  <a:gd name="connsiteY12" fmla="*/ 504122 h 559128"/>
                  <a:gd name="connsiteX13" fmla="*/ 615364 w 616747"/>
                  <a:gd name="connsiteY13" fmla="*/ 505505 h 559128"/>
                  <a:gd name="connsiteX14" fmla="*/ 616747 w 616747"/>
                  <a:gd name="connsiteY14" fmla="*/ 277797 h 559128"/>
                  <a:gd name="connsiteX15" fmla="*/ 560973 w 616747"/>
                  <a:gd name="connsiteY15" fmla="*/ 280563 h 559128"/>
                  <a:gd name="connsiteX16" fmla="*/ 559743 w 616747"/>
                  <a:gd name="connsiteY16" fmla="*/ 226171 h 559128"/>
                  <a:gd name="connsiteX17" fmla="*/ 560358 w 616747"/>
                  <a:gd name="connsiteY17" fmla="*/ 170551 h 559128"/>
                  <a:gd name="connsiteX18" fmla="*/ 503354 w 616747"/>
                  <a:gd name="connsiteY18" fmla="*/ 169782 h 559128"/>
                  <a:gd name="connsiteX19" fmla="*/ 504737 w 616747"/>
                  <a:gd name="connsiteY19" fmla="*/ 113547 h 559128"/>
                  <a:gd name="connsiteX20" fmla="*/ 391959 w 616747"/>
                  <a:gd name="connsiteY20" fmla="*/ 113547 h 559128"/>
                  <a:gd name="connsiteX21" fmla="*/ 283175 w 616747"/>
                  <a:gd name="connsiteY21" fmla="*/ 112778 h 559128"/>
                  <a:gd name="connsiteX22" fmla="*/ 281792 w 616747"/>
                  <a:gd name="connsiteY22" fmla="*/ 56389 h 559128"/>
                  <a:gd name="connsiteX23" fmla="*/ 225403 w 616747"/>
                  <a:gd name="connsiteY23" fmla="*/ 56389 h 559128"/>
                  <a:gd name="connsiteX24" fmla="*/ 223406 w 616747"/>
                  <a:gd name="connsiteY24" fmla="*/ 768 h 55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47" h="559128">
                    <a:moveTo>
                      <a:pt x="110781" y="1383"/>
                    </a:moveTo>
                    <a:lnTo>
                      <a:pt x="57004" y="0"/>
                    </a:lnTo>
                    <a:lnTo>
                      <a:pt x="57004" y="112164"/>
                    </a:lnTo>
                    <a:lnTo>
                      <a:pt x="0" y="112778"/>
                    </a:lnTo>
                    <a:lnTo>
                      <a:pt x="0" y="336184"/>
                    </a:lnTo>
                    <a:lnTo>
                      <a:pt x="57004" y="335723"/>
                    </a:lnTo>
                    <a:lnTo>
                      <a:pt x="57004" y="391344"/>
                    </a:lnTo>
                    <a:lnTo>
                      <a:pt x="112778" y="391344"/>
                    </a:lnTo>
                    <a:lnTo>
                      <a:pt x="113393" y="503508"/>
                    </a:lnTo>
                    <a:lnTo>
                      <a:pt x="171011" y="504737"/>
                    </a:lnTo>
                    <a:lnTo>
                      <a:pt x="167785" y="559129"/>
                    </a:lnTo>
                    <a:lnTo>
                      <a:pt x="560665" y="557746"/>
                    </a:lnTo>
                    <a:lnTo>
                      <a:pt x="560358" y="504122"/>
                    </a:lnTo>
                    <a:lnTo>
                      <a:pt x="615364" y="505505"/>
                    </a:lnTo>
                    <a:lnTo>
                      <a:pt x="616747" y="277797"/>
                    </a:lnTo>
                    <a:lnTo>
                      <a:pt x="560973" y="280563"/>
                    </a:lnTo>
                    <a:lnTo>
                      <a:pt x="559743" y="226171"/>
                    </a:lnTo>
                    <a:lnTo>
                      <a:pt x="560358" y="170551"/>
                    </a:lnTo>
                    <a:lnTo>
                      <a:pt x="503354" y="169782"/>
                    </a:lnTo>
                    <a:lnTo>
                      <a:pt x="504737" y="113547"/>
                    </a:lnTo>
                    <a:lnTo>
                      <a:pt x="391959" y="113547"/>
                    </a:lnTo>
                    <a:lnTo>
                      <a:pt x="283175" y="112778"/>
                    </a:lnTo>
                    <a:lnTo>
                      <a:pt x="281792" y="56389"/>
                    </a:lnTo>
                    <a:lnTo>
                      <a:pt x="225403" y="56389"/>
                    </a:lnTo>
                    <a:lnTo>
                      <a:pt x="223406" y="768"/>
                    </a:lnTo>
                  </a:path>
                </a:pathLst>
              </a:custGeom>
              <a:solidFill>
                <a:srgbClr val="9FB5BA"/>
              </a:solidFill>
              <a:ln w="15358" cap="flat">
                <a:noFill/>
                <a:prstDash val="solid"/>
                <a:miter/>
              </a:ln>
            </p:spPr>
            <p:txBody>
              <a:bodyPr rtlCol="0" anchor="ctr"/>
              <a:lstStyle/>
              <a:p>
                <a:endParaRPr lang="en-US"/>
              </a:p>
            </p:txBody>
          </p:sp>
          <p:grpSp>
            <p:nvGrpSpPr>
              <p:cNvPr id="360" name="Graphic 610">
                <a:extLst>
                  <a:ext uri="{FF2B5EF4-FFF2-40B4-BE49-F238E27FC236}">
                    <a16:creationId xmlns:a16="http://schemas.microsoft.com/office/drawing/2014/main" id="{7F593D71-4141-5E64-9239-EE908077AA17}"/>
                  </a:ext>
                </a:extLst>
              </p:cNvPr>
              <p:cNvGrpSpPr/>
              <p:nvPr/>
            </p:nvGrpSpPr>
            <p:grpSpPr>
              <a:xfrm>
                <a:off x="6954624" y="3590894"/>
                <a:ext cx="951855" cy="951855"/>
                <a:chOff x="6954624" y="3590894"/>
                <a:chExt cx="951855" cy="951855"/>
              </a:xfrm>
              <a:noFill/>
            </p:grpSpPr>
            <p:sp>
              <p:nvSpPr>
                <p:cNvPr id="363" name="Freeform: Shape 362">
                  <a:extLst>
                    <a:ext uri="{FF2B5EF4-FFF2-40B4-BE49-F238E27FC236}">
                      <a16:creationId xmlns:a16="http://schemas.microsoft.com/office/drawing/2014/main" id="{28F4E615-DD77-9EBB-FF19-CC480948CDF0}"/>
                    </a:ext>
                  </a:extLst>
                </p:cNvPr>
                <p:cNvSpPr/>
                <p:nvPr/>
              </p:nvSpPr>
              <p:spPr>
                <a:xfrm>
                  <a:off x="6954624"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C3747A85-19CA-6FA3-5C12-E4531E0BEAD8}"/>
                    </a:ext>
                  </a:extLst>
                </p:cNvPr>
                <p:cNvSpPr/>
                <p:nvPr/>
              </p:nvSpPr>
              <p:spPr>
                <a:xfrm>
                  <a:off x="6954624" y="364697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ED27EB0-41E2-D4DC-20BC-74865384B5A0}"/>
                    </a:ext>
                  </a:extLst>
                </p:cNvPr>
                <p:cNvSpPr/>
                <p:nvPr/>
              </p:nvSpPr>
              <p:spPr>
                <a:xfrm>
                  <a:off x="6954624" y="370290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71E5FCD6-911E-0466-FBA1-6F2BAB7E5446}"/>
                    </a:ext>
                  </a:extLst>
                </p:cNvPr>
                <p:cNvSpPr/>
                <p:nvPr/>
              </p:nvSpPr>
              <p:spPr>
                <a:xfrm>
                  <a:off x="6954624" y="375898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0B969AFB-615E-88BA-3A22-918894333680}"/>
                    </a:ext>
                  </a:extLst>
                </p:cNvPr>
                <p:cNvSpPr/>
                <p:nvPr/>
              </p:nvSpPr>
              <p:spPr>
                <a:xfrm>
                  <a:off x="6954624" y="381491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A8B2A0D5-0E3B-53EC-42D8-0D8E93C481AC}"/>
                    </a:ext>
                  </a:extLst>
                </p:cNvPr>
                <p:cNvSpPr/>
                <p:nvPr/>
              </p:nvSpPr>
              <p:spPr>
                <a:xfrm>
                  <a:off x="6954624" y="387084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F039BA8B-5F20-CE26-4257-48001EA9650F}"/>
                    </a:ext>
                  </a:extLst>
                </p:cNvPr>
                <p:cNvSpPr/>
                <p:nvPr/>
              </p:nvSpPr>
              <p:spPr>
                <a:xfrm>
                  <a:off x="6954624" y="392692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75CB8884-BBC9-D7F2-0DFE-F1F879CAE082}"/>
                    </a:ext>
                  </a:extLst>
                </p:cNvPr>
                <p:cNvSpPr/>
                <p:nvPr/>
              </p:nvSpPr>
              <p:spPr>
                <a:xfrm>
                  <a:off x="6954624" y="398285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F4D003B-21EC-8DD4-B9D9-93437418DA91}"/>
                    </a:ext>
                  </a:extLst>
                </p:cNvPr>
                <p:cNvSpPr/>
                <p:nvPr/>
              </p:nvSpPr>
              <p:spPr>
                <a:xfrm>
                  <a:off x="6954624" y="403893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DA7256A3-63A9-E38C-453A-A262BE331D59}"/>
                    </a:ext>
                  </a:extLst>
                </p:cNvPr>
                <p:cNvSpPr/>
                <p:nvPr/>
              </p:nvSpPr>
              <p:spPr>
                <a:xfrm>
                  <a:off x="6954624" y="409486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47A6156A-139C-9627-ED74-29E4112308B7}"/>
                    </a:ext>
                  </a:extLst>
                </p:cNvPr>
                <p:cNvSpPr/>
                <p:nvPr/>
              </p:nvSpPr>
              <p:spPr>
                <a:xfrm>
                  <a:off x="6954624" y="415094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9399DC1B-30D0-8D38-F3FF-58C9B20AD956}"/>
                    </a:ext>
                  </a:extLst>
                </p:cNvPr>
                <p:cNvSpPr/>
                <p:nvPr/>
              </p:nvSpPr>
              <p:spPr>
                <a:xfrm>
                  <a:off x="6954624" y="42068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20B09E40-AEDA-5E32-C84C-37147A4B6213}"/>
                    </a:ext>
                  </a:extLst>
                </p:cNvPr>
                <p:cNvSpPr/>
                <p:nvPr/>
              </p:nvSpPr>
              <p:spPr>
                <a:xfrm>
                  <a:off x="6954624" y="42628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4562CAEC-F53F-B9A2-39D9-C4CB9FB6A76A}"/>
                    </a:ext>
                  </a:extLst>
                </p:cNvPr>
                <p:cNvSpPr/>
                <p:nvPr/>
              </p:nvSpPr>
              <p:spPr>
                <a:xfrm>
                  <a:off x="6954624" y="43188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2EB2C284-5570-98C0-92C2-2B56A6429E6B}"/>
                    </a:ext>
                  </a:extLst>
                </p:cNvPr>
                <p:cNvSpPr/>
                <p:nvPr/>
              </p:nvSpPr>
              <p:spPr>
                <a:xfrm>
                  <a:off x="6954624" y="437481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C5AAC862-24EF-89C7-C9B5-C0D5D0353AD9}"/>
                    </a:ext>
                  </a:extLst>
                </p:cNvPr>
                <p:cNvSpPr/>
                <p:nvPr/>
              </p:nvSpPr>
              <p:spPr>
                <a:xfrm>
                  <a:off x="6954624" y="443089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F65964FD-804A-1B72-69CD-EB59F9C13B5E}"/>
                    </a:ext>
                  </a:extLst>
                </p:cNvPr>
                <p:cNvSpPr/>
                <p:nvPr/>
              </p:nvSpPr>
              <p:spPr>
                <a:xfrm>
                  <a:off x="6954624" y="448682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5D3521F3-EFFA-F4F6-493A-5A486A4ABEDE}"/>
                    </a:ext>
                  </a:extLst>
                </p:cNvPr>
                <p:cNvSpPr/>
                <p:nvPr/>
              </p:nvSpPr>
              <p:spPr>
                <a:xfrm>
                  <a:off x="78505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46774376-F596-D06F-59A0-81EFC6470425}"/>
                    </a:ext>
                  </a:extLst>
                </p:cNvPr>
                <p:cNvSpPr/>
                <p:nvPr/>
              </p:nvSpPr>
              <p:spPr>
                <a:xfrm>
                  <a:off x="779447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0C9398E3-20F4-3F71-8318-AA8E76154DDE}"/>
                    </a:ext>
                  </a:extLst>
                </p:cNvPr>
                <p:cNvSpPr/>
                <p:nvPr/>
              </p:nvSpPr>
              <p:spPr>
                <a:xfrm>
                  <a:off x="77385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1245122D-73F8-A6BF-7CB4-E6DC9C78BCF9}"/>
                    </a:ext>
                  </a:extLst>
                </p:cNvPr>
                <p:cNvSpPr/>
                <p:nvPr/>
              </p:nvSpPr>
              <p:spPr>
                <a:xfrm>
                  <a:off x="76826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DA89D9DE-1B32-5D89-73BC-19189524DF25}"/>
                    </a:ext>
                  </a:extLst>
                </p:cNvPr>
                <p:cNvSpPr/>
                <p:nvPr/>
              </p:nvSpPr>
              <p:spPr>
                <a:xfrm>
                  <a:off x="762653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00F87FDE-A679-4D48-7555-3B9F5B09D441}"/>
                    </a:ext>
                  </a:extLst>
                </p:cNvPr>
                <p:cNvSpPr/>
                <p:nvPr/>
              </p:nvSpPr>
              <p:spPr>
                <a:xfrm>
                  <a:off x="75706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44FBB0CB-4798-93CA-C460-3BA797DF9082}"/>
                    </a:ext>
                  </a:extLst>
                </p:cNvPr>
                <p:cNvSpPr/>
                <p:nvPr/>
              </p:nvSpPr>
              <p:spPr>
                <a:xfrm>
                  <a:off x="751452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053D619E-2395-14B0-F392-C50F28571732}"/>
                    </a:ext>
                  </a:extLst>
                </p:cNvPr>
                <p:cNvSpPr/>
                <p:nvPr/>
              </p:nvSpPr>
              <p:spPr>
                <a:xfrm>
                  <a:off x="74585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3B1282AD-BFA2-5438-265E-FE09654A09E5}"/>
                    </a:ext>
                  </a:extLst>
                </p:cNvPr>
                <p:cNvSpPr/>
                <p:nvPr/>
              </p:nvSpPr>
              <p:spPr>
                <a:xfrm>
                  <a:off x="74026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2F2A4BBF-9134-858F-8597-1618B1A453B5}"/>
                    </a:ext>
                  </a:extLst>
                </p:cNvPr>
                <p:cNvSpPr/>
                <p:nvPr/>
              </p:nvSpPr>
              <p:spPr>
                <a:xfrm>
                  <a:off x="73465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0E25CC8D-CB88-3C3C-AF45-D053A880D830}"/>
                    </a:ext>
                  </a:extLst>
                </p:cNvPr>
                <p:cNvSpPr/>
                <p:nvPr/>
              </p:nvSpPr>
              <p:spPr>
                <a:xfrm>
                  <a:off x="72906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02707F3D-A32B-F767-2565-A0579B370B1C}"/>
                    </a:ext>
                  </a:extLst>
                </p:cNvPr>
                <p:cNvSpPr/>
                <p:nvPr/>
              </p:nvSpPr>
              <p:spPr>
                <a:xfrm>
                  <a:off x="723457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3D668289-3E17-7FEA-85C6-419DC19D31E4}"/>
                    </a:ext>
                  </a:extLst>
                </p:cNvPr>
                <p:cNvSpPr/>
                <p:nvPr/>
              </p:nvSpPr>
              <p:spPr>
                <a:xfrm>
                  <a:off x="717864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95E32827-EEF2-840B-4396-28F736CF0A06}"/>
                    </a:ext>
                  </a:extLst>
                </p:cNvPr>
                <p:cNvSpPr/>
                <p:nvPr/>
              </p:nvSpPr>
              <p:spPr>
                <a:xfrm>
                  <a:off x="712271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03A9D175-BBB1-AFB4-7C5E-A2F898B3CAB7}"/>
                    </a:ext>
                  </a:extLst>
                </p:cNvPr>
                <p:cNvSpPr/>
                <p:nvPr/>
              </p:nvSpPr>
              <p:spPr>
                <a:xfrm>
                  <a:off x="70666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597806D0-618E-4229-861D-32B308A5A2D1}"/>
                    </a:ext>
                  </a:extLst>
                </p:cNvPr>
                <p:cNvSpPr/>
                <p:nvPr/>
              </p:nvSpPr>
              <p:spPr>
                <a:xfrm>
                  <a:off x="701070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61" name="Freeform: Shape 360">
                <a:extLst>
                  <a:ext uri="{FF2B5EF4-FFF2-40B4-BE49-F238E27FC236}">
                    <a16:creationId xmlns:a16="http://schemas.microsoft.com/office/drawing/2014/main" id="{1645EFFB-DAAE-AC52-672A-6554C9AE1C56}"/>
                  </a:ext>
                </a:extLst>
              </p:cNvPr>
              <p:cNvSpPr/>
              <p:nvPr/>
            </p:nvSpPr>
            <p:spPr>
              <a:xfrm>
                <a:off x="6949247"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362" name="Picture 361">
                <a:extLst>
                  <a:ext uri="{FF2B5EF4-FFF2-40B4-BE49-F238E27FC236}">
                    <a16:creationId xmlns:a16="http://schemas.microsoft.com/office/drawing/2014/main" id="{7A23F14B-89D7-F593-4707-38B9A4141DC9}"/>
                  </a:ext>
                </a:extLst>
              </p:cNvPr>
              <p:cNvPicPr>
                <a:picLocks noChangeAspect="1"/>
              </p:cNvPicPr>
              <p:nvPr/>
            </p:nvPicPr>
            <p:blipFill>
              <a:blip r:embed="rId4"/>
              <a:stretch>
                <a:fillRect/>
              </a:stretch>
            </p:blipFill>
            <p:spPr>
              <a:xfrm>
                <a:off x="6533042" y="4060430"/>
                <a:ext cx="874791" cy="874791"/>
              </a:xfrm>
              <a:custGeom>
                <a:avLst/>
                <a:gdLst>
                  <a:gd name="connsiteX0" fmla="*/ -89 w 874791"/>
                  <a:gd name="connsiteY0" fmla="*/ -269 h 874791"/>
                  <a:gd name="connsiteX1" fmla="*/ 874703 w 874791"/>
                  <a:gd name="connsiteY1" fmla="*/ -269 h 874791"/>
                  <a:gd name="connsiteX2" fmla="*/ 874703 w 874791"/>
                  <a:gd name="connsiteY2" fmla="*/ 874522 h 874791"/>
                  <a:gd name="connsiteX3" fmla="*/ -8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89" y="-269"/>
                    </a:moveTo>
                    <a:lnTo>
                      <a:pt x="874703" y="-269"/>
                    </a:lnTo>
                    <a:lnTo>
                      <a:pt x="874703" y="874522"/>
                    </a:lnTo>
                    <a:lnTo>
                      <a:pt x="-89" y="874522"/>
                    </a:lnTo>
                    <a:close/>
                  </a:path>
                </a:pathLst>
              </a:custGeom>
            </p:spPr>
          </p:pic>
        </p:grpSp>
        <p:cxnSp>
          <p:nvCxnSpPr>
            <p:cNvPr id="409" name="Straight Arrow Connector 408">
              <a:extLst>
                <a:ext uri="{FF2B5EF4-FFF2-40B4-BE49-F238E27FC236}">
                  <a16:creationId xmlns:a16="http://schemas.microsoft.com/office/drawing/2014/main" id="{3B60F78B-7253-0C45-9D2F-4DBBCE1C8D07}"/>
                </a:ext>
              </a:extLst>
            </p:cNvPr>
            <p:cNvCxnSpPr>
              <a:cxnSpLocks/>
            </p:cNvCxnSpPr>
            <p:nvPr/>
          </p:nvCxnSpPr>
          <p:spPr>
            <a:xfrm>
              <a:off x="5579780"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7" name="Group 416">
            <a:extLst>
              <a:ext uri="{FF2B5EF4-FFF2-40B4-BE49-F238E27FC236}">
                <a16:creationId xmlns:a16="http://schemas.microsoft.com/office/drawing/2014/main" id="{CAFE0FB4-5C6B-AD10-B676-287E333FCEB9}"/>
              </a:ext>
            </a:extLst>
          </p:cNvPr>
          <p:cNvGrpSpPr/>
          <p:nvPr/>
        </p:nvGrpSpPr>
        <p:grpSpPr>
          <a:xfrm>
            <a:off x="6501957" y="5402009"/>
            <a:ext cx="1378907" cy="1349274"/>
            <a:chOff x="3910320" y="5607749"/>
            <a:chExt cx="1378907" cy="1349274"/>
          </a:xfrm>
        </p:grpSpPr>
        <p:grpSp>
          <p:nvGrpSpPr>
            <p:cNvPr id="279" name="Graphic 610">
              <a:extLst>
                <a:ext uri="{FF2B5EF4-FFF2-40B4-BE49-F238E27FC236}">
                  <a16:creationId xmlns:a16="http://schemas.microsoft.com/office/drawing/2014/main" id="{1D8C03B4-5738-3476-3E01-B756C55FB57C}"/>
                </a:ext>
              </a:extLst>
            </p:cNvPr>
            <p:cNvGrpSpPr/>
            <p:nvPr/>
          </p:nvGrpSpPr>
          <p:grpSpPr>
            <a:xfrm>
              <a:off x="3910320" y="5607749"/>
              <a:ext cx="1378907" cy="1349274"/>
              <a:chOff x="5307753" y="3583519"/>
              <a:chExt cx="1378907" cy="1349274"/>
            </a:xfrm>
          </p:grpSpPr>
          <p:sp>
            <p:nvSpPr>
              <p:cNvPr id="280" name="Freeform: Shape 279">
                <a:extLst>
                  <a:ext uri="{FF2B5EF4-FFF2-40B4-BE49-F238E27FC236}">
                    <a16:creationId xmlns:a16="http://schemas.microsoft.com/office/drawing/2014/main" id="{6EE9F9EA-95D2-EFD0-F077-770567BA357D}"/>
                  </a:ext>
                </a:extLst>
              </p:cNvPr>
              <p:cNvSpPr/>
              <p:nvPr/>
            </p:nvSpPr>
            <p:spPr>
              <a:xfrm>
                <a:off x="5724049" y="3584748"/>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407ECD90-7016-36F9-8707-1ECEB3F281AA}"/>
                  </a:ext>
                </a:extLst>
              </p:cNvPr>
              <p:cNvSpPr/>
              <p:nvPr/>
            </p:nvSpPr>
            <p:spPr>
              <a:xfrm>
                <a:off x="5896597" y="3813071"/>
                <a:ext cx="560972" cy="504122"/>
              </a:xfrm>
              <a:custGeom>
                <a:avLst/>
                <a:gdLst>
                  <a:gd name="connsiteX0" fmla="*/ 56236 w 560972"/>
                  <a:gd name="connsiteY0" fmla="*/ 1383 h 504122"/>
                  <a:gd name="connsiteX1" fmla="*/ 0 w 560972"/>
                  <a:gd name="connsiteY1" fmla="*/ 0 h 504122"/>
                  <a:gd name="connsiteX2" fmla="*/ 615 w 560972"/>
                  <a:gd name="connsiteY2" fmla="*/ 393956 h 504122"/>
                  <a:gd name="connsiteX3" fmla="*/ 56236 w 560972"/>
                  <a:gd name="connsiteY3" fmla="*/ 393956 h 504122"/>
                  <a:gd name="connsiteX4" fmla="*/ 56236 w 560972"/>
                  <a:gd name="connsiteY4" fmla="*/ 503354 h 504122"/>
                  <a:gd name="connsiteX5" fmla="*/ 444353 w 560972"/>
                  <a:gd name="connsiteY5" fmla="*/ 504123 h 504122"/>
                  <a:gd name="connsiteX6" fmla="*/ 450345 w 560972"/>
                  <a:gd name="connsiteY6" fmla="*/ 449116 h 504122"/>
                  <a:gd name="connsiteX7" fmla="*/ 503969 w 560972"/>
                  <a:gd name="connsiteY7" fmla="*/ 445121 h 504122"/>
                  <a:gd name="connsiteX8" fmla="*/ 503969 w 560972"/>
                  <a:gd name="connsiteY8" fmla="*/ 391344 h 504122"/>
                  <a:gd name="connsiteX9" fmla="*/ 560358 w 560972"/>
                  <a:gd name="connsiteY9" fmla="*/ 393342 h 504122"/>
                  <a:gd name="connsiteX10" fmla="*/ 560973 w 560972"/>
                  <a:gd name="connsiteY10" fmla="*/ 167170 h 504122"/>
                  <a:gd name="connsiteX11" fmla="*/ 504737 w 560972"/>
                  <a:gd name="connsiteY11" fmla="*/ 170090 h 504122"/>
                  <a:gd name="connsiteX12" fmla="*/ 504583 w 560972"/>
                  <a:gd name="connsiteY12" fmla="*/ 54392 h 504122"/>
                  <a:gd name="connsiteX13" fmla="*/ 337567 w 560972"/>
                  <a:gd name="connsiteY13" fmla="*/ 57772 h 504122"/>
                  <a:gd name="connsiteX14" fmla="*/ 336645 w 560972"/>
                  <a:gd name="connsiteY14" fmla="*/ 0 h 50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972" h="504122">
                    <a:moveTo>
                      <a:pt x="56236" y="1383"/>
                    </a:moveTo>
                    <a:lnTo>
                      <a:pt x="0" y="0"/>
                    </a:lnTo>
                    <a:lnTo>
                      <a:pt x="615" y="393956"/>
                    </a:lnTo>
                    <a:lnTo>
                      <a:pt x="56236" y="393956"/>
                    </a:lnTo>
                    <a:lnTo>
                      <a:pt x="56236" y="503354"/>
                    </a:lnTo>
                    <a:lnTo>
                      <a:pt x="444353" y="504123"/>
                    </a:lnTo>
                    <a:lnTo>
                      <a:pt x="450345" y="449116"/>
                    </a:lnTo>
                    <a:lnTo>
                      <a:pt x="503969" y="445121"/>
                    </a:lnTo>
                    <a:lnTo>
                      <a:pt x="503969" y="391344"/>
                    </a:lnTo>
                    <a:lnTo>
                      <a:pt x="560358" y="393342"/>
                    </a:lnTo>
                    <a:lnTo>
                      <a:pt x="560973" y="167170"/>
                    </a:lnTo>
                    <a:lnTo>
                      <a:pt x="504737" y="170090"/>
                    </a:lnTo>
                    <a:lnTo>
                      <a:pt x="504583" y="54392"/>
                    </a:lnTo>
                    <a:lnTo>
                      <a:pt x="337567" y="57772"/>
                    </a:lnTo>
                    <a:lnTo>
                      <a:pt x="336645" y="0"/>
                    </a:lnTo>
                  </a:path>
                </a:pathLst>
              </a:custGeom>
              <a:solidFill>
                <a:srgbClr val="9FB5BA"/>
              </a:solidFill>
              <a:ln w="15358" cap="flat">
                <a:noFill/>
                <a:prstDash val="solid"/>
                <a:miter/>
              </a:ln>
            </p:spPr>
            <p:txBody>
              <a:bodyPr rtlCol="0" anchor="ctr"/>
              <a:lstStyle/>
              <a:p>
                <a:endParaRPr lang="en-US"/>
              </a:p>
            </p:txBody>
          </p:sp>
          <p:grpSp>
            <p:nvGrpSpPr>
              <p:cNvPr id="282" name="Graphic 610">
                <a:extLst>
                  <a:ext uri="{FF2B5EF4-FFF2-40B4-BE49-F238E27FC236}">
                    <a16:creationId xmlns:a16="http://schemas.microsoft.com/office/drawing/2014/main" id="{1A0C57B1-E0C6-410C-ADD1-39B8E89F8BF5}"/>
                  </a:ext>
                </a:extLst>
              </p:cNvPr>
              <p:cNvGrpSpPr/>
              <p:nvPr/>
            </p:nvGrpSpPr>
            <p:grpSpPr>
              <a:xfrm>
                <a:off x="5729427" y="3588590"/>
                <a:ext cx="951855" cy="951855"/>
                <a:chOff x="5729427" y="3588590"/>
                <a:chExt cx="951855" cy="951855"/>
              </a:xfrm>
              <a:noFill/>
            </p:grpSpPr>
            <p:sp>
              <p:nvSpPr>
                <p:cNvPr id="285" name="Freeform: Shape 284">
                  <a:extLst>
                    <a:ext uri="{FF2B5EF4-FFF2-40B4-BE49-F238E27FC236}">
                      <a16:creationId xmlns:a16="http://schemas.microsoft.com/office/drawing/2014/main" id="{EF31E6F4-8C01-BF79-A1D2-C7C4522CE2A2}"/>
                    </a:ext>
                  </a:extLst>
                </p:cNvPr>
                <p:cNvSpPr/>
                <p:nvPr/>
              </p:nvSpPr>
              <p:spPr>
                <a:xfrm>
                  <a:off x="5729427" y="3588590"/>
                  <a:ext cx="951855" cy="951855"/>
                </a:xfrm>
                <a:custGeom>
                  <a:avLst/>
                  <a:gdLst>
                    <a:gd name="connsiteX0" fmla="*/ 0 w 951855"/>
                    <a:gd name="connsiteY0" fmla="*/ 0 h 951855"/>
                    <a:gd name="connsiteX1" fmla="*/ 951856 w 951855"/>
                    <a:gd name="connsiteY1" fmla="*/ 0 h 951855"/>
                    <a:gd name="connsiteX2" fmla="*/ 951856 w 951855"/>
                    <a:gd name="connsiteY2" fmla="*/ 951855 h 951855"/>
                    <a:gd name="connsiteX3" fmla="*/ 0 w 951855"/>
                    <a:gd name="connsiteY3" fmla="*/ 951855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5"/>
                      </a:lnTo>
                      <a:lnTo>
                        <a:pt x="0" y="951855"/>
                      </a:lnTo>
                      <a:close/>
                    </a:path>
                  </a:pathLst>
                </a:custGeom>
                <a:noFill/>
                <a:ln w="7679" cap="flat">
                  <a:solidFill>
                    <a:srgbClr val="808080"/>
                  </a:solid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61C3C4C-A81F-F8DE-0A0B-6CFD867A2CA4}"/>
                    </a:ext>
                  </a:extLst>
                </p:cNvPr>
                <p:cNvSpPr/>
                <p:nvPr/>
              </p:nvSpPr>
              <p:spPr>
                <a:xfrm>
                  <a:off x="5729427" y="364451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9DF26F2B-48E0-5A90-0582-33210C9FB6F2}"/>
                    </a:ext>
                  </a:extLst>
                </p:cNvPr>
                <p:cNvSpPr/>
                <p:nvPr/>
              </p:nvSpPr>
              <p:spPr>
                <a:xfrm>
                  <a:off x="5729427" y="37004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687CBEF2-03F4-4E0C-9A1D-4306935B22A4}"/>
                    </a:ext>
                  </a:extLst>
                </p:cNvPr>
                <p:cNvSpPr/>
                <p:nvPr/>
              </p:nvSpPr>
              <p:spPr>
                <a:xfrm>
                  <a:off x="5729427" y="37565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E715B82D-BF27-4E6A-15D6-473476DC2B1E}"/>
                    </a:ext>
                  </a:extLst>
                </p:cNvPr>
                <p:cNvSpPr/>
                <p:nvPr/>
              </p:nvSpPr>
              <p:spPr>
                <a:xfrm>
                  <a:off x="5729427" y="38124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4FD7D01-09EB-8D39-5069-54260785BBA9}"/>
                    </a:ext>
                  </a:extLst>
                </p:cNvPr>
                <p:cNvSpPr/>
                <p:nvPr/>
              </p:nvSpPr>
              <p:spPr>
                <a:xfrm>
                  <a:off x="5729427" y="386853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61A15FE5-B76C-6C06-D6A8-12A2D0EDFAA7}"/>
                    </a:ext>
                  </a:extLst>
                </p:cNvPr>
                <p:cNvSpPr/>
                <p:nvPr/>
              </p:nvSpPr>
              <p:spPr>
                <a:xfrm>
                  <a:off x="5729427" y="39244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CDD43AA9-5EE5-797A-4973-4576A12FB7CF}"/>
                    </a:ext>
                  </a:extLst>
                </p:cNvPr>
                <p:cNvSpPr/>
                <p:nvPr/>
              </p:nvSpPr>
              <p:spPr>
                <a:xfrm>
                  <a:off x="5729427" y="398039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7A73F9C8-304E-BBDC-6274-05C850B59800}"/>
                    </a:ext>
                  </a:extLst>
                </p:cNvPr>
                <p:cNvSpPr/>
                <p:nvPr/>
              </p:nvSpPr>
              <p:spPr>
                <a:xfrm>
                  <a:off x="5729427" y="40364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C3CCED32-ACBE-C18F-38A9-797B4283CB2D}"/>
                    </a:ext>
                  </a:extLst>
                </p:cNvPr>
                <p:cNvSpPr/>
                <p:nvPr/>
              </p:nvSpPr>
              <p:spPr>
                <a:xfrm>
                  <a:off x="5729427" y="409240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F536508C-F588-65B8-FEC8-FB84708B076D}"/>
                    </a:ext>
                  </a:extLst>
                </p:cNvPr>
                <p:cNvSpPr/>
                <p:nvPr/>
              </p:nvSpPr>
              <p:spPr>
                <a:xfrm>
                  <a:off x="5729427" y="41484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DA21E1FE-DA95-4E06-D209-2BDD3EF8CDF3}"/>
                    </a:ext>
                  </a:extLst>
                </p:cNvPr>
                <p:cNvSpPr/>
                <p:nvPr/>
              </p:nvSpPr>
              <p:spPr>
                <a:xfrm>
                  <a:off x="5729427" y="42044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86E64EB0-3811-CF7D-180A-DCEC22F09C6F}"/>
                    </a:ext>
                  </a:extLst>
                </p:cNvPr>
                <p:cNvSpPr/>
                <p:nvPr/>
              </p:nvSpPr>
              <p:spPr>
                <a:xfrm>
                  <a:off x="5729427" y="42604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C902A138-A94B-76D8-ACB8-CDB992973C67}"/>
                    </a:ext>
                  </a:extLst>
                </p:cNvPr>
                <p:cNvSpPr/>
                <p:nvPr/>
              </p:nvSpPr>
              <p:spPr>
                <a:xfrm>
                  <a:off x="5729427" y="43164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4DD450E4-A01F-62AE-EE7A-8D3D6F13A8C4}"/>
                    </a:ext>
                  </a:extLst>
                </p:cNvPr>
                <p:cNvSpPr/>
                <p:nvPr/>
              </p:nvSpPr>
              <p:spPr>
                <a:xfrm>
                  <a:off x="5729427" y="43723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B0480E0E-EBD2-4786-7DE1-5E32FBB4203F}"/>
                    </a:ext>
                  </a:extLst>
                </p:cNvPr>
                <p:cNvSpPr/>
                <p:nvPr/>
              </p:nvSpPr>
              <p:spPr>
                <a:xfrm>
                  <a:off x="5729427" y="44284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B690E9A2-5552-E2EC-1B2E-5ECA14C0BD46}"/>
                    </a:ext>
                  </a:extLst>
                </p:cNvPr>
                <p:cNvSpPr/>
                <p:nvPr/>
              </p:nvSpPr>
              <p:spPr>
                <a:xfrm>
                  <a:off x="5729427" y="44843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536F4C27-5A63-A8CC-04EC-7B59F79DA666}"/>
                    </a:ext>
                  </a:extLst>
                </p:cNvPr>
                <p:cNvSpPr/>
                <p:nvPr/>
              </p:nvSpPr>
              <p:spPr>
                <a:xfrm>
                  <a:off x="662520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E13D0B40-0C3B-25DF-4A2F-F107FED72E2A}"/>
                    </a:ext>
                  </a:extLst>
                </p:cNvPr>
                <p:cNvSpPr/>
                <p:nvPr/>
              </p:nvSpPr>
              <p:spPr>
                <a:xfrm>
                  <a:off x="656927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0B66BA1C-AB62-3252-65D5-068DF5BC6886}"/>
                    </a:ext>
                  </a:extLst>
                </p:cNvPr>
                <p:cNvSpPr/>
                <p:nvPr/>
              </p:nvSpPr>
              <p:spPr>
                <a:xfrm>
                  <a:off x="651319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9F166B05-3838-0AE8-49A2-3B1E5ADEAEF0}"/>
                    </a:ext>
                  </a:extLst>
                </p:cNvPr>
                <p:cNvSpPr/>
                <p:nvPr/>
              </p:nvSpPr>
              <p:spPr>
                <a:xfrm>
                  <a:off x="645726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F6B5EB33-EF2B-76D7-4757-F06FCEF80BFB}"/>
                    </a:ext>
                  </a:extLst>
                </p:cNvPr>
                <p:cNvSpPr/>
                <p:nvPr/>
              </p:nvSpPr>
              <p:spPr>
                <a:xfrm>
                  <a:off x="640133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ABCB3EFF-0752-AD49-A291-EDCF69EFBAB3}"/>
                    </a:ext>
                  </a:extLst>
                </p:cNvPr>
                <p:cNvSpPr/>
                <p:nvPr/>
              </p:nvSpPr>
              <p:spPr>
                <a:xfrm>
                  <a:off x="634525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4EFF25B-323D-B970-6AEA-6831E91C77EE}"/>
                    </a:ext>
                  </a:extLst>
                </p:cNvPr>
                <p:cNvSpPr/>
                <p:nvPr/>
              </p:nvSpPr>
              <p:spPr>
                <a:xfrm>
                  <a:off x="628932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37433C23-7635-3A52-4E9A-292DE1652BF6}"/>
                    </a:ext>
                  </a:extLst>
                </p:cNvPr>
                <p:cNvSpPr/>
                <p:nvPr/>
              </p:nvSpPr>
              <p:spPr>
                <a:xfrm>
                  <a:off x="623324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B3E32FA-7954-EF90-185E-040C550DE00A}"/>
                    </a:ext>
                  </a:extLst>
                </p:cNvPr>
                <p:cNvSpPr/>
                <p:nvPr/>
              </p:nvSpPr>
              <p:spPr>
                <a:xfrm>
                  <a:off x="617731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F99A8255-4F0C-C56A-7094-F3ED18525B50}"/>
                    </a:ext>
                  </a:extLst>
                </p:cNvPr>
                <p:cNvSpPr/>
                <p:nvPr/>
              </p:nvSpPr>
              <p:spPr>
                <a:xfrm>
                  <a:off x="612138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5BB646E-E8FE-DEBB-0211-DDDACF039AD8}"/>
                    </a:ext>
                  </a:extLst>
                </p:cNvPr>
                <p:cNvSpPr/>
                <p:nvPr/>
              </p:nvSpPr>
              <p:spPr>
                <a:xfrm>
                  <a:off x="606530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9F2C49F5-6D5A-78F7-D83C-9B9063CA226B}"/>
                    </a:ext>
                  </a:extLst>
                </p:cNvPr>
                <p:cNvSpPr/>
                <p:nvPr/>
              </p:nvSpPr>
              <p:spPr>
                <a:xfrm>
                  <a:off x="600937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7E2539E3-98B1-F2C2-DB64-D03E0848A795}"/>
                    </a:ext>
                  </a:extLst>
                </p:cNvPr>
                <p:cNvSpPr/>
                <p:nvPr/>
              </p:nvSpPr>
              <p:spPr>
                <a:xfrm>
                  <a:off x="595329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943D96C3-AA70-5CAA-16C2-6BE01D217BDE}"/>
                    </a:ext>
                  </a:extLst>
                </p:cNvPr>
                <p:cNvSpPr/>
                <p:nvPr/>
              </p:nvSpPr>
              <p:spPr>
                <a:xfrm>
                  <a:off x="589736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8359DA23-C53C-2677-B153-756CD8122693}"/>
                    </a:ext>
                  </a:extLst>
                </p:cNvPr>
                <p:cNvSpPr/>
                <p:nvPr/>
              </p:nvSpPr>
              <p:spPr>
                <a:xfrm>
                  <a:off x="5841437"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BCCEC41D-325D-9F73-8139-1056C26FC897}"/>
                    </a:ext>
                  </a:extLst>
                </p:cNvPr>
                <p:cNvSpPr/>
                <p:nvPr/>
              </p:nvSpPr>
              <p:spPr>
                <a:xfrm>
                  <a:off x="5785355"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83" name="Freeform: Shape 282">
                <a:extLst>
                  <a:ext uri="{FF2B5EF4-FFF2-40B4-BE49-F238E27FC236}">
                    <a16:creationId xmlns:a16="http://schemas.microsoft.com/office/drawing/2014/main" id="{7BB28BD7-6A69-1484-E149-4D4A87956D68}"/>
                  </a:ext>
                </a:extLst>
              </p:cNvPr>
              <p:cNvSpPr/>
              <p:nvPr/>
            </p:nvSpPr>
            <p:spPr>
              <a:xfrm>
                <a:off x="5724049" y="358351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84" name="Picture 283">
                <a:extLst>
                  <a:ext uri="{FF2B5EF4-FFF2-40B4-BE49-F238E27FC236}">
                    <a16:creationId xmlns:a16="http://schemas.microsoft.com/office/drawing/2014/main" id="{8E3D4F19-0258-A51D-4999-7F9E5B894E8E}"/>
                  </a:ext>
                </a:extLst>
              </p:cNvPr>
              <p:cNvPicPr>
                <a:picLocks noChangeAspect="1"/>
              </p:cNvPicPr>
              <p:nvPr/>
            </p:nvPicPr>
            <p:blipFill>
              <a:blip r:embed="rId4"/>
              <a:stretch>
                <a:fillRect/>
              </a:stretch>
            </p:blipFill>
            <p:spPr>
              <a:xfrm>
                <a:off x="5307753" y="4058003"/>
                <a:ext cx="874791" cy="874791"/>
              </a:xfrm>
              <a:custGeom>
                <a:avLst/>
                <a:gdLst>
                  <a:gd name="connsiteX0" fmla="*/ -168 w 874791"/>
                  <a:gd name="connsiteY0" fmla="*/ -269 h 874791"/>
                  <a:gd name="connsiteX1" fmla="*/ 874623 w 874791"/>
                  <a:gd name="connsiteY1" fmla="*/ -269 h 874791"/>
                  <a:gd name="connsiteX2" fmla="*/ 874623 w 874791"/>
                  <a:gd name="connsiteY2" fmla="*/ 874522 h 874791"/>
                  <a:gd name="connsiteX3" fmla="*/ -168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8" y="-269"/>
                    </a:moveTo>
                    <a:lnTo>
                      <a:pt x="874623" y="-269"/>
                    </a:lnTo>
                    <a:lnTo>
                      <a:pt x="874623" y="874522"/>
                    </a:lnTo>
                    <a:lnTo>
                      <a:pt x="-168" y="874522"/>
                    </a:lnTo>
                    <a:close/>
                  </a:path>
                </a:pathLst>
              </a:custGeom>
            </p:spPr>
          </p:pic>
        </p:grpSp>
        <p:cxnSp>
          <p:nvCxnSpPr>
            <p:cNvPr id="410" name="Straight Arrow Connector 409">
              <a:extLst>
                <a:ext uri="{FF2B5EF4-FFF2-40B4-BE49-F238E27FC236}">
                  <a16:creationId xmlns:a16="http://schemas.microsoft.com/office/drawing/2014/main" id="{DF1C8463-1517-B48B-C24C-5FE817433E78}"/>
                </a:ext>
              </a:extLst>
            </p:cNvPr>
            <p:cNvCxnSpPr>
              <a:cxnSpLocks/>
            </p:cNvCxnSpPr>
            <p:nvPr/>
          </p:nvCxnSpPr>
          <p:spPr>
            <a:xfrm>
              <a:off x="4352922"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sp>
        <p:nvSpPr>
          <p:cNvPr id="420" name="Arrow: Right 172">
            <a:extLst>
              <a:ext uri="{FF2B5EF4-FFF2-40B4-BE49-F238E27FC236}">
                <a16:creationId xmlns:a16="http://schemas.microsoft.com/office/drawing/2014/main" id="{4425D0E9-97B2-DD7E-9CE1-028B6F894EC7}"/>
              </a:ext>
            </a:extLst>
          </p:cNvPr>
          <p:cNvSpPr/>
          <p:nvPr/>
        </p:nvSpPr>
        <p:spPr>
          <a:xfrm rot="5400000">
            <a:off x="2463600" y="4634806"/>
            <a:ext cx="327025"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7" name="Group 436">
            <a:extLst>
              <a:ext uri="{FF2B5EF4-FFF2-40B4-BE49-F238E27FC236}">
                <a16:creationId xmlns:a16="http://schemas.microsoft.com/office/drawing/2014/main" id="{BF4FD0A6-2B2F-4D85-35B0-B28862BCDF22}"/>
              </a:ext>
            </a:extLst>
          </p:cNvPr>
          <p:cNvGrpSpPr/>
          <p:nvPr/>
        </p:nvGrpSpPr>
        <p:grpSpPr>
          <a:xfrm>
            <a:off x="1033963" y="3794264"/>
            <a:ext cx="775581" cy="289226"/>
            <a:chOff x="4246519" y="5289393"/>
            <a:chExt cx="775581" cy="289226"/>
          </a:xfrm>
        </p:grpSpPr>
        <p:cxnSp>
          <p:nvCxnSpPr>
            <p:cNvPr id="438" name="Straight Arrow Connector 437">
              <a:extLst>
                <a:ext uri="{FF2B5EF4-FFF2-40B4-BE49-F238E27FC236}">
                  <a16:creationId xmlns:a16="http://schemas.microsoft.com/office/drawing/2014/main" id="{201E7DCD-C92E-A28B-7A6A-913BF52DB15E}"/>
                </a:ext>
              </a:extLst>
            </p:cNvPr>
            <p:cNvCxnSpPr>
              <a:cxnSpLocks/>
            </p:cNvCxnSpPr>
            <p:nvPr/>
          </p:nvCxnSpPr>
          <p:spPr>
            <a:xfrm flipV="1">
              <a:off x="4446761" y="5344260"/>
              <a:ext cx="575339" cy="127356"/>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39" name="Picture 438" descr="A close-up of a camera&#10;&#10;Description automatically generated with medium confidence">
              <a:extLst>
                <a:ext uri="{FF2B5EF4-FFF2-40B4-BE49-F238E27FC236}">
                  <a16:creationId xmlns:a16="http://schemas.microsoft.com/office/drawing/2014/main" id="{A8EAFED6-E906-FFEE-EACC-BD66CAD457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 name="Group 3">
            <a:extLst>
              <a:ext uri="{FF2B5EF4-FFF2-40B4-BE49-F238E27FC236}">
                <a16:creationId xmlns:a16="http://schemas.microsoft.com/office/drawing/2014/main" id="{12EC851B-1021-06E0-FCC2-26EC61DA827D}"/>
              </a:ext>
            </a:extLst>
          </p:cNvPr>
          <p:cNvGrpSpPr/>
          <p:nvPr/>
        </p:nvGrpSpPr>
        <p:grpSpPr>
          <a:xfrm>
            <a:off x="2164534" y="5127285"/>
            <a:ext cx="985308" cy="985307"/>
            <a:chOff x="1097693" y="1711498"/>
            <a:chExt cx="1703506" cy="1703506"/>
          </a:xfrm>
        </p:grpSpPr>
        <p:sp>
          <p:nvSpPr>
            <p:cNvPr id="14" name="Freeform: Shape 13">
              <a:extLst>
                <a:ext uri="{FF2B5EF4-FFF2-40B4-BE49-F238E27FC236}">
                  <a16:creationId xmlns:a16="http://schemas.microsoft.com/office/drawing/2014/main" id="{D00058ED-6308-06E7-7D0B-E12C9D8B5A73}"/>
                </a:ext>
              </a:extLst>
            </p:cNvPr>
            <p:cNvSpPr/>
            <p:nvPr/>
          </p:nvSpPr>
          <p:spPr>
            <a:xfrm>
              <a:off x="1097693" y="1713803"/>
              <a:ext cx="1703506" cy="1700433"/>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p>
              <a:endParaRPr lang="en-US" dirty="0"/>
            </a:p>
          </p:txBody>
        </p:sp>
        <p:sp>
          <p:nvSpPr>
            <p:cNvPr id="448" name="Freeform: Shape 447">
              <a:extLst>
                <a:ext uri="{FF2B5EF4-FFF2-40B4-BE49-F238E27FC236}">
                  <a16:creationId xmlns:a16="http://schemas.microsoft.com/office/drawing/2014/main" id="{C33EC7D1-02AF-F397-5726-C5BBE3BB34A4}"/>
                </a:ext>
              </a:extLst>
            </p:cNvPr>
            <p:cNvSpPr/>
            <p:nvPr/>
          </p:nvSpPr>
          <p:spPr>
            <a:xfrm>
              <a:off x="1404530" y="2017720"/>
              <a:ext cx="990728" cy="99072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p>
              <a:endParaRPr lang="en-US" dirty="0"/>
            </a:p>
          </p:txBody>
        </p:sp>
        <p:grpSp>
          <p:nvGrpSpPr>
            <p:cNvPr id="449" name="Graphic 610">
              <a:extLst>
                <a:ext uri="{FF2B5EF4-FFF2-40B4-BE49-F238E27FC236}">
                  <a16:creationId xmlns:a16="http://schemas.microsoft.com/office/drawing/2014/main" id="{C0E7347A-2609-02FE-CD2B-C78A3FBFA48B}"/>
                </a:ext>
              </a:extLst>
            </p:cNvPr>
            <p:cNvGrpSpPr/>
            <p:nvPr/>
          </p:nvGrpSpPr>
          <p:grpSpPr>
            <a:xfrm>
              <a:off x="1107219" y="1720410"/>
              <a:ext cx="1684454" cy="1684454"/>
              <a:chOff x="961545" y="3606567"/>
              <a:chExt cx="1684454" cy="1684454"/>
            </a:xfrm>
            <a:noFill/>
          </p:grpSpPr>
          <p:sp>
            <p:nvSpPr>
              <p:cNvPr id="458" name="Freeform: Shape 457">
                <a:extLst>
                  <a:ext uri="{FF2B5EF4-FFF2-40B4-BE49-F238E27FC236}">
                    <a16:creationId xmlns:a16="http://schemas.microsoft.com/office/drawing/2014/main" id="{78577B56-BC7D-2430-E9BD-516400CFFB3C}"/>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68CE382B-8831-1ABD-70AB-E6C7F222B38A}"/>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AD438973-DF17-99BE-63A4-221A8382A77D}"/>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9CDF6F7D-1F3D-EA3C-267C-EFF5C3B4B45E}"/>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A9A60DC2-E096-8E29-6E0D-B48043F8A54D}"/>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5EA6BF1E-7300-995D-D59A-251139D8689B}"/>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3E851470-BA9C-88A8-CAEC-94389B119FC0}"/>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3634CE8E-1A75-0A69-A6C3-7B02A5E52F45}"/>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598A6C5F-0965-61F2-7523-1D308F2D859F}"/>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EE14692C-66E9-12F6-FD22-A665F10E5C80}"/>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7E465157-E170-59C6-3E3C-39BCC43C739C}"/>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A4043EEE-4785-CFD0-C4F2-2AC82981F02C}"/>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71733D30-5B6E-412B-6D6C-E2C2197E0CC2}"/>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63518B64-6E33-2D0F-9237-DA2331427CDC}"/>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9978EADA-DFC2-5F57-93AA-BE28F02BAF44}"/>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5B58BBEF-33DA-81FC-711C-FC661B85DEA6}"/>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F9EACA1C-C08E-BCD9-AC0A-6ADDCEFA48DB}"/>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2D736F10-CFD5-802A-DBFB-EC6C867DB12E}"/>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45A65C09-E5D5-8BEF-E74C-6E729AFF0648}"/>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4EEF8B78-E6CC-B094-4579-F8427C07468E}"/>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6B5D2728-22A7-7223-385B-3C51FF17A6A5}"/>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E1700880-A7D3-F64E-260B-B075A0FA6B0D}"/>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BB35CF9A-2EDF-33F5-964E-BEB7F8484DD9}"/>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01414FF5-A202-E0E7-3AC5-FE4F3DFE3262}"/>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401861DC-14C0-E810-FE40-6020615C755A}"/>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E6EC2CBA-210A-F1F4-8C2B-4148FD05B1DA}"/>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0479883D-8F21-EC4D-3777-2B65222C3B14}"/>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DA76275C-84FD-BE80-CB2E-109E21495416}"/>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A80D6D7A-74FA-EFAE-CD00-3DEB8724920E}"/>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3E8991CC-5245-1C79-36DD-A0973ADD1333}"/>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DCD9BB89-F098-A15D-8A42-ED62E2DECD93}"/>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307F03F3-BC1E-59A9-E553-908B1AC76E0E}"/>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586E1A6B-B7BD-278E-3277-D4744F87900A}"/>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grpSp>
        <p:sp>
          <p:nvSpPr>
            <p:cNvPr id="453" name="Freeform: Shape 452">
              <a:extLst>
                <a:ext uri="{FF2B5EF4-FFF2-40B4-BE49-F238E27FC236}">
                  <a16:creationId xmlns:a16="http://schemas.microsoft.com/office/drawing/2014/main" id="{51DFDC38-2104-6254-0F91-E12D9F0D875F}"/>
                </a:ext>
              </a:extLst>
            </p:cNvPr>
            <p:cNvSpPr/>
            <p:nvPr/>
          </p:nvSpPr>
          <p:spPr>
            <a:xfrm>
              <a:off x="1097693" y="1711498"/>
              <a:ext cx="1703506" cy="170350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p>
              <a:endParaRPr lang="en-US"/>
            </a:p>
          </p:txBody>
        </p:sp>
      </p:grpSp>
      <p:cxnSp>
        <p:nvCxnSpPr>
          <p:cNvPr id="494" name="Straight Arrow Connector 493">
            <a:extLst>
              <a:ext uri="{FF2B5EF4-FFF2-40B4-BE49-F238E27FC236}">
                <a16:creationId xmlns:a16="http://schemas.microsoft.com/office/drawing/2014/main" id="{47B33449-69FA-9160-A361-C00F98F5E5D3}"/>
              </a:ext>
            </a:extLst>
          </p:cNvPr>
          <p:cNvCxnSpPr>
            <a:cxnSpLocks/>
          </p:cNvCxnSpPr>
          <p:nvPr/>
        </p:nvCxnSpPr>
        <p:spPr>
          <a:xfrm>
            <a:off x="2190380" y="5646310"/>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sp>
        <p:nvSpPr>
          <p:cNvPr id="450" name="TextBox 449">
            <a:extLst>
              <a:ext uri="{FF2B5EF4-FFF2-40B4-BE49-F238E27FC236}">
                <a16:creationId xmlns:a16="http://schemas.microsoft.com/office/drawing/2014/main" id="{6CFE3B76-F685-6AD0-5201-1EEBCE4E4A52}"/>
              </a:ext>
            </a:extLst>
          </p:cNvPr>
          <p:cNvSpPr txBox="1"/>
          <p:nvPr/>
        </p:nvSpPr>
        <p:spPr>
          <a:xfrm>
            <a:off x="1261729" y="6156770"/>
            <a:ext cx="2848240" cy="307777"/>
          </a:xfrm>
          <a:prstGeom prst="rect">
            <a:avLst/>
          </a:prstGeom>
          <a:noFill/>
        </p:spPr>
        <p:txBody>
          <a:bodyPr wrap="square" rtlCol="0">
            <a:spAutoFit/>
          </a:bodyPr>
          <a:lstStyle/>
          <a:p>
            <a:pPr algn="ctr"/>
            <a:r>
              <a:rPr lang="en-US" altLang="zh-CN" sz="1400" dirty="0"/>
              <a:t>Base Occupancy Map (BOM)</a:t>
            </a:r>
            <a:endParaRPr lang="en-US" sz="1400" dirty="0"/>
          </a:p>
        </p:txBody>
      </p:sp>
      <p:grpSp>
        <p:nvGrpSpPr>
          <p:cNvPr id="452" name="Group 451">
            <a:extLst>
              <a:ext uri="{FF2B5EF4-FFF2-40B4-BE49-F238E27FC236}">
                <a16:creationId xmlns:a16="http://schemas.microsoft.com/office/drawing/2014/main" id="{908F06D1-DAD9-5B1E-F2EE-F8325308F12B}"/>
              </a:ext>
            </a:extLst>
          </p:cNvPr>
          <p:cNvGrpSpPr/>
          <p:nvPr/>
        </p:nvGrpSpPr>
        <p:grpSpPr>
          <a:xfrm>
            <a:off x="3363863" y="4746867"/>
            <a:ext cx="3172346" cy="1280625"/>
            <a:chOff x="2799983" y="4952607"/>
            <a:chExt cx="3172346" cy="1280625"/>
          </a:xfrm>
        </p:grpSpPr>
        <p:sp>
          <p:nvSpPr>
            <p:cNvPr id="422" name="Arrow: Right 172">
              <a:extLst>
                <a:ext uri="{FF2B5EF4-FFF2-40B4-BE49-F238E27FC236}">
                  <a16:creationId xmlns:a16="http://schemas.microsoft.com/office/drawing/2014/main" id="{460A6DE8-F0AB-ED15-5F31-491AC3BEE2F5}"/>
                </a:ext>
              </a:extLst>
            </p:cNvPr>
            <p:cNvSpPr/>
            <p:nvPr/>
          </p:nvSpPr>
          <p:spPr>
            <a:xfrm>
              <a:off x="2799983" y="5607749"/>
              <a:ext cx="3172346"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5" name="Arrow: Right 172">
              <a:extLst>
                <a:ext uri="{FF2B5EF4-FFF2-40B4-BE49-F238E27FC236}">
                  <a16:creationId xmlns:a16="http://schemas.microsoft.com/office/drawing/2014/main" id="{D2FB307C-EE29-10B9-B4D2-597E122D4C1B}"/>
                </a:ext>
              </a:extLst>
            </p:cNvPr>
            <p:cNvSpPr/>
            <p:nvPr/>
          </p:nvSpPr>
          <p:spPr>
            <a:xfrm rot="5400000">
              <a:off x="4090771" y="5105042"/>
              <a:ext cx="729413"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TextBox 450">
              <a:extLst>
                <a:ext uri="{FF2B5EF4-FFF2-40B4-BE49-F238E27FC236}">
                  <a16:creationId xmlns:a16="http://schemas.microsoft.com/office/drawing/2014/main" id="{781576D3-2805-FB5E-516A-58C96B141779}"/>
                </a:ext>
              </a:extLst>
            </p:cNvPr>
            <p:cNvSpPr txBox="1"/>
            <p:nvPr/>
          </p:nvSpPr>
          <p:spPr>
            <a:xfrm>
              <a:off x="3012757" y="5925455"/>
              <a:ext cx="2848240" cy="307777"/>
            </a:xfrm>
            <a:prstGeom prst="rect">
              <a:avLst/>
            </a:prstGeom>
            <a:noFill/>
          </p:spPr>
          <p:txBody>
            <a:bodyPr wrap="square" rtlCol="0">
              <a:spAutoFit/>
            </a:bodyPr>
            <a:lstStyle/>
            <a:p>
              <a:pPr algn="ctr"/>
              <a:r>
                <a:rPr lang="en-US" altLang="zh-CN" sz="1400" dirty="0"/>
                <a:t>Rotate</a:t>
              </a:r>
              <a:endParaRPr lang="en-US" sz="1400" dirty="0"/>
            </a:p>
          </p:txBody>
        </p:sp>
      </p:grpSp>
      <p:sp>
        <p:nvSpPr>
          <p:cNvPr id="459" name="TextBox 458">
            <a:extLst>
              <a:ext uri="{FF2B5EF4-FFF2-40B4-BE49-F238E27FC236}">
                <a16:creationId xmlns:a16="http://schemas.microsoft.com/office/drawing/2014/main" id="{19AA832E-5280-9AB7-E5C3-18E721B76AC7}"/>
              </a:ext>
            </a:extLst>
          </p:cNvPr>
          <p:cNvSpPr txBox="1"/>
          <p:nvPr/>
        </p:nvSpPr>
        <p:spPr>
          <a:xfrm>
            <a:off x="1077364" y="4575070"/>
            <a:ext cx="1383713" cy="369332"/>
          </a:xfrm>
          <a:prstGeom prst="rect">
            <a:avLst/>
          </a:prstGeom>
          <a:noFill/>
        </p:spPr>
        <p:txBody>
          <a:bodyPr wrap="none" rtlCol="0">
            <a:spAutoFit/>
          </a:bodyPr>
          <a:lstStyle/>
          <a:p>
            <a:pPr algn="ctr"/>
            <a:r>
              <a:rPr lang="en-US" altLang="zh-CN" dirty="0"/>
              <a:t>Rasterization</a:t>
            </a:r>
            <a:endParaRPr lang="en-US" dirty="0"/>
          </a:p>
        </p:txBody>
      </p:sp>
      <p:sp>
        <p:nvSpPr>
          <p:cNvPr id="457" name="Content Placeholder 2">
            <a:extLst>
              <a:ext uri="{FF2B5EF4-FFF2-40B4-BE49-F238E27FC236}">
                <a16:creationId xmlns:a16="http://schemas.microsoft.com/office/drawing/2014/main" id="{9B547898-7CCD-FEB3-F6D6-276BA6DA796C}"/>
              </a:ext>
            </a:extLst>
          </p:cNvPr>
          <p:cNvSpPr>
            <a:spLocks noGrp="1"/>
          </p:cNvSpPr>
          <p:nvPr>
            <p:ph idx="1"/>
          </p:nvPr>
        </p:nvSpPr>
        <p:spPr>
          <a:xfrm>
            <a:off x="838200" y="1825625"/>
            <a:ext cx="10515600" cy="4351338"/>
          </a:xfrm>
        </p:spPr>
        <p:txBody>
          <a:bodyPr>
            <a:normAutofit/>
          </a:bodyPr>
          <a:lstStyle/>
          <a:p>
            <a:pPr marL="285750" indent="-285750">
              <a:buFont typeface="Arial" panose="020B0604020202020204" pitchFamily="34" charset="0"/>
              <a:buChar char="•"/>
            </a:pPr>
            <a:r>
              <a:rPr lang="en-US" altLang="zh-CN" dirty="0"/>
              <a:t>Higher positional and angular resolutions are critical for ROMA.</a:t>
            </a:r>
          </a:p>
          <a:p>
            <a:pPr marL="285750" indent="-285750">
              <a:buFont typeface="Arial" panose="020B0604020202020204" pitchFamily="34" charset="0"/>
              <a:buChar char="•"/>
            </a:pPr>
            <a:r>
              <a:rPr lang="en-US" altLang="zh-CN" dirty="0"/>
              <a:t>However, the </a:t>
            </a:r>
            <a:r>
              <a:rPr lang="en-US" dirty="0"/>
              <a:t>extra time and space costs are always unacceptable.</a:t>
            </a:r>
            <a:endParaRPr lang="en-US" altLang="zh-CN" dirty="0"/>
          </a:p>
        </p:txBody>
      </p:sp>
      <p:sp>
        <p:nvSpPr>
          <p:cNvPr id="460" name="Rounded Rectangle 2">
            <a:extLst>
              <a:ext uri="{FF2B5EF4-FFF2-40B4-BE49-F238E27FC236}">
                <a16:creationId xmlns:a16="http://schemas.microsoft.com/office/drawing/2014/main" id="{643D7CC8-92CE-02B6-B2E3-EA9D64AE0F17}"/>
              </a:ext>
            </a:extLst>
          </p:cNvPr>
          <p:cNvSpPr/>
          <p:nvPr/>
        </p:nvSpPr>
        <p:spPr>
          <a:xfrm>
            <a:off x="1489151" y="5019708"/>
            <a:ext cx="2376341" cy="1475086"/>
          </a:xfrm>
          <a:prstGeom prst="roundRect">
            <a:avLst>
              <a:gd name="adj" fmla="val 1086"/>
            </a:avLst>
          </a:prstGeom>
          <a:noFill/>
          <a:ln w="38100">
            <a:solidFill>
              <a:srgbClr val="18A2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ounded Rectangle 2">
            <a:extLst>
              <a:ext uri="{FF2B5EF4-FFF2-40B4-BE49-F238E27FC236}">
                <a16:creationId xmlns:a16="http://schemas.microsoft.com/office/drawing/2014/main" id="{69249067-8F24-705E-6397-49C6ADA61C7C}"/>
              </a:ext>
            </a:extLst>
          </p:cNvPr>
          <p:cNvSpPr/>
          <p:nvPr/>
        </p:nvSpPr>
        <p:spPr>
          <a:xfrm>
            <a:off x="6822696" y="5313290"/>
            <a:ext cx="1154786" cy="1131995"/>
          </a:xfrm>
          <a:prstGeom prst="roundRect">
            <a:avLst>
              <a:gd name="adj" fmla="val 1086"/>
            </a:avLst>
          </a:prstGeom>
          <a:noFill/>
          <a:ln w="38100">
            <a:solidFill>
              <a:srgbClr val="18A2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ectangle: Rounded Corners 1492">
            <a:extLst>
              <a:ext uri="{FF2B5EF4-FFF2-40B4-BE49-F238E27FC236}">
                <a16:creationId xmlns:a16="http://schemas.microsoft.com/office/drawing/2014/main" id="{0AC6713B-2676-9372-2B64-8FAE3787E020}"/>
              </a:ext>
            </a:extLst>
          </p:cNvPr>
          <p:cNvSpPr/>
          <p:nvPr/>
        </p:nvSpPr>
        <p:spPr>
          <a:xfrm>
            <a:off x="4126836" y="6012324"/>
            <a:ext cx="2472797" cy="499633"/>
          </a:xfrm>
          <a:prstGeom prst="roundRect">
            <a:avLst>
              <a:gd name="adj" fmla="val 11752"/>
            </a:avLst>
          </a:prstGeom>
          <a:solidFill>
            <a:srgbClr val="1FB0FF"/>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Positional resolution</a:t>
            </a:r>
          </a:p>
        </p:txBody>
      </p:sp>
      <p:sp>
        <p:nvSpPr>
          <p:cNvPr id="512" name="Rounded Rectangle 2">
            <a:extLst>
              <a:ext uri="{FF2B5EF4-FFF2-40B4-BE49-F238E27FC236}">
                <a16:creationId xmlns:a16="http://schemas.microsoft.com/office/drawing/2014/main" id="{697768BF-63D2-F1CA-D6E8-B759F7737E8E}"/>
              </a:ext>
            </a:extLst>
          </p:cNvPr>
          <p:cNvSpPr/>
          <p:nvPr/>
        </p:nvSpPr>
        <p:spPr>
          <a:xfrm>
            <a:off x="6668107" y="2788745"/>
            <a:ext cx="3908483" cy="3768243"/>
          </a:xfrm>
          <a:prstGeom prst="roundRect">
            <a:avLst>
              <a:gd name="adj" fmla="val 1086"/>
            </a:avLst>
          </a:prstGeom>
          <a:noFill/>
          <a:ln w="38100">
            <a:solidFill>
              <a:srgbClr val="F2D6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Rectangle: Rounded Corners 1492">
            <a:extLst>
              <a:ext uri="{FF2B5EF4-FFF2-40B4-BE49-F238E27FC236}">
                <a16:creationId xmlns:a16="http://schemas.microsoft.com/office/drawing/2014/main" id="{A0A155AC-F124-8F46-6BEF-DECEE3A5DF26}"/>
              </a:ext>
            </a:extLst>
          </p:cNvPr>
          <p:cNvSpPr/>
          <p:nvPr/>
        </p:nvSpPr>
        <p:spPr>
          <a:xfrm>
            <a:off x="4138823" y="2633454"/>
            <a:ext cx="2472797" cy="499633"/>
          </a:xfrm>
          <a:prstGeom prst="roundRect">
            <a:avLst>
              <a:gd name="adj" fmla="val 11752"/>
            </a:avLst>
          </a:prstGeom>
          <a:solidFill>
            <a:srgbClr val="F2D68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Angular resolution</a:t>
            </a:r>
          </a:p>
        </p:txBody>
      </p:sp>
    </p:spTree>
    <p:extLst>
      <p:ext uri="{BB962C8B-B14F-4D97-AF65-F5344CB8AC3E}">
        <p14:creationId xmlns:p14="http://schemas.microsoft.com/office/powerpoint/2010/main" val="188859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60"/>
                                        </p:tgtEl>
                                        <p:attrNameLst>
                                          <p:attrName>style.visibility</p:attrName>
                                        </p:attrNameLst>
                                      </p:cBhvr>
                                      <p:to>
                                        <p:strVal val="visible"/>
                                      </p:to>
                                    </p:set>
                                    <p:animEffect transition="in" filter="wheel(1)">
                                      <p:cBhvr>
                                        <p:cTn id="7" dur="1000"/>
                                        <p:tgtEl>
                                          <p:spTgt spid="460"/>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446"/>
                                        </p:tgtEl>
                                        <p:attrNameLst>
                                          <p:attrName>style.visibility</p:attrName>
                                        </p:attrNameLst>
                                      </p:cBhvr>
                                      <p:to>
                                        <p:strVal val="visible"/>
                                      </p:to>
                                    </p:set>
                                    <p:animEffect transition="in" filter="wheel(1)">
                                      <p:cBhvr>
                                        <p:cTn id="11" dur="1000"/>
                                        <p:tgtEl>
                                          <p:spTgt spid="446"/>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447"/>
                                        </p:tgtEl>
                                        <p:attrNameLst>
                                          <p:attrName>style.visibility</p:attrName>
                                        </p:attrNameLst>
                                      </p:cBhvr>
                                      <p:to>
                                        <p:strVal val="visible"/>
                                      </p:to>
                                    </p:set>
                                    <p:animEffect transition="in" filter="wipe(up)">
                                      <p:cBhvr>
                                        <p:cTn id="15" dur="500"/>
                                        <p:tgtEl>
                                          <p:spTgt spid="44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512"/>
                                        </p:tgtEl>
                                        <p:attrNameLst>
                                          <p:attrName>style.visibility</p:attrName>
                                        </p:attrNameLst>
                                      </p:cBhvr>
                                      <p:to>
                                        <p:strVal val="visible"/>
                                      </p:to>
                                    </p:set>
                                    <p:animEffect transition="in" filter="wheel(1)">
                                      <p:cBhvr>
                                        <p:cTn id="20" dur="1000"/>
                                        <p:tgtEl>
                                          <p:spTgt spid="512"/>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513"/>
                                        </p:tgtEl>
                                        <p:attrNameLst>
                                          <p:attrName>style.visibility</p:attrName>
                                        </p:attrNameLst>
                                      </p:cBhvr>
                                      <p:to>
                                        <p:strVal val="visible"/>
                                      </p:to>
                                    </p:set>
                                    <p:animEffect transition="in" filter="wipe(up)">
                                      <p:cBhvr>
                                        <p:cTn id="24" dur="500"/>
                                        <p:tgtEl>
                                          <p:spTgt spid="51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7">
                                            <p:txEl>
                                              <p:pRg st="0" end="0"/>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45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uiExpand="1" build="p"/>
      <p:bldP spid="460" grpId="0" animBg="1"/>
      <p:bldP spid="446" grpId="0" animBg="1"/>
      <p:bldP spid="447" grpId="0" animBg="1"/>
      <p:bldP spid="512" grpId="0" animBg="1"/>
      <p:bldP spid="5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Rectangle 454">
            <a:extLst>
              <a:ext uri="{FF2B5EF4-FFF2-40B4-BE49-F238E27FC236}">
                <a16:creationId xmlns:a16="http://schemas.microsoft.com/office/drawing/2014/main" id="{5E4537AF-618B-7D48-DB77-AF0C0A730290}"/>
              </a:ext>
            </a:extLst>
          </p:cNvPr>
          <p:cNvSpPr/>
          <p:nvPr/>
        </p:nvSpPr>
        <p:spPr>
          <a:xfrm>
            <a:off x="6752353" y="2914644"/>
            <a:ext cx="3728619" cy="3585152"/>
          </a:xfrm>
          <a:prstGeom prst="rect">
            <a:avLst/>
          </a:prstGeom>
          <a:solidFill>
            <a:srgbClr val="E6E6E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TextBox 455">
            <a:extLst>
              <a:ext uri="{FF2B5EF4-FFF2-40B4-BE49-F238E27FC236}">
                <a16:creationId xmlns:a16="http://schemas.microsoft.com/office/drawing/2014/main" id="{5AD6B0A4-09F2-1FA5-B8C4-17ED028C39B8}"/>
              </a:ext>
            </a:extLst>
          </p:cNvPr>
          <p:cNvSpPr txBox="1"/>
          <p:nvPr/>
        </p:nvSpPr>
        <p:spPr>
          <a:xfrm>
            <a:off x="9973392" y="5510224"/>
            <a:ext cx="2342454" cy="923330"/>
          </a:xfrm>
          <a:prstGeom prst="rect">
            <a:avLst/>
          </a:prstGeom>
          <a:noFill/>
        </p:spPr>
        <p:txBody>
          <a:bodyPr wrap="square">
            <a:spAutoFit/>
          </a:bodyPr>
          <a:lstStyle/>
          <a:p>
            <a:pPr algn="ctr"/>
            <a:r>
              <a:rPr lang="en-US" dirty="0"/>
              <a:t>Ray-aligned</a:t>
            </a:r>
          </a:p>
          <a:p>
            <a:pPr algn="ctr"/>
            <a:r>
              <a:rPr lang="en-US" dirty="0"/>
              <a:t>OM Array</a:t>
            </a:r>
          </a:p>
          <a:p>
            <a:pPr algn="ctr"/>
            <a:r>
              <a:rPr lang="en-US" dirty="0"/>
              <a:t>(ROMA)</a:t>
            </a:r>
          </a:p>
        </p:txBody>
      </p:sp>
      <p:pic>
        <p:nvPicPr>
          <p:cNvPr id="421" name="Picture 420" descr="A picture containing cartoon, art&#10;&#10;Description automatically generated">
            <a:extLst>
              <a:ext uri="{FF2B5EF4-FFF2-40B4-BE49-F238E27FC236}">
                <a16:creationId xmlns:a16="http://schemas.microsoft.com/office/drawing/2014/main" id="{A8092012-678F-0522-24C3-C779F1A8B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978" y="2476052"/>
            <a:ext cx="2302426" cy="2302426"/>
          </a:xfrm>
          <a:prstGeom prst="rect">
            <a:avLst/>
          </a:prstGeom>
        </p:spPr>
      </p:pic>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Spatiotemporal scheme</a:t>
            </a:r>
          </a:p>
        </p:txBody>
      </p:sp>
      <p:grpSp>
        <p:nvGrpSpPr>
          <p:cNvPr id="44" name="Group 43">
            <a:extLst>
              <a:ext uri="{FF2B5EF4-FFF2-40B4-BE49-F238E27FC236}">
                <a16:creationId xmlns:a16="http://schemas.microsoft.com/office/drawing/2014/main" id="{38A70080-F1A7-B010-E78B-6448B34AA673}"/>
              </a:ext>
            </a:extLst>
          </p:cNvPr>
          <p:cNvGrpSpPr/>
          <p:nvPr/>
        </p:nvGrpSpPr>
        <p:grpSpPr>
          <a:xfrm>
            <a:off x="3949018" y="3438682"/>
            <a:ext cx="2083847" cy="1330669"/>
            <a:chOff x="542787" y="3887750"/>
            <a:chExt cx="2691911" cy="1718957"/>
          </a:xfrm>
        </p:grpSpPr>
        <p:sp>
          <p:nvSpPr>
            <p:cNvPr id="5" name="Freeform: Shape 4">
              <a:extLst>
                <a:ext uri="{FF2B5EF4-FFF2-40B4-BE49-F238E27FC236}">
                  <a16:creationId xmlns:a16="http://schemas.microsoft.com/office/drawing/2014/main" id="{762C623C-C74B-FE67-2948-5475059AC20D}"/>
                </a:ext>
              </a:extLst>
            </p:cNvPr>
            <p:cNvSpPr/>
            <p:nvPr/>
          </p:nvSpPr>
          <p:spPr>
            <a:xfrm>
              <a:off x="838420" y="3887750"/>
              <a:ext cx="2103667" cy="1051833"/>
            </a:xfrm>
            <a:custGeom>
              <a:avLst/>
              <a:gdLst>
                <a:gd name="connsiteX0" fmla="*/ 0 w 1466119"/>
                <a:gd name="connsiteY0" fmla="*/ 733060 h 733059"/>
                <a:gd name="connsiteX1" fmla="*/ 733060 w 1466119"/>
                <a:gd name="connsiteY1" fmla="*/ 0 h 733059"/>
                <a:gd name="connsiteX2" fmla="*/ 1466119 w 1466119"/>
                <a:gd name="connsiteY2" fmla="*/ 733060 h 733059"/>
              </a:gdLst>
              <a:ahLst/>
              <a:cxnLst>
                <a:cxn ang="0">
                  <a:pos x="connsiteX0" y="connsiteY0"/>
                </a:cxn>
                <a:cxn ang="0">
                  <a:pos x="connsiteX1" y="connsiteY1"/>
                </a:cxn>
                <a:cxn ang="0">
                  <a:pos x="connsiteX2" y="connsiteY2"/>
                </a:cxn>
              </a:cxnLst>
              <a:rect l="l" t="t" r="r" b="b"/>
              <a:pathLst>
                <a:path w="1466119" h="733059">
                  <a:moveTo>
                    <a:pt x="0" y="733060"/>
                  </a:moveTo>
                  <a:cubicBezTo>
                    <a:pt x="0" y="328194"/>
                    <a:pt x="328194" y="0"/>
                    <a:pt x="733060" y="0"/>
                  </a:cubicBezTo>
                  <a:cubicBezTo>
                    <a:pt x="1137925" y="0"/>
                    <a:pt x="1466119" y="328194"/>
                    <a:pt x="1466119" y="733060"/>
                  </a:cubicBezTo>
                </a:path>
              </a:pathLst>
            </a:custGeom>
            <a:noFill/>
            <a:ln w="17516" cap="rnd">
              <a:solidFill>
                <a:srgbClr val="666666"/>
              </a:solid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AF711F5A-828B-966D-D098-724C9C03DF88}"/>
                </a:ext>
              </a:extLst>
            </p:cNvPr>
            <p:cNvSpPr/>
            <p:nvPr/>
          </p:nvSpPr>
          <p:spPr>
            <a:xfrm>
              <a:off x="838200" y="4939584"/>
              <a:ext cx="2103666" cy="169316"/>
            </a:xfrm>
            <a:custGeom>
              <a:avLst/>
              <a:gdLst>
                <a:gd name="connsiteX0" fmla="*/ 1466119 w 1466118"/>
                <a:gd name="connsiteY0" fmla="*/ 0 h 118002"/>
                <a:gd name="connsiteX1" fmla="*/ 733059 w 1466118"/>
                <a:gd name="connsiteY1" fmla="*/ 118002 h 118002"/>
                <a:gd name="connsiteX2" fmla="*/ 0 w 1466118"/>
                <a:gd name="connsiteY2" fmla="*/ 0 h 118002"/>
              </a:gdLst>
              <a:ahLst/>
              <a:cxnLst>
                <a:cxn ang="0">
                  <a:pos x="connsiteX0" y="connsiteY0"/>
                </a:cxn>
                <a:cxn ang="0">
                  <a:pos x="connsiteX1" y="connsiteY1"/>
                </a:cxn>
                <a:cxn ang="0">
                  <a:pos x="connsiteX2" y="connsiteY2"/>
                </a:cxn>
              </a:cxnLst>
              <a:rect l="l" t="t" r="r" b="b"/>
              <a:pathLst>
                <a:path w="1466118" h="118002">
                  <a:moveTo>
                    <a:pt x="1466119" y="0"/>
                  </a:moveTo>
                  <a:cubicBezTo>
                    <a:pt x="1466119" y="65147"/>
                    <a:pt x="1137924" y="118002"/>
                    <a:pt x="733059" y="118002"/>
                  </a:cubicBezTo>
                  <a:cubicBezTo>
                    <a:pt x="328194" y="118002"/>
                    <a:pt x="0" y="65147"/>
                    <a:pt x="0" y="0"/>
                  </a:cubicBezTo>
                </a:path>
              </a:pathLst>
            </a:custGeom>
            <a:solidFill>
              <a:srgbClr val="EFE8DA"/>
            </a:solidFill>
            <a:ln w="17516" cap="rnd">
              <a:solidFill>
                <a:srgbClr val="666666"/>
              </a:solidFill>
              <a:prstDash val="solid"/>
              <a:miter/>
            </a:ln>
          </p:spPr>
          <p:txBody>
            <a:bodyPr rtlCol="0" anchor="ctr"/>
            <a:lstStyle/>
            <a:p>
              <a:endParaRPr lang="en-US" dirty="0"/>
            </a:p>
          </p:txBody>
        </p:sp>
        <p:grpSp>
          <p:nvGrpSpPr>
            <p:cNvPr id="7" name="Graphic 610">
              <a:extLst>
                <a:ext uri="{FF2B5EF4-FFF2-40B4-BE49-F238E27FC236}">
                  <a16:creationId xmlns:a16="http://schemas.microsoft.com/office/drawing/2014/main" id="{B21CB60C-C35E-C887-DA48-B507F141EADF}"/>
                </a:ext>
              </a:extLst>
            </p:cNvPr>
            <p:cNvGrpSpPr/>
            <p:nvPr/>
          </p:nvGrpSpPr>
          <p:grpSpPr>
            <a:xfrm>
              <a:off x="838420" y="4770267"/>
              <a:ext cx="2103667" cy="169316"/>
              <a:chOff x="3590018" y="3218449"/>
              <a:chExt cx="1466119" cy="118002"/>
            </a:xfrm>
          </p:grpSpPr>
          <p:sp>
            <p:nvSpPr>
              <p:cNvPr id="8" name="Freeform: Shape 7">
                <a:extLst>
                  <a:ext uri="{FF2B5EF4-FFF2-40B4-BE49-F238E27FC236}">
                    <a16:creationId xmlns:a16="http://schemas.microsoft.com/office/drawing/2014/main" id="{A82C2D43-CB5D-ACD0-2151-118F6DA426E7}"/>
                  </a:ext>
                </a:extLst>
              </p:cNvPr>
              <p:cNvSpPr/>
              <p:nvPr/>
            </p:nvSpPr>
            <p:spPr>
              <a:xfrm>
                <a:off x="3590018" y="3218449"/>
                <a:ext cx="1466119" cy="118002"/>
              </a:xfrm>
              <a:custGeom>
                <a:avLst/>
                <a:gdLst>
                  <a:gd name="connsiteX0" fmla="*/ 0 w 1466119"/>
                  <a:gd name="connsiteY0" fmla="*/ 118003 h 118002"/>
                  <a:gd name="connsiteX1" fmla="*/ 733060 w 1466119"/>
                  <a:gd name="connsiteY1" fmla="*/ 0 h 118002"/>
                  <a:gd name="connsiteX2" fmla="*/ 1466119 w 1466119"/>
                  <a:gd name="connsiteY2" fmla="*/ 118003 h 118002"/>
                </a:gdLst>
                <a:ahLst/>
                <a:cxnLst>
                  <a:cxn ang="0">
                    <a:pos x="connsiteX0" y="connsiteY0"/>
                  </a:cxn>
                  <a:cxn ang="0">
                    <a:pos x="connsiteX1" y="connsiteY1"/>
                  </a:cxn>
                  <a:cxn ang="0">
                    <a:pos x="connsiteX2" y="connsiteY2"/>
                  </a:cxn>
                </a:cxnLst>
                <a:rect l="l" t="t" r="r" b="b"/>
                <a:pathLst>
                  <a:path w="1466119" h="118002">
                    <a:moveTo>
                      <a:pt x="0" y="118003"/>
                    </a:moveTo>
                    <a:cubicBezTo>
                      <a:pt x="0" y="52855"/>
                      <a:pt x="328194" y="0"/>
                      <a:pt x="733060" y="0"/>
                    </a:cubicBezTo>
                    <a:cubicBezTo>
                      <a:pt x="1137925" y="0"/>
                      <a:pt x="1466119" y="52855"/>
                      <a:pt x="1466119" y="118003"/>
                    </a:cubicBezTo>
                  </a:path>
                </a:pathLst>
              </a:custGeom>
              <a:solidFill>
                <a:srgbClr val="EFE8DA"/>
              </a:solidFill>
              <a:ln w="15358" cap="flat">
                <a:noFill/>
                <a:prstDash val="solid"/>
                <a:miter/>
              </a:ln>
            </p:spPr>
            <p:txBody>
              <a:bodyPr rtlCol="0" anchor="ctr"/>
              <a:lstStyle/>
              <a:p>
                <a:endParaRPr lang="en-US" dirty="0"/>
              </a:p>
            </p:txBody>
          </p:sp>
          <p:grpSp>
            <p:nvGrpSpPr>
              <p:cNvPr id="9" name="Graphic 610">
                <a:extLst>
                  <a:ext uri="{FF2B5EF4-FFF2-40B4-BE49-F238E27FC236}">
                    <a16:creationId xmlns:a16="http://schemas.microsoft.com/office/drawing/2014/main" id="{3DCF67C9-B59F-F170-D6D8-5E4D6DAA4A5D}"/>
                  </a:ext>
                </a:extLst>
              </p:cNvPr>
              <p:cNvGrpSpPr/>
              <p:nvPr/>
            </p:nvGrpSpPr>
            <p:grpSpPr>
              <a:xfrm>
                <a:off x="3590018" y="3218449"/>
                <a:ext cx="1465965" cy="118002"/>
                <a:chOff x="3590018" y="3218449"/>
                <a:chExt cx="1465965" cy="118002"/>
              </a:xfrm>
              <a:noFill/>
            </p:grpSpPr>
            <p:sp>
              <p:nvSpPr>
                <p:cNvPr id="10" name="Freeform: Shape 9">
                  <a:extLst>
                    <a:ext uri="{FF2B5EF4-FFF2-40B4-BE49-F238E27FC236}">
                      <a16:creationId xmlns:a16="http://schemas.microsoft.com/office/drawing/2014/main" id="{75365205-497E-B280-548A-FD13117CE350}"/>
                    </a:ext>
                  </a:extLst>
                </p:cNvPr>
                <p:cNvSpPr/>
                <p:nvPr/>
              </p:nvSpPr>
              <p:spPr>
                <a:xfrm>
                  <a:off x="3590018" y="3320626"/>
                  <a:ext cx="6607" cy="15825"/>
                </a:xfrm>
                <a:custGeom>
                  <a:avLst/>
                  <a:gdLst>
                    <a:gd name="connsiteX0" fmla="*/ 0 w 6607"/>
                    <a:gd name="connsiteY0" fmla="*/ 15826 h 15825"/>
                    <a:gd name="connsiteX1" fmla="*/ 6607 w 6607"/>
                    <a:gd name="connsiteY1" fmla="*/ 0 h 15825"/>
                  </a:gdLst>
                  <a:ahLst/>
                  <a:cxnLst>
                    <a:cxn ang="0">
                      <a:pos x="connsiteX0" y="connsiteY0"/>
                    </a:cxn>
                    <a:cxn ang="0">
                      <a:pos x="connsiteX1" y="connsiteY1"/>
                    </a:cxn>
                  </a:cxnLst>
                  <a:rect l="l" t="t" r="r" b="b"/>
                  <a:pathLst>
                    <a:path w="6607" h="15825">
                      <a:moveTo>
                        <a:pt x="0" y="15826"/>
                      </a:moveTo>
                      <a:cubicBezTo>
                        <a:pt x="0" y="10448"/>
                        <a:pt x="2305" y="5224"/>
                        <a:pt x="6607" y="0"/>
                      </a:cubicBezTo>
                    </a:path>
                  </a:pathLst>
                </a:custGeom>
                <a:noFill/>
                <a:ln w="17516" cap="rnd">
                  <a:solidFill>
                    <a:srgbClr val="666666"/>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DB616003-67E9-56E6-D193-F90AA7A7148F}"/>
                    </a:ext>
                  </a:extLst>
                </p:cNvPr>
                <p:cNvSpPr/>
                <p:nvPr/>
              </p:nvSpPr>
              <p:spPr>
                <a:xfrm>
                  <a:off x="3624436" y="3218449"/>
                  <a:ext cx="1412034" cy="90806"/>
                </a:xfrm>
                <a:custGeom>
                  <a:avLst/>
                  <a:gdLst>
                    <a:gd name="connsiteX0" fmla="*/ 0 w 1412034"/>
                    <a:gd name="connsiteY0" fmla="*/ 82202 h 90806"/>
                    <a:gd name="connsiteX1" fmla="*/ 698642 w 1412034"/>
                    <a:gd name="connsiteY1" fmla="*/ 0 h 90806"/>
                    <a:gd name="connsiteX2" fmla="*/ 1412035 w 1412034"/>
                    <a:gd name="connsiteY2" fmla="*/ 90807 h 90806"/>
                  </a:gdLst>
                  <a:ahLst/>
                  <a:cxnLst>
                    <a:cxn ang="0">
                      <a:pos x="connsiteX0" y="connsiteY0"/>
                    </a:cxn>
                    <a:cxn ang="0">
                      <a:pos x="connsiteX1" y="connsiteY1"/>
                    </a:cxn>
                    <a:cxn ang="0">
                      <a:pos x="connsiteX2" y="connsiteY2"/>
                    </a:cxn>
                  </a:cxnLst>
                  <a:rect l="l" t="t" r="r" b="b"/>
                  <a:pathLst>
                    <a:path w="1412034" h="90806">
                      <a:moveTo>
                        <a:pt x="0" y="82202"/>
                      </a:moveTo>
                      <a:cubicBezTo>
                        <a:pt x="94187" y="34571"/>
                        <a:pt x="371370" y="0"/>
                        <a:pt x="698642" y="0"/>
                      </a:cubicBezTo>
                      <a:cubicBezTo>
                        <a:pt x="1045428" y="0"/>
                        <a:pt x="1335824" y="38720"/>
                        <a:pt x="1412035" y="90807"/>
                      </a:cubicBezTo>
                    </a:path>
                  </a:pathLst>
                </a:custGeom>
                <a:noFill/>
                <a:ln w="17516" cap="rnd">
                  <a:solidFill>
                    <a:srgbClr val="666666"/>
                  </a:solidFill>
                  <a:custDash>
                    <a:ds d="168308" sp="168308"/>
                  </a:custDash>
                  <a:miter/>
                </a:ln>
              </p:spPr>
              <p:txBody>
                <a:bodyPr rtlCol="0" anchor="ctr"/>
                <a:lstStyle/>
                <a:p>
                  <a:endParaRPr lang="en-US"/>
                </a:p>
              </p:txBody>
            </p:sp>
            <p:sp>
              <p:nvSpPr>
                <p:cNvPr id="13" name="Freeform: Shape 12">
                  <a:extLst>
                    <a:ext uri="{FF2B5EF4-FFF2-40B4-BE49-F238E27FC236}">
                      <a16:creationId xmlns:a16="http://schemas.microsoft.com/office/drawing/2014/main" id="{828C0A5A-6E35-A8E4-26C6-BA3FC7ACCC7D}"/>
                    </a:ext>
                  </a:extLst>
                </p:cNvPr>
                <p:cNvSpPr/>
                <p:nvPr/>
              </p:nvSpPr>
              <p:spPr>
                <a:xfrm>
                  <a:off x="5049377" y="3320626"/>
                  <a:ext cx="6606" cy="15825"/>
                </a:xfrm>
                <a:custGeom>
                  <a:avLst/>
                  <a:gdLst>
                    <a:gd name="connsiteX0" fmla="*/ 0 w 6606"/>
                    <a:gd name="connsiteY0" fmla="*/ 0 h 15825"/>
                    <a:gd name="connsiteX1" fmla="*/ 6607 w 6606"/>
                    <a:gd name="connsiteY1" fmla="*/ 15826 h 15825"/>
                  </a:gdLst>
                  <a:ahLst/>
                  <a:cxnLst>
                    <a:cxn ang="0">
                      <a:pos x="connsiteX0" y="connsiteY0"/>
                    </a:cxn>
                    <a:cxn ang="0">
                      <a:pos x="connsiteX1" y="connsiteY1"/>
                    </a:cxn>
                  </a:cxnLst>
                  <a:rect l="l" t="t" r="r" b="b"/>
                  <a:pathLst>
                    <a:path w="6606" h="15825">
                      <a:moveTo>
                        <a:pt x="0" y="0"/>
                      </a:moveTo>
                      <a:cubicBezTo>
                        <a:pt x="4302" y="5224"/>
                        <a:pt x="6607" y="10448"/>
                        <a:pt x="6607" y="15826"/>
                      </a:cubicBezTo>
                    </a:path>
                  </a:pathLst>
                </a:custGeom>
                <a:noFill/>
                <a:ln w="17516" cap="rnd">
                  <a:solidFill>
                    <a:srgbClr val="666666"/>
                  </a:solidFill>
                  <a:prstDash val="solid"/>
                  <a:miter/>
                </a:ln>
              </p:spPr>
              <p:txBody>
                <a:bodyPr rtlCol="0" anchor="ctr"/>
                <a:lstStyle/>
                <a:p>
                  <a:endParaRPr lang="en-US"/>
                </a:p>
              </p:txBody>
            </p:sp>
          </p:grpSp>
        </p:grpSp>
        <p:grpSp>
          <p:nvGrpSpPr>
            <p:cNvPr id="43" name="Group 42">
              <a:extLst>
                <a:ext uri="{FF2B5EF4-FFF2-40B4-BE49-F238E27FC236}">
                  <a16:creationId xmlns:a16="http://schemas.microsoft.com/office/drawing/2014/main" id="{0DDB9E1E-ED5A-62C2-40EE-ADB14C86F4CC}"/>
                </a:ext>
              </a:extLst>
            </p:cNvPr>
            <p:cNvGrpSpPr/>
            <p:nvPr/>
          </p:nvGrpSpPr>
          <p:grpSpPr>
            <a:xfrm>
              <a:off x="933869" y="3914498"/>
              <a:ext cx="1924869" cy="1167575"/>
              <a:chOff x="933869" y="3914498"/>
              <a:chExt cx="1924869" cy="1167575"/>
            </a:xfrm>
          </p:grpSpPr>
          <p:grpSp>
            <p:nvGrpSpPr>
              <p:cNvPr id="15" name="Graphic 610">
                <a:extLst>
                  <a:ext uri="{FF2B5EF4-FFF2-40B4-BE49-F238E27FC236}">
                    <a16:creationId xmlns:a16="http://schemas.microsoft.com/office/drawing/2014/main" id="{26C186D2-9C76-A8F5-1AD8-8EE4A49049E1}"/>
                  </a:ext>
                </a:extLst>
              </p:cNvPr>
              <p:cNvGrpSpPr/>
              <p:nvPr/>
            </p:nvGrpSpPr>
            <p:grpSpPr>
              <a:xfrm>
                <a:off x="1808229" y="3914498"/>
                <a:ext cx="153882" cy="1046983"/>
                <a:chOff x="4269454" y="2621523"/>
                <a:chExt cx="107246" cy="729679"/>
              </a:xfrm>
              <a:solidFill>
                <a:srgbClr val="F2D680"/>
              </a:solidFill>
            </p:grpSpPr>
            <p:sp>
              <p:nvSpPr>
                <p:cNvPr id="40" name="Freeform: Shape 39">
                  <a:extLst>
                    <a:ext uri="{FF2B5EF4-FFF2-40B4-BE49-F238E27FC236}">
                      <a16:creationId xmlns:a16="http://schemas.microsoft.com/office/drawing/2014/main" id="{7ED656E6-5200-D059-5C4D-D83C0A6E3291}"/>
                    </a:ext>
                  </a:extLst>
                </p:cNvPr>
                <p:cNvSpPr/>
                <p:nvPr/>
              </p:nvSpPr>
              <p:spPr>
                <a:xfrm>
                  <a:off x="4323078" y="2698808"/>
                  <a:ext cx="15364" cy="652393"/>
                </a:xfrm>
                <a:custGeom>
                  <a:avLst/>
                  <a:gdLst>
                    <a:gd name="connsiteX0" fmla="*/ 0 w 15364"/>
                    <a:gd name="connsiteY0" fmla="*/ 652394 h 652393"/>
                    <a:gd name="connsiteX1" fmla="*/ 0 w 15364"/>
                    <a:gd name="connsiteY1" fmla="*/ 0 h 652393"/>
                  </a:gdLst>
                  <a:ahLst/>
                  <a:cxnLst>
                    <a:cxn ang="0">
                      <a:pos x="connsiteX0" y="connsiteY0"/>
                    </a:cxn>
                    <a:cxn ang="0">
                      <a:pos x="connsiteX1" y="connsiteY1"/>
                    </a:cxn>
                  </a:cxnLst>
                  <a:rect l="l" t="t" r="r" b="b"/>
                  <a:pathLst>
                    <a:path w="15364" h="652393">
                      <a:moveTo>
                        <a:pt x="0" y="652394"/>
                      </a:moveTo>
                      <a:lnTo>
                        <a:pt x="0" y="0"/>
                      </a:lnTo>
                    </a:path>
                  </a:pathLst>
                </a:custGeom>
                <a:ln w="30716" cap="rnd">
                  <a:solidFill>
                    <a:srgbClr val="F2D680"/>
                  </a:solid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8382160B-A290-A4B3-7427-673266B6EB20}"/>
                    </a:ext>
                  </a:extLst>
                </p:cNvPr>
                <p:cNvSpPr/>
                <p:nvPr/>
              </p:nvSpPr>
              <p:spPr>
                <a:xfrm>
                  <a:off x="4269454" y="2621523"/>
                  <a:ext cx="107246" cy="92957"/>
                </a:xfrm>
                <a:custGeom>
                  <a:avLst/>
                  <a:gdLst>
                    <a:gd name="connsiteX0" fmla="*/ 107247 w 107246"/>
                    <a:gd name="connsiteY0" fmla="*/ 92958 h 92957"/>
                    <a:gd name="connsiteX1" fmla="*/ 53624 w 107246"/>
                    <a:gd name="connsiteY1" fmla="*/ 0 h 92957"/>
                    <a:gd name="connsiteX2" fmla="*/ 0 w 107246"/>
                    <a:gd name="connsiteY2" fmla="*/ 92958 h 92957"/>
                  </a:gdLst>
                  <a:ahLst/>
                  <a:cxnLst>
                    <a:cxn ang="0">
                      <a:pos x="connsiteX0" y="connsiteY0"/>
                    </a:cxn>
                    <a:cxn ang="0">
                      <a:pos x="connsiteX1" y="connsiteY1"/>
                    </a:cxn>
                    <a:cxn ang="0">
                      <a:pos x="connsiteX2" y="connsiteY2"/>
                    </a:cxn>
                  </a:cxnLst>
                  <a:rect l="l" t="t" r="r" b="b"/>
                  <a:pathLst>
                    <a:path w="107246" h="92957">
                      <a:moveTo>
                        <a:pt x="107247" y="92958"/>
                      </a:moveTo>
                      <a:lnTo>
                        <a:pt x="53624" y="0"/>
                      </a:lnTo>
                      <a:lnTo>
                        <a:pt x="0" y="92958"/>
                      </a:lnTo>
                      <a:close/>
                    </a:path>
                  </a:pathLst>
                </a:custGeom>
                <a:solidFill>
                  <a:srgbClr val="F2D680"/>
                </a:solidFill>
                <a:ln w="15358" cap="flat">
                  <a:noFill/>
                  <a:prstDash val="solid"/>
                  <a:miter/>
                </a:ln>
              </p:spPr>
              <p:txBody>
                <a:bodyPr rtlCol="0" anchor="ctr"/>
                <a:lstStyle/>
                <a:p>
                  <a:endParaRPr lang="en-US"/>
                </a:p>
              </p:txBody>
            </p:sp>
          </p:grpSp>
          <p:grpSp>
            <p:nvGrpSpPr>
              <p:cNvPr id="16" name="Graphic 610">
                <a:extLst>
                  <a:ext uri="{FF2B5EF4-FFF2-40B4-BE49-F238E27FC236}">
                    <a16:creationId xmlns:a16="http://schemas.microsoft.com/office/drawing/2014/main" id="{26A68CE4-0908-52ED-E93A-924107B39CED}"/>
                  </a:ext>
                </a:extLst>
              </p:cNvPr>
              <p:cNvGrpSpPr/>
              <p:nvPr/>
            </p:nvGrpSpPr>
            <p:grpSpPr>
              <a:xfrm>
                <a:off x="1357380" y="4563985"/>
                <a:ext cx="527570" cy="397496"/>
                <a:chOff x="3955242" y="3074173"/>
                <a:chExt cx="367682" cy="277029"/>
              </a:xfrm>
              <a:solidFill>
                <a:srgbClr val="F2D680"/>
              </a:solidFill>
            </p:grpSpPr>
            <p:sp>
              <p:nvSpPr>
                <p:cNvPr id="38" name="Freeform: Shape 37">
                  <a:extLst>
                    <a:ext uri="{FF2B5EF4-FFF2-40B4-BE49-F238E27FC236}">
                      <a16:creationId xmlns:a16="http://schemas.microsoft.com/office/drawing/2014/main" id="{ED97FA8B-B3DC-0810-3CBD-03E406317B8A}"/>
                    </a:ext>
                  </a:extLst>
                </p:cNvPr>
                <p:cNvSpPr/>
                <p:nvPr/>
              </p:nvSpPr>
              <p:spPr>
                <a:xfrm>
                  <a:off x="4016855" y="3120575"/>
                  <a:ext cx="306068" cy="230627"/>
                </a:xfrm>
                <a:custGeom>
                  <a:avLst/>
                  <a:gdLst>
                    <a:gd name="connsiteX0" fmla="*/ 306069 w 306068"/>
                    <a:gd name="connsiteY0" fmla="*/ 230627 h 230627"/>
                    <a:gd name="connsiteX1" fmla="*/ 0 w 306068"/>
                    <a:gd name="connsiteY1" fmla="*/ 0 h 230627"/>
                  </a:gdLst>
                  <a:ahLst/>
                  <a:cxnLst>
                    <a:cxn ang="0">
                      <a:pos x="connsiteX0" y="connsiteY0"/>
                    </a:cxn>
                    <a:cxn ang="0">
                      <a:pos x="connsiteX1" y="connsiteY1"/>
                    </a:cxn>
                  </a:cxnLst>
                  <a:rect l="l" t="t" r="r" b="b"/>
                  <a:pathLst>
                    <a:path w="306068" h="230627">
                      <a:moveTo>
                        <a:pt x="306069" y="230627"/>
                      </a:moveTo>
                      <a:lnTo>
                        <a:pt x="0" y="0"/>
                      </a:lnTo>
                    </a:path>
                  </a:pathLst>
                </a:custGeom>
                <a:ln w="30716" cap="rnd">
                  <a:solidFill>
                    <a:srgbClr val="F2D680"/>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6125F2D-FE0E-E45D-91B3-BEE21FE946CA}"/>
                    </a:ext>
                  </a:extLst>
                </p:cNvPr>
                <p:cNvSpPr/>
                <p:nvPr/>
              </p:nvSpPr>
              <p:spPr>
                <a:xfrm>
                  <a:off x="3955242" y="3074173"/>
                  <a:ext cx="106478" cy="98642"/>
                </a:xfrm>
                <a:custGeom>
                  <a:avLst/>
                  <a:gdLst>
                    <a:gd name="connsiteX0" fmla="*/ 106479 w 106478"/>
                    <a:gd name="connsiteY0" fmla="*/ 13060 h 98642"/>
                    <a:gd name="connsiteX1" fmla="*/ 0 w 106478"/>
                    <a:gd name="connsiteY1" fmla="*/ 0 h 98642"/>
                    <a:gd name="connsiteX2" fmla="*/ 41946 w 106478"/>
                    <a:gd name="connsiteY2" fmla="*/ 98643 h 98642"/>
                  </a:gdLst>
                  <a:ahLst/>
                  <a:cxnLst>
                    <a:cxn ang="0">
                      <a:pos x="connsiteX0" y="connsiteY0"/>
                    </a:cxn>
                    <a:cxn ang="0">
                      <a:pos x="connsiteX1" y="connsiteY1"/>
                    </a:cxn>
                    <a:cxn ang="0">
                      <a:pos x="connsiteX2" y="connsiteY2"/>
                    </a:cxn>
                  </a:cxnLst>
                  <a:rect l="l" t="t" r="r" b="b"/>
                  <a:pathLst>
                    <a:path w="106478" h="98642">
                      <a:moveTo>
                        <a:pt x="106479" y="13060"/>
                      </a:moveTo>
                      <a:lnTo>
                        <a:pt x="0" y="0"/>
                      </a:lnTo>
                      <a:lnTo>
                        <a:pt x="41946" y="98643"/>
                      </a:lnTo>
                      <a:close/>
                    </a:path>
                  </a:pathLst>
                </a:custGeom>
                <a:solidFill>
                  <a:srgbClr val="F2D680"/>
                </a:solidFill>
                <a:ln w="15358" cap="flat">
                  <a:noFill/>
                  <a:prstDash val="solid"/>
                  <a:miter/>
                </a:ln>
              </p:spPr>
              <p:txBody>
                <a:bodyPr rtlCol="0" anchor="ctr"/>
                <a:lstStyle/>
                <a:p>
                  <a:endParaRPr lang="en-US"/>
                </a:p>
              </p:txBody>
            </p:sp>
          </p:grpSp>
          <p:grpSp>
            <p:nvGrpSpPr>
              <p:cNvPr id="17" name="Graphic 610">
                <a:extLst>
                  <a:ext uri="{FF2B5EF4-FFF2-40B4-BE49-F238E27FC236}">
                    <a16:creationId xmlns:a16="http://schemas.microsoft.com/office/drawing/2014/main" id="{C02B4D06-B0EB-4610-0198-587EF832A2D8}"/>
                  </a:ext>
                </a:extLst>
              </p:cNvPr>
              <p:cNvGrpSpPr/>
              <p:nvPr/>
            </p:nvGrpSpPr>
            <p:grpSpPr>
              <a:xfrm>
                <a:off x="1446668" y="4003125"/>
                <a:ext cx="438282" cy="958356"/>
                <a:chOff x="4017470" y="2683290"/>
                <a:chExt cx="305454" cy="667912"/>
              </a:xfrm>
              <a:solidFill>
                <a:srgbClr val="F2D680"/>
              </a:solidFill>
            </p:grpSpPr>
            <p:sp>
              <p:nvSpPr>
                <p:cNvPr id="36" name="Freeform: Shape 35">
                  <a:extLst>
                    <a:ext uri="{FF2B5EF4-FFF2-40B4-BE49-F238E27FC236}">
                      <a16:creationId xmlns:a16="http://schemas.microsoft.com/office/drawing/2014/main" id="{73918CEF-592B-48D3-4D5C-EDCDD78705E7}"/>
                    </a:ext>
                  </a:extLst>
                </p:cNvPr>
                <p:cNvSpPr/>
                <p:nvPr/>
              </p:nvSpPr>
              <p:spPr>
                <a:xfrm>
                  <a:off x="4060184" y="2753968"/>
                  <a:ext cx="262739" cy="597233"/>
                </a:xfrm>
                <a:custGeom>
                  <a:avLst/>
                  <a:gdLst>
                    <a:gd name="connsiteX0" fmla="*/ 262740 w 262739"/>
                    <a:gd name="connsiteY0" fmla="*/ 597234 h 597233"/>
                    <a:gd name="connsiteX1" fmla="*/ 0 w 262739"/>
                    <a:gd name="connsiteY1" fmla="*/ 0 h 597233"/>
                  </a:gdLst>
                  <a:ahLst/>
                  <a:cxnLst>
                    <a:cxn ang="0">
                      <a:pos x="connsiteX0" y="connsiteY0"/>
                    </a:cxn>
                    <a:cxn ang="0">
                      <a:pos x="connsiteX1" y="connsiteY1"/>
                    </a:cxn>
                  </a:cxnLst>
                  <a:rect l="l" t="t" r="r" b="b"/>
                  <a:pathLst>
                    <a:path w="262739" h="597233">
                      <a:moveTo>
                        <a:pt x="262740" y="597234"/>
                      </a:moveTo>
                      <a:lnTo>
                        <a:pt x="0" y="0"/>
                      </a:lnTo>
                    </a:path>
                  </a:pathLst>
                </a:custGeom>
                <a:ln w="30716" cap="rnd">
                  <a:solidFill>
                    <a:srgbClr val="F2D680"/>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62AFA4F-C1C9-D891-D0AA-6568B21E67E7}"/>
                    </a:ext>
                  </a:extLst>
                </p:cNvPr>
                <p:cNvSpPr/>
                <p:nvPr/>
              </p:nvSpPr>
              <p:spPr>
                <a:xfrm>
                  <a:off x="4017470" y="2683290"/>
                  <a:ext cx="98027" cy="106632"/>
                </a:xfrm>
                <a:custGeom>
                  <a:avLst/>
                  <a:gdLst>
                    <a:gd name="connsiteX0" fmla="*/ 98028 w 98027"/>
                    <a:gd name="connsiteY0" fmla="*/ 63457 h 106632"/>
                    <a:gd name="connsiteX1" fmla="*/ 11677 w 98027"/>
                    <a:gd name="connsiteY1" fmla="*/ 0 h 106632"/>
                    <a:gd name="connsiteX2" fmla="*/ 0 w 98027"/>
                    <a:gd name="connsiteY2" fmla="*/ 106632 h 106632"/>
                  </a:gdLst>
                  <a:ahLst/>
                  <a:cxnLst>
                    <a:cxn ang="0">
                      <a:pos x="connsiteX0" y="connsiteY0"/>
                    </a:cxn>
                    <a:cxn ang="0">
                      <a:pos x="connsiteX1" y="connsiteY1"/>
                    </a:cxn>
                    <a:cxn ang="0">
                      <a:pos x="connsiteX2" y="connsiteY2"/>
                    </a:cxn>
                  </a:cxnLst>
                  <a:rect l="l" t="t" r="r" b="b"/>
                  <a:pathLst>
                    <a:path w="98027" h="106632">
                      <a:moveTo>
                        <a:pt x="98028" y="63457"/>
                      </a:moveTo>
                      <a:lnTo>
                        <a:pt x="11677" y="0"/>
                      </a:lnTo>
                      <a:lnTo>
                        <a:pt x="0" y="106632"/>
                      </a:lnTo>
                      <a:close/>
                    </a:path>
                  </a:pathLst>
                </a:custGeom>
                <a:solidFill>
                  <a:srgbClr val="F2D680"/>
                </a:solidFill>
                <a:ln w="15358" cap="flat">
                  <a:noFill/>
                  <a:prstDash val="solid"/>
                  <a:miter/>
                </a:ln>
              </p:spPr>
              <p:txBody>
                <a:bodyPr rtlCol="0" anchor="ctr"/>
                <a:lstStyle/>
                <a:p>
                  <a:endParaRPr lang="en-US"/>
                </a:p>
              </p:txBody>
            </p:sp>
          </p:grpSp>
          <p:grpSp>
            <p:nvGrpSpPr>
              <p:cNvPr id="18" name="Graphic 610">
                <a:extLst>
                  <a:ext uri="{FF2B5EF4-FFF2-40B4-BE49-F238E27FC236}">
                    <a16:creationId xmlns:a16="http://schemas.microsoft.com/office/drawing/2014/main" id="{99FD7E79-1066-3445-ABE4-401C778FF329}"/>
                  </a:ext>
                </a:extLst>
              </p:cNvPr>
              <p:cNvGrpSpPr/>
              <p:nvPr/>
            </p:nvGrpSpPr>
            <p:grpSpPr>
              <a:xfrm>
                <a:off x="1885171" y="4220502"/>
                <a:ext cx="331136" cy="740979"/>
                <a:chOff x="4323078" y="2834788"/>
                <a:chExt cx="230780" cy="516414"/>
              </a:xfrm>
              <a:solidFill>
                <a:srgbClr val="F2D680"/>
              </a:solidFill>
            </p:grpSpPr>
            <p:sp>
              <p:nvSpPr>
                <p:cNvPr id="34" name="Freeform: Shape 33">
                  <a:extLst>
                    <a:ext uri="{FF2B5EF4-FFF2-40B4-BE49-F238E27FC236}">
                      <a16:creationId xmlns:a16="http://schemas.microsoft.com/office/drawing/2014/main" id="{9AF5D6D8-85B6-593A-DDA1-873E4B7E214F}"/>
                    </a:ext>
                  </a:extLst>
                </p:cNvPr>
                <p:cNvSpPr/>
                <p:nvPr/>
              </p:nvSpPr>
              <p:spPr>
                <a:xfrm>
                  <a:off x="4323078" y="2905927"/>
                  <a:ext cx="187451" cy="445274"/>
                </a:xfrm>
                <a:custGeom>
                  <a:avLst/>
                  <a:gdLst>
                    <a:gd name="connsiteX0" fmla="*/ 0 w 187451"/>
                    <a:gd name="connsiteY0" fmla="*/ 445275 h 445274"/>
                    <a:gd name="connsiteX1" fmla="*/ 187452 w 187451"/>
                    <a:gd name="connsiteY1" fmla="*/ 0 h 445274"/>
                  </a:gdLst>
                  <a:ahLst/>
                  <a:cxnLst>
                    <a:cxn ang="0">
                      <a:pos x="connsiteX0" y="connsiteY0"/>
                    </a:cxn>
                    <a:cxn ang="0">
                      <a:pos x="connsiteX1" y="connsiteY1"/>
                    </a:cxn>
                  </a:cxnLst>
                  <a:rect l="l" t="t" r="r" b="b"/>
                  <a:pathLst>
                    <a:path w="187451" h="445274">
                      <a:moveTo>
                        <a:pt x="0" y="445275"/>
                      </a:moveTo>
                      <a:lnTo>
                        <a:pt x="187452" y="0"/>
                      </a:lnTo>
                    </a:path>
                  </a:pathLst>
                </a:custGeom>
                <a:ln w="30716" cap="rnd">
                  <a:solidFill>
                    <a:srgbClr val="F2D680"/>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FAA8E8D-E49E-FD05-3951-3D0FB1CD613C}"/>
                    </a:ext>
                  </a:extLst>
                </p:cNvPr>
                <p:cNvSpPr/>
                <p:nvPr/>
              </p:nvSpPr>
              <p:spPr>
                <a:xfrm>
                  <a:off x="4455062" y="2834788"/>
                  <a:ext cx="98796" cy="106325"/>
                </a:xfrm>
                <a:custGeom>
                  <a:avLst/>
                  <a:gdLst>
                    <a:gd name="connsiteX0" fmla="*/ 98797 w 98796"/>
                    <a:gd name="connsiteY0" fmla="*/ 106325 h 106325"/>
                    <a:gd name="connsiteX1" fmla="*/ 85429 w 98796"/>
                    <a:gd name="connsiteY1" fmla="*/ 0 h 106325"/>
                    <a:gd name="connsiteX2" fmla="*/ 0 w 98796"/>
                    <a:gd name="connsiteY2" fmla="*/ 64686 h 106325"/>
                  </a:gdLst>
                  <a:ahLst/>
                  <a:cxnLst>
                    <a:cxn ang="0">
                      <a:pos x="connsiteX0" y="connsiteY0"/>
                    </a:cxn>
                    <a:cxn ang="0">
                      <a:pos x="connsiteX1" y="connsiteY1"/>
                    </a:cxn>
                    <a:cxn ang="0">
                      <a:pos x="connsiteX2" y="connsiteY2"/>
                    </a:cxn>
                  </a:cxnLst>
                  <a:rect l="l" t="t" r="r" b="b"/>
                  <a:pathLst>
                    <a:path w="98796" h="106325">
                      <a:moveTo>
                        <a:pt x="98797" y="106325"/>
                      </a:moveTo>
                      <a:lnTo>
                        <a:pt x="85429" y="0"/>
                      </a:lnTo>
                      <a:lnTo>
                        <a:pt x="0" y="64686"/>
                      </a:lnTo>
                      <a:close/>
                    </a:path>
                  </a:pathLst>
                </a:custGeom>
                <a:solidFill>
                  <a:srgbClr val="F2D680"/>
                </a:solidFill>
                <a:ln w="15358" cap="flat">
                  <a:noFill/>
                  <a:prstDash val="solid"/>
                  <a:miter/>
                </a:ln>
              </p:spPr>
              <p:txBody>
                <a:bodyPr rtlCol="0" anchor="ctr"/>
                <a:lstStyle/>
                <a:p>
                  <a:endParaRPr lang="en-US"/>
                </a:p>
              </p:txBody>
            </p:sp>
          </p:grpSp>
          <p:grpSp>
            <p:nvGrpSpPr>
              <p:cNvPr id="19" name="Graphic 610">
                <a:extLst>
                  <a:ext uri="{FF2B5EF4-FFF2-40B4-BE49-F238E27FC236}">
                    <a16:creationId xmlns:a16="http://schemas.microsoft.com/office/drawing/2014/main" id="{00C845D0-B560-DE21-08E0-BEC0B0B6D953}"/>
                  </a:ext>
                </a:extLst>
              </p:cNvPr>
              <p:cNvGrpSpPr/>
              <p:nvPr/>
            </p:nvGrpSpPr>
            <p:grpSpPr>
              <a:xfrm>
                <a:off x="1893769" y="4097263"/>
                <a:ext cx="582245" cy="843714"/>
                <a:chOff x="4329070" y="2748898"/>
                <a:chExt cx="405787" cy="588014"/>
              </a:xfrm>
              <a:solidFill>
                <a:srgbClr val="F2D680"/>
              </a:solidFill>
            </p:grpSpPr>
            <p:sp>
              <p:nvSpPr>
                <p:cNvPr id="32" name="Freeform: Shape 31">
                  <a:extLst>
                    <a:ext uri="{FF2B5EF4-FFF2-40B4-BE49-F238E27FC236}">
                      <a16:creationId xmlns:a16="http://schemas.microsoft.com/office/drawing/2014/main" id="{3E021BF1-C322-8D3E-E7FC-A592071705C3}"/>
                    </a:ext>
                  </a:extLst>
                </p:cNvPr>
                <p:cNvSpPr/>
                <p:nvPr/>
              </p:nvSpPr>
              <p:spPr>
                <a:xfrm>
                  <a:off x="4329070" y="2812355"/>
                  <a:ext cx="361997" cy="524557"/>
                </a:xfrm>
                <a:custGeom>
                  <a:avLst/>
                  <a:gdLst>
                    <a:gd name="connsiteX0" fmla="*/ 0 w 361997"/>
                    <a:gd name="connsiteY0" fmla="*/ 524558 h 524557"/>
                    <a:gd name="connsiteX1" fmla="*/ 361997 w 361997"/>
                    <a:gd name="connsiteY1" fmla="*/ 0 h 524557"/>
                  </a:gdLst>
                  <a:ahLst/>
                  <a:cxnLst>
                    <a:cxn ang="0">
                      <a:pos x="connsiteX0" y="connsiteY0"/>
                    </a:cxn>
                    <a:cxn ang="0">
                      <a:pos x="connsiteX1" y="connsiteY1"/>
                    </a:cxn>
                  </a:cxnLst>
                  <a:rect l="l" t="t" r="r" b="b"/>
                  <a:pathLst>
                    <a:path w="361997" h="524557">
                      <a:moveTo>
                        <a:pt x="0" y="524558"/>
                      </a:moveTo>
                      <a:lnTo>
                        <a:pt x="361997" y="0"/>
                      </a:lnTo>
                    </a:path>
                  </a:pathLst>
                </a:custGeom>
                <a:ln w="30716" cap="rnd">
                  <a:solidFill>
                    <a:srgbClr val="F2D680"/>
                  </a:solid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DB6BCAF2-1353-D35D-8657-97F13E5D5AEA}"/>
                    </a:ext>
                  </a:extLst>
                </p:cNvPr>
                <p:cNvSpPr/>
                <p:nvPr/>
              </p:nvSpPr>
              <p:spPr>
                <a:xfrm>
                  <a:off x="4637905" y="2748898"/>
                  <a:ext cx="96952" cy="106939"/>
                </a:xfrm>
                <a:custGeom>
                  <a:avLst/>
                  <a:gdLst>
                    <a:gd name="connsiteX0" fmla="*/ 88348 w 96952"/>
                    <a:gd name="connsiteY0" fmla="*/ 106940 h 106939"/>
                    <a:gd name="connsiteX1" fmla="*/ 96952 w 96952"/>
                    <a:gd name="connsiteY1" fmla="*/ 0 h 106939"/>
                    <a:gd name="connsiteX2" fmla="*/ 0 w 96952"/>
                    <a:gd name="connsiteY2" fmla="*/ 45941 h 106939"/>
                  </a:gdLst>
                  <a:ahLst/>
                  <a:cxnLst>
                    <a:cxn ang="0">
                      <a:pos x="connsiteX0" y="connsiteY0"/>
                    </a:cxn>
                    <a:cxn ang="0">
                      <a:pos x="connsiteX1" y="connsiteY1"/>
                    </a:cxn>
                    <a:cxn ang="0">
                      <a:pos x="connsiteX2" y="connsiteY2"/>
                    </a:cxn>
                  </a:cxnLst>
                  <a:rect l="l" t="t" r="r" b="b"/>
                  <a:pathLst>
                    <a:path w="96952" h="106939">
                      <a:moveTo>
                        <a:pt x="88348" y="106940"/>
                      </a:moveTo>
                      <a:lnTo>
                        <a:pt x="96952" y="0"/>
                      </a:lnTo>
                      <a:lnTo>
                        <a:pt x="0" y="45941"/>
                      </a:lnTo>
                      <a:close/>
                    </a:path>
                  </a:pathLst>
                </a:custGeom>
                <a:solidFill>
                  <a:srgbClr val="F2D680"/>
                </a:solidFill>
                <a:ln w="15358" cap="flat">
                  <a:noFill/>
                  <a:prstDash val="solid"/>
                  <a:miter/>
                </a:ln>
              </p:spPr>
              <p:txBody>
                <a:bodyPr rtlCol="0" anchor="ctr"/>
                <a:lstStyle/>
                <a:p>
                  <a:endParaRPr lang="en-US"/>
                </a:p>
              </p:txBody>
            </p:sp>
          </p:grpSp>
          <p:grpSp>
            <p:nvGrpSpPr>
              <p:cNvPr id="20" name="Graphic 610">
                <a:extLst>
                  <a:ext uri="{FF2B5EF4-FFF2-40B4-BE49-F238E27FC236}">
                    <a16:creationId xmlns:a16="http://schemas.microsoft.com/office/drawing/2014/main" id="{7AD41E4F-8C4B-947E-1D7C-4AF82F73FD0F}"/>
                  </a:ext>
                </a:extLst>
              </p:cNvPr>
              <p:cNvGrpSpPr/>
              <p:nvPr/>
            </p:nvGrpSpPr>
            <p:grpSpPr>
              <a:xfrm>
                <a:off x="1885171" y="4610722"/>
                <a:ext cx="973567" cy="352080"/>
                <a:chOff x="4323078" y="3106746"/>
                <a:chExt cx="678513" cy="245377"/>
              </a:xfrm>
              <a:solidFill>
                <a:srgbClr val="F2D680"/>
              </a:solidFill>
            </p:grpSpPr>
            <p:sp>
              <p:nvSpPr>
                <p:cNvPr id="30" name="Freeform: Shape 29">
                  <a:extLst>
                    <a:ext uri="{FF2B5EF4-FFF2-40B4-BE49-F238E27FC236}">
                      <a16:creationId xmlns:a16="http://schemas.microsoft.com/office/drawing/2014/main" id="{B225F42E-ED39-2860-6E40-3B343CCA43E7}"/>
                    </a:ext>
                  </a:extLst>
                </p:cNvPr>
                <p:cNvSpPr/>
                <p:nvPr/>
              </p:nvSpPr>
              <p:spPr>
                <a:xfrm>
                  <a:off x="4323078" y="3152687"/>
                  <a:ext cx="605223" cy="199436"/>
                </a:xfrm>
                <a:custGeom>
                  <a:avLst/>
                  <a:gdLst>
                    <a:gd name="connsiteX0" fmla="*/ 0 w 605223"/>
                    <a:gd name="connsiteY0" fmla="*/ 199436 h 199436"/>
                    <a:gd name="connsiteX1" fmla="*/ 605224 w 605223"/>
                    <a:gd name="connsiteY1" fmla="*/ 0 h 199436"/>
                  </a:gdLst>
                  <a:ahLst/>
                  <a:cxnLst>
                    <a:cxn ang="0">
                      <a:pos x="connsiteX0" y="connsiteY0"/>
                    </a:cxn>
                    <a:cxn ang="0">
                      <a:pos x="connsiteX1" y="connsiteY1"/>
                    </a:cxn>
                  </a:cxnLst>
                  <a:rect l="l" t="t" r="r" b="b"/>
                  <a:pathLst>
                    <a:path w="605223" h="199436">
                      <a:moveTo>
                        <a:pt x="0" y="199436"/>
                      </a:moveTo>
                      <a:lnTo>
                        <a:pt x="605224" y="0"/>
                      </a:lnTo>
                    </a:path>
                  </a:pathLst>
                </a:custGeom>
                <a:ln w="30716" cap="rnd">
                  <a:solidFill>
                    <a:srgbClr val="F2D680"/>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F523C34-652E-9EA7-B614-F27CD8CA6301}"/>
                    </a:ext>
                  </a:extLst>
                </p:cNvPr>
                <p:cNvSpPr/>
                <p:nvPr/>
              </p:nvSpPr>
              <p:spPr>
                <a:xfrm>
                  <a:off x="4896496" y="3106746"/>
                  <a:ext cx="105095" cy="101869"/>
                </a:xfrm>
                <a:custGeom>
                  <a:avLst/>
                  <a:gdLst>
                    <a:gd name="connsiteX0" fmla="*/ 33649 w 105095"/>
                    <a:gd name="connsiteY0" fmla="*/ 101869 h 101869"/>
                    <a:gd name="connsiteX1" fmla="*/ 105096 w 105095"/>
                    <a:gd name="connsiteY1" fmla="*/ 21818 h 101869"/>
                    <a:gd name="connsiteX2" fmla="*/ 0 w 105095"/>
                    <a:gd name="connsiteY2" fmla="*/ 0 h 101869"/>
                  </a:gdLst>
                  <a:ahLst/>
                  <a:cxnLst>
                    <a:cxn ang="0">
                      <a:pos x="connsiteX0" y="connsiteY0"/>
                    </a:cxn>
                    <a:cxn ang="0">
                      <a:pos x="connsiteX1" y="connsiteY1"/>
                    </a:cxn>
                    <a:cxn ang="0">
                      <a:pos x="connsiteX2" y="connsiteY2"/>
                    </a:cxn>
                  </a:cxnLst>
                  <a:rect l="l" t="t" r="r" b="b"/>
                  <a:pathLst>
                    <a:path w="105095" h="101869">
                      <a:moveTo>
                        <a:pt x="33649" y="101869"/>
                      </a:moveTo>
                      <a:lnTo>
                        <a:pt x="105096" y="21818"/>
                      </a:lnTo>
                      <a:lnTo>
                        <a:pt x="0" y="0"/>
                      </a:lnTo>
                      <a:close/>
                    </a:path>
                  </a:pathLst>
                </a:custGeom>
                <a:solidFill>
                  <a:srgbClr val="F2D680"/>
                </a:solidFill>
                <a:ln w="15358" cap="flat">
                  <a:noFill/>
                  <a:prstDash val="solid"/>
                  <a:miter/>
                </a:ln>
              </p:spPr>
              <p:txBody>
                <a:bodyPr rtlCol="0" anchor="ctr"/>
                <a:lstStyle/>
                <a:p>
                  <a:endParaRPr lang="en-US"/>
                </a:p>
              </p:txBody>
            </p:sp>
          </p:grpSp>
          <p:grpSp>
            <p:nvGrpSpPr>
              <p:cNvPr id="21" name="Graphic 610">
                <a:extLst>
                  <a:ext uri="{FF2B5EF4-FFF2-40B4-BE49-F238E27FC236}">
                    <a16:creationId xmlns:a16="http://schemas.microsoft.com/office/drawing/2014/main" id="{B08369C8-C444-8740-D6A4-D1D505B179F0}"/>
                  </a:ext>
                </a:extLst>
              </p:cNvPr>
              <p:cNvGrpSpPr/>
              <p:nvPr/>
            </p:nvGrpSpPr>
            <p:grpSpPr>
              <a:xfrm>
                <a:off x="1372814" y="4929072"/>
                <a:ext cx="512358" cy="153001"/>
                <a:chOff x="3965998" y="3328615"/>
                <a:chExt cx="357080" cy="106632"/>
              </a:xfrm>
              <a:solidFill>
                <a:srgbClr val="F2D680"/>
              </a:solidFill>
            </p:grpSpPr>
            <p:sp>
              <p:nvSpPr>
                <p:cNvPr id="28" name="Freeform: Shape 27">
                  <a:extLst>
                    <a:ext uri="{FF2B5EF4-FFF2-40B4-BE49-F238E27FC236}">
                      <a16:creationId xmlns:a16="http://schemas.microsoft.com/office/drawing/2014/main" id="{E2E4566F-D61C-8F10-B8CA-53F589DC502F}"/>
                    </a:ext>
                  </a:extLst>
                </p:cNvPr>
                <p:cNvSpPr/>
                <p:nvPr/>
              </p:nvSpPr>
              <p:spPr>
                <a:xfrm>
                  <a:off x="4042668" y="3351202"/>
                  <a:ext cx="280409" cy="32573"/>
                </a:xfrm>
                <a:custGeom>
                  <a:avLst/>
                  <a:gdLst>
                    <a:gd name="connsiteX0" fmla="*/ 280410 w 280409"/>
                    <a:gd name="connsiteY0" fmla="*/ 0 h 32573"/>
                    <a:gd name="connsiteX1" fmla="*/ 0 w 280409"/>
                    <a:gd name="connsiteY1" fmla="*/ 32574 h 32573"/>
                  </a:gdLst>
                  <a:ahLst/>
                  <a:cxnLst>
                    <a:cxn ang="0">
                      <a:pos x="connsiteX0" y="connsiteY0"/>
                    </a:cxn>
                    <a:cxn ang="0">
                      <a:pos x="connsiteX1" y="connsiteY1"/>
                    </a:cxn>
                  </a:cxnLst>
                  <a:rect l="l" t="t" r="r" b="b"/>
                  <a:pathLst>
                    <a:path w="280409" h="32573">
                      <a:moveTo>
                        <a:pt x="280410" y="0"/>
                      </a:moveTo>
                      <a:lnTo>
                        <a:pt x="0" y="32574"/>
                      </a:lnTo>
                    </a:path>
                  </a:pathLst>
                </a:custGeom>
                <a:ln w="30716" cap="rnd">
                  <a:solidFill>
                    <a:srgbClr val="F2D680"/>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D25486C-89D9-CB21-330D-6239B22DBAC7}"/>
                    </a:ext>
                  </a:extLst>
                </p:cNvPr>
                <p:cNvSpPr/>
                <p:nvPr/>
              </p:nvSpPr>
              <p:spPr>
                <a:xfrm>
                  <a:off x="3965998" y="3328615"/>
                  <a:ext cx="98489" cy="106632"/>
                </a:xfrm>
                <a:custGeom>
                  <a:avLst/>
                  <a:gdLst>
                    <a:gd name="connsiteX0" fmla="*/ 86044 w 98489"/>
                    <a:gd name="connsiteY0" fmla="*/ 0 h 106632"/>
                    <a:gd name="connsiteX1" fmla="*/ 0 w 98489"/>
                    <a:gd name="connsiteY1" fmla="*/ 64072 h 106632"/>
                    <a:gd name="connsiteX2" fmla="*/ 98489 w 98489"/>
                    <a:gd name="connsiteY2" fmla="*/ 106632 h 106632"/>
                  </a:gdLst>
                  <a:ahLst/>
                  <a:cxnLst>
                    <a:cxn ang="0">
                      <a:pos x="connsiteX0" y="connsiteY0"/>
                    </a:cxn>
                    <a:cxn ang="0">
                      <a:pos x="connsiteX1" y="connsiteY1"/>
                    </a:cxn>
                    <a:cxn ang="0">
                      <a:pos x="connsiteX2" y="connsiteY2"/>
                    </a:cxn>
                  </a:cxnLst>
                  <a:rect l="l" t="t" r="r" b="b"/>
                  <a:pathLst>
                    <a:path w="98489" h="106632">
                      <a:moveTo>
                        <a:pt x="86044" y="0"/>
                      </a:moveTo>
                      <a:lnTo>
                        <a:pt x="0" y="64072"/>
                      </a:lnTo>
                      <a:lnTo>
                        <a:pt x="98489" y="106632"/>
                      </a:lnTo>
                      <a:close/>
                    </a:path>
                  </a:pathLst>
                </a:custGeom>
                <a:solidFill>
                  <a:srgbClr val="F2D680"/>
                </a:solidFill>
                <a:ln w="15358" cap="flat">
                  <a:noFill/>
                  <a:prstDash val="solid"/>
                  <a:miter/>
                </a:ln>
              </p:spPr>
              <p:txBody>
                <a:bodyPr rtlCol="0" anchor="ctr"/>
                <a:lstStyle/>
                <a:p>
                  <a:endParaRPr lang="en-US"/>
                </a:p>
              </p:txBody>
            </p:sp>
          </p:grpSp>
          <p:grpSp>
            <p:nvGrpSpPr>
              <p:cNvPr id="22" name="Graphic 610">
                <a:extLst>
                  <a:ext uri="{FF2B5EF4-FFF2-40B4-BE49-F238E27FC236}">
                    <a16:creationId xmlns:a16="http://schemas.microsoft.com/office/drawing/2014/main" id="{60877FEA-9A91-F34B-632E-35BDF1585497}"/>
                  </a:ext>
                </a:extLst>
              </p:cNvPr>
              <p:cNvGrpSpPr/>
              <p:nvPr/>
            </p:nvGrpSpPr>
            <p:grpSpPr>
              <a:xfrm>
                <a:off x="933869" y="4580739"/>
                <a:ext cx="943805" cy="380740"/>
                <a:chOff x="3660082" y="3085850"/>
                <a:chExt cx="657771" cy="265351"/>
              </a:xfrm>
              <a:solidFill>
                <a:srgbClr val="F2D680"/>
              </a:solidFill>
            </p:grpSpPr>
            <p:sp>
              <p:nvSpPr>
                <p:cNvPr id="26" name="Freeform: Shape 25">
                  <a:extLst>
                    <a:ext uri="{FF2B5EF4-FFF2-40B4-BE49-F238E27FC236}">
                      <a16:creationId xmlns:a16="http://schemas.microsoft.com/office/drawing/2014/main" id="{B8BE80E4-7CF3-700C-46EE-91361AC5CD0B}"/>
                    </a:ext>
                  </a:extLst>
                </p:cNvPr>
                <p:cNvSpPr/>
                <p:nvPr/>
              </p:nvSpPr>
              <p:spPr>
                <a:xfrm>
                  <a:off x="3732297" y="3130562"/>
                  <a:ext cx="585556" cy="220639"/>
                </a:xfrm>
                <a:custGeom>
                  <a:avLst/>
                  <a:gdLst>
                    <a:gd name="connsiteX0" fmla="*/ 585556 w 585556"/>
                    <a:gd name="connsiteY0" fmla="*/ 220640 h 220639"/>
                    <a:gd name="connsiteX1" fmla="*/ 0 w 585556"/>
                    <a:gd name="connsiteY1" fmla="*/ 0 h 220639"/>
                  </a:gdLst>
                  <a:ahLst/>
                  <a:cxnLst>
                    <a:cxn ang="0">
                      <a:pos x="connsiteX0" y="connsiteY0"/>
                    </a:cxn>
                    <a:cxn ang="0">
                      <a:pos x="connsiteX1" y="connsiteY1"/>
                    </a:cxn>
                  </a:cxnLst>
                  <a:rect l="l" t="t" r="r" b="b"/>
                  <a:pathLst>
                    <a:path w="585556" h="220639">
                      <a:moveTo>
                        <a:pt x="585556" y="220640"/>
                      </a:moveTo>
                      <a:lnTo>
                        <a:pt x="0" y="0"/>
                      </a:lnTo>
                    </a:path>
                  </a:pathLst>
                </a:custGeom>
                <a:ln w="30716" cap="rnd">
                  <a:solidFill>
                    <a:srgbClr val="F2D68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E890AD9-08F1-4207-43A6-22D223F8DBEB}"/>
                    </a:ext>
                  </a:extLst>
                </p:cNvPr>
                <p:cNvSpPr/>
                <p:nvPr/>
              </p:nvSpPr>
              <p:spPr>
                <a:xfrm>
                  <a:off x="3660082" y="3085850"/>
                  <a:ext cx="105864" cy="100332"/>
                </a:xfrm>
                <a:custGeom>
                  <a:avLst/>
                  <a:gdLst>
                    <a:gd name="connsiteX0" fmla="*/ 105864 w 105864"/>
                    <a:gd name="connsiteY0" fmla="*/ 0 h 100332"/>
                    <a:gd name="connsiteX1" fmla="*/ 0 w 105864"/>
                    <a:gd name="connsiteY1" fmla="*/ 17516 h 100332"/>
                    <a:gd name="connsiteX2" fmla="*/ 68067 w 105864"/>
                    <a:gd name="connsiteY2" fmla="*/ 100333 h 100332"/>
                  </a:gdLst>
                  <a:ahLst/>
                  <a:cxnLst>
                    <a:cxn ang="0">
                      <a:pos x="connsiteX0" y="connsiteY0"/>
                    </a:cxn>
                    <a:cxn ang="0">
                      <a:pos x="connsiteX1" y="connsiteY1"/>
                    </a:cxn>
                    <a:cxn ang="0">
                      <a:pos x="connsiteX2" y="connsiteY2"/>
                    </a:cxn>
                  </a:cxnLst>
                  <a:rect l="l" t="t" r="r" b="b"/>
                  <a:pathLst>
                    <a:path w="105864" h="100332">
                      <a:moveTo>
                        <a:pt x="105864" y="0"/>
                      </a:moveTo>
                      <a:lnTo>
                        <a:pt x="0" y="17516"/>
                      </a:lnTo>
                      <a:lnTo>
                        <a:pt x="68067" y="100333"/>
                      </a:lnTo>
                      <a:close/>
                    </a:path>
                  </a:pathLst>
                </a:custGeom>
                <a:solidFill>
                  <a:srgbClr val="F2D680"/>
                </a:solidFill>
                <a:ln w="15358" cap="flat">
                  <a:noFill/>
                  <a:prstDash val="solid"/>
                  <a:miter/>
                </a:ln>
              </p:spPr>
              <p:txBody>
                <a:bodyPr rtlCol="0" anchor="ctr"/>
                <a:lstStyle/>
                <a:p>
                  <a:endParaRPr lang="en-US"/>
                </a:p>
              </p:txBody>
            </p:sp>
          </p:grpSp>
          <p:grpSp>
            <p:nvGrpSpPr>
              <p:cNvPr id="23" name="Graphic 610">
                <a:extLst>
                  <a:ext uri="{FF2B5EF4-FFF2-40B4-BE49-F238E27FC236}">
                    <a16:creationId xmlns:a16="http://schemas.microsoft.com/office/drawing/2014/main" id="{3A6A3C22-0977-CFF1-C606-90F809ADC270}"/>
                  </a:ext>
                </a:extLst>
              </p:cNvPr>
              <p:cNvGrpSpPr/>
              <p:nvPr/>
            </p:nvGrpSpPr>
            <p:grpSpPr>
              <a:xfrm>
                <a:off x="1889360" y="4921135"/>
                <a:ext cx="646179" cy="153663"/>
                <a:chOff x="4325997" y="3323084"/>
                <a:chExt cx="450345" cy="107093"/>
              </a:xfrm>
              <a:solidFill>
                <a:srgbClr val="F2D680"/>
              </a:solidFill>
            </p:grpSpPr>
            <p:sp>
              <p:nvSpPr>
                <p:cNvPr id="24" name="Freeform: Shape 23">
                  <a:extLst>
                    <a:ext uri="{FF2B5EF4-FFF2-40B4-BE49-F238E27FC236}">
                      <a16:creationId xmlns:a16="http://schemas.microsoft.com/office/drawing/2014/main" id="{D98E3AA8-BE8E-B3ED-38B0-02C68554188D}"/>
                    </a:ext>
                  </a:extLst>
                </p:cNvPr>
                <p:cNvSpPr/>
                <p:nvPr/>
              </p:nvSpPr>
              <p:spPr>
                <a:xfrm>
                  <a:off x="4325997" y="3351202"/>
                  <a:ext cx="373367" cy="26581"/>
                </a:xfrm>
                <a:custGeom>
                  <a:avLst/>
                  <a:gdLst>
                    <a:gd name="connsiteX0" fmla="*/ 0 w 373367"/>
                    <a:gd name="connsiteY0" fmla="*/ 0 h 26581"/>
                    <a:gd name="connsiteX1" fmla="*/ 373367 w 373367"/>
                    <a:gd name="connsiteY1" fmla="*/ 26581 h 26581"/>
                  </a:gdLst>
                  <a:ahLst/>
                  <a:cxnLst>
                    <a:cxn ang="0">
                      <a:pos x="connsiteX0" y="connsiteY0"/>
                    </a:cxn>
                    <a:cxn ang="0">
                      <a:pos x="connsiteX1" y="connsiteY1"/>
                    </a:cxn>
                  </a:cxnLst>
                  <a:rect l="l" t="t" r="r" b="b"/>
                  <a:pathLst>
                    <a:path w="373367" h="26581">
                      <a:moveTo>
                        <a:pt x="0" y="0"/>
                      </a:moveTo>
                      <a:lnTo>
                        <a:pt x="373367" y="26581"/>
                      </a:lnTo>
                    </a:path>
                  </a:pathLst>
                </a:custGeom>
                <a:ln w="30716" cap="rnd">
                  <a:solidFill>
                    <a:srgbClr val="F2D68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C91F107-240F-3D4C-7AA0-20E1F9DF1D0A}"/>
                    </a:ext>
                  </a:extLst>
                </p:cNvPr>
                <p:cNvSpPr/>
                <p:nvPr/>
              </p:nvSpPr>
              <p:spPr>
                <a:xfrm>
                  <a:off x="4679851" y="3323084"/>
                  <a:ext cx="96491" cy="107093"/>
                </a:xfrm>
                <a:custGeom>
                  <a:avLst/>
                  <a:gdLst>
                    <a:gd name="connsiteX0" fmla="*/ 0 w 96491"/>
                    <a:gd name="connsiteY0" fmla="*/ 107093 h 107093"/>
                    <a:gd name="connsiteX1" fmla="*/ 96492 w 96491"/>
                    <a:gd name="connsiteY1" fmla="*/ 60230 h 107093"/>
                    <a:gd name="connsiteX2" fmla="*/ 7682 w 96491"/>
                    <a:gd name="connsiteY2" fmla="*/ 0 h 107093"/>
                  </a:gdLst>
                  <a:ahLst/>
                  <a:cxnLst>
                    <a:cxn ang="0">
                      <a:pos x="connsiteX0" y="connsiteY0"/>
                    </a:cxn>
                    <a:cxn ang="0">
                      <a:pos x="connsiteX1" y="connsiteY1"/>
                    </a:cxn>
                    <a:cxn ang="0">
                      <a:pos x="connsiteX2" y="connsiteY2"/>
                    </a:cxn>
                  </a:cxnLst>
                  <a:rect l="l" t="t" r="r" b="b"/>
                  <a:pathLst>
                    <a:path w="96491" h="107093">
                      <a:moveTo>
                        <a:pt x="0" y="107093"/>
                      </a:moveTo>
                      <a:lnTo>
                        <a:pt x="96492" y="60230"/>
                      </a:lnTo>
                      <a:lnTo>
                        <a:pt x="7682" y="0"/>
                      </a:lnTo>
                      <a:close/>
                    </a:path>
                  </a:pathLst>
                </a:custGeom>
                <a:solidFill>
                  <a:srgbClr val="F2D680"/>
                </a:solidFill>
                <a:ln w="15358" cap="flat">
                  <a:noFill/>
                  <a:prstDash val="solid"/>
                  <a:miter/>
                </a:ln>
              </p:spPr>
              <p:txBody>
                <a:bodyPr rtlCol="0" anchor="ctr"/>
                <a:lstStyle/>
                <a:p>
                  <a:endParaRPr lang="en-US"/>
                </a:p>
              </p:txBody>
            </p:sp>
          </p:grpSp>
        </p:grpSp>
        <p:sp>
          <p:nvSpPr>
            <p:cNvPr id="42" name="TextBox 41">
              <a:extLst>
                <a:ext uri="{FF2B5EF4-FFF2-40B4-BE49-F238E27FC236}">
                  <a16:creationId xmlns:a16="http://schemas.microsoft.com/office/drawing/2014/main" id="{0069A9FA-34CB-1527-244F-37AD4F8C3E5F}"/>
                </a:ext>
              </a:extLst>
            </p:cNvPr>
            <p:cNvSpPr txBox="1"/>
            <p:nvPr/>
          </p:nvSpPr>
          <p:spPr>
            <a:xfrm>
              <a:off x="542787" y="5129604"/>
              <a:ext cx="2691911" cy="477103"/>
            </a:xfrm>
            <a:prstGeom prst="rect">
              <a:avLst/>
            </a:prstGeom>
            <a:noFill/>
          </p:spPr>
          <p:txBody>
            <a:bodyPr wrap="square" rtlCol="0">
              <a:spAutoFit/>
            </a:bodyPr>
            <a:lstStyle/>
            <a:p>
              <a:pPr algn="ctr"/>
              <a:r>
                <a:rPr lang="en-US" altLang="zh-CN" dirty="0"/>
                <a:t>Candidate directions</a:t>
              </a:r>
              <a:endParaRPr lang="en-US" dirty="0"/>
            </a:p>
          </p:txBody>
        </p:sp>
      </p:grpSp>
      <p:grpSp>
        <p:nvGrpSpPr>
          <p:cNvPr id="411" name="Group 410">
            <a:extLst>
              <a:ext uri="{FF2B5EF4-FFF2-40B4-BE49-F238E27FC236}">
                <a16:creationId xmlns:a16="http://schemas.microsoft.com/office/drawing/2014/main" id="{B416E90D-289D-B0EB-0523-E081D432647C}"/>
              </a:ext>
            </a:extLst>
          </p:cNvPr>
          <p:cNvGrpSpPr/>
          <p:nvPr/>
        </p:nvGrpSpPr>
        <p:grpSpPr>
          <a:xfrm>
            <a:off x="6521747" y="3034124"/>
            <a:ext cx="1378784" cy="1349268"/>
            <a:chOff x="3930110" y="3239864"/>
            <a:chExt cx="1378784" cy="1349268"/>
          </a:xfrm>
        </p:grpSpPr>
        <p:grpSp>
          <p:nvGrpSpPr>
            <p:cNvPr id="45" name="Graphic 610">
              <a:extLst>
                <a:ext uri="{FF2B5EF4-FFF2-40B4-BE49-F238E27FC236}">
                  <a16:creationId xmlns:a16="http://schemas.microsoft.com/office/drawing/2014/main" id="{9E100159-898C-B6FC-36B4-DBF2FF860F1C}"/>
                </a:ext>
              </a:extLst>
            </p:cNvPr>
            <p:cNvGrpSpPr/>
            <p:nvPr/>
          </p:nvGrpSpPr>
          <p:grpSpPr>
            <a:xfrm>
              <a:off x="3930110" y="3239864"/>
              <a:ext cx="1378784" cy="1349268"/>
              <a:chOff x="5327543" y="1215634"/>
              <a:chExt cx="1378784" cy="1349268"/>
            </a:xfrm>
          </p:grpSpPr>
          <p:sp>
            <p:nvSpPr>
              <p:cNvPr id="46" name="Freeform: Shape 45">
                <a:extLst>
                  <a:ext uri="{FF2B5EF4-FFF2-40B4-BE49-F238E27FC236}">
                    <a16:creationId xmlns:a16="http://schemas.microsoft.com/office/drawing/2014/main" id="{0982CC7B-E09C-7754-EFA8-3823CDE4E9C5}"/>
                  </a:ext>
                </a:extLst>
              </p:cNvPr>
              <p:cNvSpPr/>
              <p:nvPr/>
            </p:nvSpPr>
            <p:spPr>
              <a:xfrm>
                <a:off x="5743717" y="1216864"/>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2442D49-3E94-69E9-4326-8FBDBF9C240A}"/>
                  </a:ext>
                </a:extLst>
              </p:cNvPr>
              <p:cNvSpPr/>
              <p:nvPr/>
            </p:nvSpPr>
            <p:spPr>
              <a:xfrm>
                <a:off x="5917186" y="1388643"/>
                <a:ext cx="559897" cy="559897"/>
              </a:xfrm>
              <a:custGeom>
                <a:avLst/>
                <a:gdLst>
                  <a:gd name="connsiteX0" fmla="*/ 55928 w 559897"/>
                  <a:gd name="connsiteY0" fmla="*/ 0 h 559897"/>
                  <a:gd name="connsiteX1" fmla="*/ 55928 w 559897"/>
                  <a:gd name="connsiteY1" fmla="*/ 112010 h 559897"/>
                  <a:gd name="connsiteX2" fmla="*/ 0 w 559897"/>
                  <a:gd name="connsiteY2" fmla="*/ 112010 h 559897"/>
                  <a:gd name="connsiteX3" fmla="*/ 0 w 559897"/>
                  <a:gd name="connsiteY3" fmla="*/ 447887 h 559897"/>
                  <a:gd name="connsiteX4" fmla="*/ 55928 w 559897"/>
                  <a:gd name="connsiteY4" fmla="*/ 447887 h 559897"/>
                  <a:gd name="connsiteX5" fmla="*/ 55928 w 559897"/>
                  <a:gd name="connsiteY5" fmla="*/ 559897 h 559897"/>
                  <a:gd name="connsiteX6" fmla="*/ 559897 w 559897"/>
                  <a:gd name="connsiteY6" fmla="*/ 559897 h 559897"/>
                  <a:gd name="connsiteX7" fmla="*/ 559897 w 559897"/>
                  <a:gd name="connsiteY7" fmla="*/ 335877 h 559897"/>
                  <a:gd name="connsiteX8" fmla="*/ 503815 w 559897"/>
                  <a:gd name="connsiteY8" fmla="*/ 335877 h 559897"/>
                  <a:gd name="connsiteX9" fmla="*/ 503815 w 559897"/>
                  <a:gd name="connsiteY9" fmla="*/ 223867 h 559897"/>
                  <a:gd name="connsiteX10" fmla="*/ 391959 w 559897"/>
                  <a:gd name="connsiteY10" fmla="*/ 223867 h 559897"/>
                  <a:gd name="connsiteX11" fmla="*/ 391959 w 559897"/>
                  <a:gd name="connsiteY11" fmla="*/ 167938 h 559897"/>
                  <a:gd name="connsiteX12" fmla="*/ 223867 w 559897"/>
                  <a:gd name="connsiteY12" fmla="*/ 167938 h 559897"/>
                  <a:gd name="connsiteX13" fmla="*/ 223867 w 559897"/>
                  <a:gd name="connsiteY13" fmla="*/ 112010 h 559897"/>
                  <a:gd name="connsiteX14" fmla="*/ 335877 w 559897"/>
                  <a:gd name="connsiteY14" fmla="*/ 112010 h 559897"/>
                  <a:gd name="connsiteX15" fmla="*/ 335877 w 559897"/>
                  <a:gd name="connsiteY15" fmla="*/ 0 h 559897"/>
                  <a:gd name="connsiteX16" fmla="*/ 223867 w 559897"/>
                  <a:gd name="connsiteY16" fmla="*/ 0 h 559897"/>
                  <a:gd name="connsiteX17" fmla="*/ 223867 w 559897"/>
                  <a:gd name="connsiteY17" fmla="*/ 55928 h 559897"/>
                  <a:gd name="connsiteX18" fmla="*/ 167939 w 559897"/>
                  <a:gd name="connsiteY18" fmla="*/ 55928 h 559897"/>
                  <a:gd name="connsiteX19" fmla="*/ 167939 w 559897"/>
                  <a:gd name="connsiteY19" fmla="*/ 0 h 559897"/>
                  <a:gd name="connsiteX20" fmla="*/ 55928 w 559897"/>
                  <a:gd name="connsiteY20" fmla="*/ 0 h 55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9897" h="559897">
                    <a:moveTo>
                      <a:pt x="55928" y="0"/>
                    </a:moveTo>
                    <a:lnTo>
                      <a:pt x="55928" y="112010"/>
                    </a:lnTo>
                    <a:lnTo>
                      <a:pt x="0" y="112010"/>
                    </a:lnTo>
                    <a:lnTo>
                      <a:pt x="0" y="447887"/>
                    </a:lnTo>
                    <a:lnTo>
                      <a:pt x="55928" y="447887"/>
                    </a:lnTo>
                    <a:lnTo>
                      <a:pt x="55928" y="559897"/>
                    </a:lnTo>
                    <a:lnTo>
                      <a:pt x="559897" y="559897"/>
                    </a:lnTo>
                    <a:lnTo>
                      <a:pt x="559897" y="335877"/>
                    </a:lnTo>
                    <a:lnTo>
                      <a:pt x="503815" y="335877"/>
                    </a:lnTo>
                    <a:lnTo>
                      <a:pt x="503815" y="223867"/>
                    </a:lnTo>
                    <a:lnTo>
                      <a:pt x="391959" y="223867"/>
                    </a:lnTo>
                    <a:lnTo>
                      <a:pt x="391959" y="167938"/>
                    </a:lnTo>
                    <a:lnTo>
                      <a:pt x="223867" y="167938"/>
                    </a:lnTo>
                    <a:lnTo>
                      <a:pt x="223867" y="112010"/>
                    </a:lnTo>
                    <a:lnTo>
                      <a:pt x="335877" y="112010"/>
                    </a:lnTo>
                    <a:lnTo>
                      <a:pt x="335877" y="0"/>
                    </a:lnTo>
                    <a:lnTo>
                      <a:pt x="223867" y="0"/>
                    </a:lnTo>
                    <a:lnTo>
                      <a:pt x="223867" y="55928"/>
                    </a:lnTo>
                    <a:lnTo>
                      <a:pt x="167939" y="55928"/>
                    </a:lnTo>
                    <a:lnTo>
                      <a:pt x="167939" y="0"/>
                    </a:lnTo>
                    <a:lnTo>
                      <a:pt x="55928" y="0"/>
                    </a:lnTo>
                  </a:path>
                </a:pathLst>
              </a:custGeom>
              <a:solidFill>
                <a:srgbClr val="9FB5BA"/>
              </a:solidFill>
              <a:ln w="15358" cap="flat">
                <a:noFill/>
                <a:prstDash val="solid"/>
                <a:miter/>
              </a:ln>
            </p:spPr>
            <p:txBody>
              <a:bodyPr rtlCol="0" anchor="ctr"/>
              <a:lstStyle/>
              <a:p>
                <a:endParaRPr lang="en-US"/>
              </a:p>
            </p:txBody>
          </p:sp>
          <p:grpSp>
            <p:nvGrpSpPr>
              <p:cNvPr id="48" name="Graphic 610">
                <a:extLst>
                  <a:ext uri="{FF2B5EF4-FFF2-40B4-BE49-F238E27FC236}">
                    <a16:creationId xmlns:a16="http://schemas.microsoft.com/office/drawing/2014/main" id="{FF93BB5B-5BFD-8CC6-6336-612193EFC1EE}"/>
                  </a:ext>
                </a:extLst>
              </p:cNvPr>
              <p:cNvGrpSpPr/>
              <p:nvPr/>
            </p:nvGrpSpPr>
            <p:grpSpPr>
              <a:xfrm>
                <a:off x="5749094" y="1220705"/>
                <a:ext cx="951855" cy="951855"/>
                <a:chOff x="5749094" y="1220705"/>
                <a:chExt cx="951855" cy="951855"/>
              </a:xfrm>
              <a:noFill/>
            </p:grpSpPr>
            <p:sp>
              <p:nvSpPr>
                <p:cNvPr id="51" name="Freeform: Shape 50">
                  <a:extLst>
                    <a:ext uri="{FF2B5EF4-FFF2-40B4-BE49-F238E27FC236}">
                      <a16:creationId xmlns:a16="http://schemas.microsoft.com/office/drawing/2014/main" id="{B2211CE3-B3DA-6F0C-C7BB-73803DD68BC4}"/>
                    </a:ext>
                  </a:extLst>
                </p:cNvPr>
                <p:cNvSpPr/>
                <p:nvPr/>
              </p:nvSpPr>
              <p:spPr>
                <a:xfrm>
                  <a:off x="5749094" y="1220705"/>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92B3AB6-947F-772C-A119-A7575524CFD8}"/>
                    </a:ext>
                  </a:extLst>
                </p:cNvPr>
                <p:cNvSpPr/>
                <p:nvPr/>
              </p:nvSpPr>
              <p:spPr>
                <a:xfrm>
                  <a:off x="5749094" y="127663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488342C-0C67-D97E-1A00-64080DBCB399}"/>
                    </a:ext>
                  </a:extLst>
                </p:cNvPr>
                <p:cNvSpPr/>
                <p:nvPr/>
              </p:nvSpPr>
              <p:spPr>
                <a:xfrm>
                  <a:off x="5749094" y="133256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36E7BD0-8E81-F004-9881-168AB2F370F8}"/>
                    </a:ext>
                  </a:extLst>
                </p:cNvPr>
                <p:cNvSpPr/>
                <p:nvPr/>
              </p:nvSpPr>
              <p:spPr>
                <a:xfrm>
                  <a:off x="5749094" y="13886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DDEEB97C-344D-F1C5-77AD-131FC6552C69}"/>
                    </a:ext>
                  </a:extLst>
                </p:cNvPr>
                <p:cNvSpPr/>
                <p:nvPr/>
              </p:nvSpPr>
              <p:spPr>
                <a:xfrm>
                  <a:off x="5749094" y="144457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8A6E5BD-0A51-0E00-5E24-1832F8F643C7}"/>
                    </a:ext>
                  </a:extLst>
                </p:cNvPr>
                <p:cNvSpPr/>
                <p:nvPr/>
              </p:nvSpPr>
              <p:spPr>
                <a:xfrm>
                  <a:off x="5749094" y="15006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2341187-BB84-CD75-D380-7A40D13E7BB3}"/>
                    </a:ext>
                  </a:extLst>
                </p:cNvPr>
                <p:cNvSpPr/>
                <p:nvPr/>
              </p:nvSpPr>
              <p:spPr>
                <a:xfrm>
                  <a:off x="5749094" y="155658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A59D9F9-DC15-4871-9344-1BE35C92019E}"/>
                    </a:ext>
                  </a:extLst>
                </p:cNvPr>
                <p:cNvSpPr/>
                <p:nvPr/>
              </p:nvSpPr>
              <p:spPr>
                <a:xfrm>
                  <a:off x="5749094" y="161251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B97020E-94E6-DA15-926C-EB48354B48A8}"/>
                    </a:ext>
                  </a:extLst>
                </p:cNvPr>
                <p:cNvSpPr/>
                <p:nvPr/>
              </p:nvSpPr>
              <p:spPr>
                <a:xfrm>
                  <a:off x="5749094" y="166859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0BA511A-9B35-1966-1626-E174DD32C0C4}"/>
                    </a:ext>
                  </a:extLst>
                </p:cNvPr>
                <p:cNvSpPr/>
                <p:nvPr/>
              </p:nvSpPr>
              <p:spPr>
                <a:xfrm>
                  <a:off x="5749094" y="172452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48389CFB-E0EB-FBD7-F90A-C4EF334ECB4A}"/>
                    </a:ext>
                  </a:extLst>
                </p:cNvPr>
                <p:cNvSpPr/>
                <p:nvPr/>
              </p:nvSpPr>
              <p:spPr>
                <a:xfrm>
                  <a:off x="5749094" y="178060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5BD98D0-1CBF-E871-770D-17CA9657FBFB}"/>
                    </a:ext>
                  </a:extLst>
                </p:cNvPr>
                <p:cNvSpPr/>
                <p:nvPr/>
              </p:nvSpPr>
              <p:spPr>
                <a:xfrm>
                  <a:off x="5749094" y="183653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45D1CED-6CDF-0600-964A-9B0B64D2E9D3}"/>
                    </a:ext>
                  </a:extLst>
                </p:cNvPr>
                <p:cNvSpPr/>
                <p:nvPr/>
              </p:nvSpPr>
              <p:spPr>
                <a:xfrm>
                  <a:off x="5749094" y="189245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10FE59D-66C2-5E1C-DEDA-55525AB454BD}"/>
                    </a:ext>
                  </a:extLst>
                </p:cNvPr>
                <p:cNvSpPr/>
                <p:nvPr/>
              </p:nvSpPr>
              <p:spPr>
                <a:xfrm>
                  <a:off x="5749094" y="194854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50062C1-FD5E-750D-F072-4ED4109C9C53}"/>
                    </a:ext>
                  </a:extLst>
                </p:cNvPr>
                <p:cNvSpPr/>
                <p:nvPr/>
              </p:nvSpPr>
              <p:spPr>
                <a:xfrm>
                  <a:off x="5749094" y="200446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B22D599-97DA-BC99-EDB5-1975CDC7EDAD}"/>
                    </a:ext>
                  </a:extLst>
                </p:cNvPr>
                <p:cNvSpPr/>
                <p:nvPr/>
              </p:nvSpPr>
              <p:spPr>
                <a:xfrm>
                  <a:off x="5749094" y="2060550"/>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D86A0BF-D65F-8665-B892-9603446AD1C5}"/>
                    </a:ext>
                  </a:extLst>
                </p:cNvPr>
                <p:cNvSpPr/>
                <p:nvPr/>
              </p:nvSpPr>
              <p:spPr>
                <a:xfrm>
                  <a:off x="5749094" y="211647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8408E3B-19B5-810C-C9EE-6C85FF4927B6}"/>
                    </a:ext>
                  </a:extLst>
                </p:cNvPr>
                <p:cNvSpPr/>
                <p:nvPr/>
              </p:nvSpPr>
              <p:spPr>
                <a:xfrm>
                  <a:off x="6645022"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4A978C8F-3E9E-0807-65EB-7B1F9943B0DD}"/>
                    </a:ext>
                  </a:extLst>
                </p:cNvPr>
                <p:cNvSpPr/>
                <p:nvPr/>
              </p:nvSpPr>
              <p:spPr>
                <a:xfrm>
                  <a:off x="658909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C74B603-4390-171F-B6DE-00483CF6CD06}"/>
                    </a:ext>
                  </a:extLst>
                </p:cNvPr>
                <p:cNvSpPr/>
                <p:nvPr/>
              </p:nvSpPr>
              <p:spPr>
                <a:xfrm>
                  <a:off x="653301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70C3BDF-26FC-94C6-1A88-AB5C644F3A94}"/>
                    </a:ext>
                  </a:extLst>
                </p:cNvPr>
                <p:cNvSpPr/>
                <p:nvPr/>
              </p:nvSpPr>
              <p:spPr>
                <a:xfrm>
                  <a:off x="647708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A06930A-8B80-86D7-0943-A288441960E7}"/>
                    </a:ext>
                  </a:extLst>
                </p:cNvPr>
                <p:cNvSpPr/>
                <p:nvPr/>
              </p:nvSpPr>
              <p:spPr>
                <a:xfrm>
                  <a:off x="6421001"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0EFB1E0-7379-28E4-C438-2231C3F2E68C}"/>
                    </a:ext>
                  </a:extLst>
                </p:cNvPr>
                <p:cNvSpPr/>
                <p:nvPr/>
              </p:nvSpPr>
              <p:spPr>
                <a:xfrm>
                  <a:off x="636507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EB99B55-3541-A38E-1ED8-84A64F5AF600}"/>
                    </a:ext>
                  </a:extLst>
                </p:cNvPr>
                <p:cNvSpPr/>
                <p:nvPr/>
              </p:nvSpPr>
              <p:spPr>
                <a:xfrm>
                  <a:off x="630914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E93182E-435A-0377-45CF-F02C66C1E572}"/>
                    </a:ext>
                  </a:extLst>
                </p:cNvPr>
                <p:cNvSpPr/>
                <p:nvPr/>
              </p:nvSpPr>
              <p:spPr>
                <a:xfrm>
                  <a:off x="625306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D240665-78F8-0E0F-BADB-61C51CB664D8}"/>
                    </a:ext>
                  </a:extLst>
                </p:cNvPr>
                <p:cNvSpPr/>
                <p:nvPr/>
              </p:nvSpPr>
              <p:spPr>
                <a:xfrm>
                  <a:off x="619713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8CF7DC5-9EA4-92BA-275E-8713BAA35140}"/>
                    </a:ext>
                  </a:extLst>
                </p:cNvPr>
                <p:cNvSpPr/>
                <p:nvPr/>
              </p:nvSpPr>
              <p:spPr>
                <a:xfrm>
                  <a:off x="6141053"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1C07ED0A-E2C3-8100-9D3E-F2345A6DE320}"/>
                    </a:ext>
                  </a:extLst>
                </p:cNvPr>
                <p:cNvSpPr/>
                <p:nvPr/>
              </p:nvSpPr>
              <p:spPr>
                <a:xfrm>
                  <a:off x="608512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F47F21E-EAB7-5757-952E-69DABCBA3B33}"/>
                    </a:ext>
                  </a:extLst>
                </p:cNvPr>
                <p:cNvSpPr/>
                <p:nvPr/>
              </p:nvSpPr>
              <p:spPr>
                <a:xfrm>
                  <a:off x="602919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2C162A1E-E387-92DF-5FE9-8F450A71AD1B}"/>
                    </a:ext>
                  </a:extLst>
                </p:cNvPr>
                <p:cNvSpPr/>
                <p:nvPr/>
              </p:nvSpPr>
              <p:spPr>
                <a:xfrm>
                  <a:off x="5973115"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B20000B7-8DB4-1247-147F-92DF0E46658B}"/>
                    </a:ext>
                  </a:extLst>
                </p:cNvPr>
                <p:cNvSpPr/>
                <p:nvPr/>
              </p:nvSpPr>
              <p:spPr>
                <a:xfrm>
                  <a:off x="591718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E5A5EDBD-F5EF-8514-422A-F41F2AE701BC}"/>
                    </a:ext>
                  </a:extLst>
                </p:cNvPr>
                <p:cNvSpPr/>
                <p:nvPr/>
              </p:nvSpPr>
              <p:spPr>
                <a:xfrm>
                  <a:off x="5861104"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E6D34613-4680-A90E-F85F-853306498A68}"/>
                    </a:ext>
                  </a:extLst>
                </p:cNvPr>
                <p:cNvSpPr/>
                <p:nvPr/>
              </p:nvSpPr>
              <p:spPr>
                <a:xfrm>
                  <a:off x="5805176" y="1220705"/>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49" name="Freeform: Shape 48">
                <a:extLst>
                  <a:ext uri="{FF2B5EF4-FFF2-40B4-BE49-F238E27FC236}">
                    <a16:creationId xmlns:a16="http://schemas.microsoft.com/office/drawing/2014/main" id="{C4A323FE-E1B7-34FE-0E7A-B0E9466B0BEF}"/>
                  </a:ext>
                </a:extLst>
              </p:cNvPr>
              <p:cNvSpPr/>
              <p:nvPr/>
            </p:nvSpPr>
            <p:spPr>
              <a:xfrm>
                <a:off x="5743717" y="121563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50" name="Picture 49">
                <a:extLst>
                  <a:ext uri="{FF2B5EF4-FFF2-40B4-BE49-F238E27FC236}">
                    <a16:creationId xmlns:a16="http://schemas.microsoft.com/office/drawing/2014/main" id="{2D893A88-F727-FFDF-DB07-9C738C523591}"/>
                  </a:ext>
                </a:extLst>
              </p:cNvPr>
              <p:cNvPicPr>
                <a:picLocks noChangeAspect="1"/>
              </p:cNvPicPr>
              <p:nvPr/>
            </p:nvPicPr>
            <p:blipFill>
              <a:blip r:embed="rId4"/>
              <a:stretch>
                <a:fillRect/>
              </a:stretch>
            </p:blipFill>
            <p:spPr>
              <a:xfrm>
                <a:off x="5327543" y="1690112"/>
                <a:ext cx="874791" cy="874791"/>
              </a:xfrm>
              <a:custGeom>
                <a:avLst/>
                <a:gdLst>
                  <a:gd name="connsiteX0" fmla="*/ -167 w 874791"/>
                  <a:gd name="connsiteY0" fmla="*/ -423 h 874791"/>
                  <a:gd name="connsiteX1" fmla="*/ 874624 w 874791"/>
                  <a:gd name="connsiteY1" fmla="*/ -423 h 874791"/>
                  <a:gd name="connsiteX2" fmla="*/ 874624 w 874791"/>
                  <a:gd name="connsiteY2" fmla="*/ 874368 h 874791"/>
                  <a:gd name="connsiteX3" fmla="*/ -16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7" y="-423"/>
                    </a:moveTo>
                    <a:lnTo>
                      <a:pt x="874624" y="-423"/>
                    </a:lnTo>
                    <a:lnTo>
                      <a:pt x="874624" y="874368"/>
                    </a:lnTo>
                    <a:lnTo>
                      <a:pt x="-167" y="874368"/>
                    </a:lnTo>
                    <a:close/>
                  </a:path>
                </a:pathLst>
              </a:custGeom>
            </p:spPr>
          </p:pic>
        </p:grpSp>
        <p:cxnSp>
          <p:nvCxnSpPr>
            <p:cNvPr id="397" name="Straight Arrow Connector 396">
              <a:extLst>
                <a:ext uri="{FF2B5EF4-FFF2-40B4-BE49-F238E27FC236}">
                  <a16:creationId xmlns:a16="http://schemas.microsoft.com/office/drawing/2014/main" id="{0B5C1B02-4878-92E9-123F-9077FACD2845}"/>
                </a:ext>
              </a:extLst>
            </p:cNvPr>
            <p:cNvCxnSpPr>
              <a:cxnSpLocks/>
            </p:cNvCxnSpPr>
            <p:nvPr/>
          </p:nvCxnSpPr>
          <p:spPr>
            <a:xfrm>
              <a:off x="4359716"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C012DE0F-7F40-6D87-7568-11C7663497B4}"/>
              </a:ext>
            </a:extLst>
          </p:cNvPr>
          <p:cNvGrpSpPr/>
          <p:nvPr/>
        </p:nvGrpSpPr>
        <p:grpSpPr>
          <a:xfrm>
            <a:off x="7748250" y="3036429"/>
            <a:ext cx="1378862" cy="1349393"/>
            <a:chOff x="5156613" y="3242169"/>
            <a:chExt cx="1378862" cy="1349393"/>
          </a:xfrm>
        </p:grpSpPr>
        <p:grpSp>
          <p:nvGrpSpPr>
            <p:cNvPr id="84" name="Graphic 610">
              <a:extLst>
                <a:ext uri="{FF2B5EF4-FFF2-40B4-BE49-F238E27FC236}">
                  <a16:creationId xmlns:a16="http://schemas.microsoft.com/office/drawing/2014/main" id="{B5F6DEF7-3DA0-BFB5-E76B-40DFA1B1D002}"/>
                </a:ext>
              </a:extLst>
            </p:cNvPr>
            <p:cNvGrpSpPr/>
            <p:nvPr/>
          </p:nvGrpSpPr>
          <p:grpSpPr>
            <a:xfrm>
              <a:off x="5156613" y="3242169"/>
              <a:ext cx="1378862" cy="1349393"/>
              <a:chOff x="6554046" y="1217939"/>
              <a:chExt cx="1378862" cy="1349393"/>
            </a:xfrm>
          </p:grpSpPr>
          <p:sp>
            <p:nvSpPr>
              <p:cNvPr id="85" name="Freeform: Shape 84">
                <a:extLst>
                  <a:ext uri="{FF2B5EF4-FFF2-40B4-BE49-F238E27FC236}">
                    <a16:creationId xmlns:a16="http://schemas.microsoft.com/office/drawing/2014/main" id="{897F6F69-0268-DB3E-0F8F-A406445281E4}"/>
                  </a:ext>
                </a:extLst>
              </p:cNvPr>
              <p:cNvSpPr/>
              <p:nvPr/>
            </p:nvSpPr>
            <p:spPr>
              <a:xfrm>
                <a:off x="697029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CDFEFC4-F774-21BA-BBC8-6D67929F7941}"/>
                  </a:ext>
                </a:extLst>
              </p:cNvPr>
              <p:cNvSpPr/>
              <p:nvPr/>
            </p:nvSpPr>
            <p:spPr>
              <a:xfrm>
                <a:off x="7143613" y="1332561"/>
                <a:ext cx="560204" cy="671907"/>
              </a:xfrm>
              <a:custGeom>
                <a:avLst/>
                <a:gdLst>
                  <a:gd name="connsiteX0" fmla="*/ 112010 w 560204"/>
                  <a:gd name="connsiteY0" fmla="*/ 0 h 671907"/>
                  <a:gd name="connsiteX1" fmla="*/ 56082 w 560204"/>
                  <a:gd name="connsiteY1" fmla="*/ 0 h 671907"/>
                  <a:gd name="connsiteX2" fmla="*/ 56082 w 560204"/>
                  <a:gd name="connsiteY2" fmla="*/ 56082 h 671907"/>
                  <a:gd name="connsiteX3" fmla="*/ 0 w 560204"/>
                  <a:gd name="connsiteY3" fmla="*/ 56082 h 671907"/>
                  <a:gd name="connsiteX4" fmla="*/ 0 w 560204"/>
                  <a:gd name="connsiteY4" fmla="*/ 168092 h 671907"/>
                  <a:gd name="connsiteX5" fmla="*/ 56082 w 560204"/>
                  <a:gd name="connsiteY5" fmla="*/ 170397 h 671907"/>
                  <a:gd name="connsiteX6" fmla="*/ 56082 w 560204"/>
                  <a:gd name="connsiteY6" fmla="*/ 224020 h 671907"/>
                  <a:gd name="connsiteX7" fmla="*/ 110627 w 560204"/>
                  <a:gd name="connsiteY7" fmla="*/ 226171 h 671907"/>
                  <a:gd name="connsiteX8" fmla="*/ 111856 w 560204"/>
                  <a:gd name="connsiteY8" fmla="*/ 337721 h 671907"/>
                  <a:gd name="connsiteX9" fmla="*/ 56082 w 560204"/>
                  <a:gd name="connsiteY9" fmla="*/ 338489 h 671907"/>
                  <a:gd name="connsiteX10" fmla="*/ 56082 w 560204"/>
                  <a:gd name="connsiteY10" fmla="*/ 615979 h 671907"/>
                  <a:gd name="connsiteX11" fmla="*/ 167938 w 560204"/>
                  <a:gd name="connsiteY11" fmla="*/ 615979 h 671907"/>
                  <a:gd name="connsiteX12" fmla="*/ 167938 w 560204"/>
                  <a:gd name="connsiteY12" fmla="*/ 671907 h 671907"/>
                  <a:gd name="connsiteX13" fmla="*/ 224021 w 560204"/>
                  <a:gd name="connsiteY13" fmla="*/ 671907 h 671907"/>
                  <a:gd name="connsiteX14" fmla="*/ 336030 w 560204"/>
                  <a:gd name="connsiteY14" fmla="*/ 671907 h 671907"/>
                  <a:gd name="connsiteX15" fmla="*/ 448041 w 560204"/>
                  <a:gd name="connsiteY15" fmla="*/ 671907 h 671907"/>
                  <a:gd name="connsiteX16" fmla="*/ 448041 w 560204"/>
                  <a:gd name="connsiteY16" fmla="*/ 615979 h 671907"/>
                  <a:gd name="connsiteX17" fmla="*/ 504583 w 560204"/>
                  <a:gd name="connsiteY17" fmla="*/ 618130 h 671907"/>
                  <a:gd name="connsiteX18" fmla="*/ 504583 w 560204"/>
                  <a:gd name="connsiteY18" fmla="*/ 565121 h 671907"/>
                  <a:gd name="connsiteX19" fmla="*/ 560204 w 560204"/>
                  <a:gd name="connsiteY19" fmla="*/ 563124 h 671907"/>
                  <a:gd name="connsiteX20" fmla="*/ 560204 w 560204"/>
                  <a:gd name="connsiteY20" fmla="*/ 226479 h 671907"/>
                  <a:gd name="connsiteX21" fmla="*/ 446197 w 560204"/>
                  <a:gd name="connsiteY21" fmla="*/ 227554 h 671907"/>
                  <a:gd name="connsiteX22" fmla="*/ 447426 w 560204"/>
                  <a:gd name="connsiteY22" fmla="*/ 170550 h 671907"/>
                  <a:gd name="connsiteX23" fmla="*/ 338028 w 560204"/>
                  <a:gd name="connsiteY23" fmla="*/ 169168 h 671907"/>
                  <a:gd name="connsiteX24" fmla="*/ 336030 w 560204"/>
                  <a:gd name="connsiteY24" fmla="*/ 0 h 671907"/>
                  <a:gd name="connsiteX25" fmla="*/ 280102 w 560204"/>
                  <a:gd name="connsiteY25" fmla="*/ 0 h 671907"/>
                  <a:gd name="connsiteX26" fmla="*/ 280102 w 560204"/>
                  <a:gd name="connsiteY26" fmla="*/ 58540 h 671907"/>
                  <a:gd name="connsiteX27" fmla="*/ 168246 w 560204"/>
                  <a:gd name="connsiteY27" fmla="*/ 56389 h 671907"/>
                  <a:gd name="connsiteX28" fmla="*/ 167631 w 560204"/>
                  <a:gd name="connsiteY28" fmla="*/ 1383 h 67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0204" h="671907">
                    <a:moveTo>
                      <a:pt x="112010" y="0"/>
                    </a:moveTo>
                    <a:lnTo>
                      <a:pt x="56082" y="0"/>
                    </a:lnTo>
                    <a:lnTo>
                      <a:pt x="56082" y="56082"/>
                    </a:lnTo>
                    <a:lnTo>
                      <a:pt x="0" y="56082"/>
                    </a:lnTo>
                    <a:lnTo>
                      <a:pt x="0" y="168092"/>
                    </a:lnTo>
                    <a:lnTo>
                      <a:pt x="56082" y="170397"/>
                    </a:lnTo>
                    <a:lnTo>
                      <a:pt x="56082" y="224020"/>
                    </a:lnTo>
                    <a:lnTo>
                      <a:pt x="110627" y="226171"/>
                    </a:lnTo>
                    <a:lnTo>
                      <a:pt x="111856" y="337721"/>
                    </a:lnTo>
                    <a:lnTo>
                      <a:pt x="56082" y="338489"/>
                    </a:lnTo>
                    <a:lnTo>
                      <a:pt x="56082" y="615979"/>
                    </a:lnTo>
                    <a:lnTo>
                      <a:pt x="167938" y="615979"/>
                    </a:lnTo>
                    <a:lnTo>
                      <a:pt x="167938" y="671907"/>
                    </a:lnTo>
                    <a:lnTo>
                      <a:pt x="224021" y="671907"/>
                    </a:lnTo>
                    <a:lnTo>
                      <a:pt x="336030" y="671907"/>
                    </a:lnTo>
                    <a:lnTo>
                      <a:pt x="448041" y="671907"/>
                    </a:lnTo>
                    <a:lnTo>
                      <a:pt x="448041" y="615979"/>
                    </a:lnTo>
                    <a:lnTo>
                      <a:pt x="504583" y="618130"/>
                    </a:lnTo>
                    <a:lnTo>
                      <a:pt x="504583" y="565121"/>
                    </a:lnTo>
                    <a:lnTo>
                      <a:pt x="560204" y="563124"/>
                    </a:lnTo>
                    <a:lnTo>
                      <a:pt x="560204" y="226479"/>
                    </a:lnTo>
                    <a:lnTo>
                      <a:pt x="446197" y="227554"/>
                    </a:lnTo>
                    <a:lnTo>
                      <a:pt x="447426" y="170550"/>
                    </a:lnTo>
                    <a:lnTo>
                      <a:pt x="338028" y="169168"/>
                    </a:lnTo>
                    <a:lnTo>
                      <a:pt x="336030" y="0"/>
                    </a:lnTo>
                    <a:lnTo>
                      <a:pt x="280102" y="0"/>
                    </a:lnTo>
                    <a:lnTo>
                      <a:pt x="280102" y="58540"/>
                    </a:lnTo>
                    <a:lnTo>
                      <a:pt x="168246" y="56389"/>
                    </a:lnTo>
                    <a:lnTo>
                      <a:pt x="167631" y="1383"/>
                    </a:lnTo>
                    <a:close/>
                  </a:path>
                </a:pathLst>
              </a:custGeom>
              <a:solidFill>
                <a:srgbClr val="9FB5BA"/>
              </a:solidFill>
              <a:ln w="15358" cap="flat">
                <a:noFill/>
                <a:prstDash val="solid"/>
                <a:miter/>
              </a:ln>
            </p:spPr>
            <p:txBody>
              <a:bodyPr rtlCol="0" anchor="ctr"/>
              <a:lstStyle/>
              <a:p>
                <a:endParaRPr lang="en-US"/>
              </a:p>
            </p:txBody>
          </p:sp>
          <p:grpSp>
            <p:nvGrpSpPr>
              <p:cNvPr id="87" name="Graphic 610">
                <a:extLst>
                  <a:ext uri="{FF2B5EF4-FFF2-40B4-BE49-F238E27FC236}">
                    <a16:creationId xmlns:a16="http://schemas.microsoft.com/office/drawing/2014/main" id="{E0682FFE-6C96-0E44-403A-8143DFCDFBC2}"/>
                  </a:ext>
                </a:extLst>
              </p:cNvPr>
              <p:cNvGrpSpPr/>
              <p:nvPr/>
            </p:nvGrpSpPr>
            <p:grpSpPr>
              <a:xfrm>
                <a:off x="6975674" y="1223009"/>
                <a:ext cx="951855" cy="951855"/>
                <a:chOff x="6975674" y="1223009"/>
                <a:chExt cx="951855" cy="951855"/>
              </a:xfrm>
              <a:noFill/>
            </p:grpSpPr>
            <p:sp>
              <p:nvSpPr>
                <p:cNvPr id="90" name="Freeform: Shape 89">
                  <a:extLst>
                    <a:ext uri="{FF2B5EF4-FFF2-40B4-BE49-F238E27FC236}">
                      <a16:creationId xmlns:a16="http://schemas.microsoft.com/office/drawing/2014/main" id="{469047FD-D2AE-7C71-ED4D-41841B35886F}"/>
                    </a:ext>
                  </a:extLst>
                </p:cNvPr>
                <p:cNvSpPr/>
                <p:nvPr/>
              </p:nvSpPr>
              <p:spPr>
                <a:xfrm>
                  <a:off x="6975674" y="122300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AE84E0D-A995-8AA6-5910-9C3882DA70BF}"/>
                    </a:ext>
                  </a:extLst>
                </p:cNvPr>
                <p:cNvSpPr/>
                <p:nvPr/>
              </p:nvSpPr>
              <p:spPr>
                <a:xfrm>
                  <a:off x="697567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44FA31E0-63F3-0687-E3BE-EC58802D10B4}"/>
                    </a:ext>
                  </a:extLst>
                </p:cNvPr>
                <p:cNvSpPr/>
                <p:nvPr/>
              </p:nvSpPr>
              <p:spPr>
                <a:xfrm>
                  <a:off x="697567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D670BCC4-54DD-0203-1CA3-4CD55C5459F2}"/>
                    </a:ext>
                  </a:extLst>
                </p:cNvPr>
                <p:cNvSpPr/>
                <p:nvPr/>
              </p:nvSpPr>
              <p:spPr>
                <a:xfrm>
                  <a:off x="697567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F68F886-2677-17F5-2551-9F4B26DC8CD4}"/>
                    </a:ext>
                  </a:extLst>
                </p:cNvPr>
                <p:cNvSpPr/>
                <p:nvPr/>
              </p:nvSpPr>
              <p:spPr>
                <a:xfrm>
                  <a:off x="697567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1FF8BDC-B832-2134-F340-5FCDCE283B58}"/>
                    </a:ext>
                  </a:extLst>
                </p:cNvPr>
                <p:cNvSpPr/>
                <p:nvPr/>
              </p:nvSpPr>
              <p:spPr>
                <a:xfrm>
                  <a:off x="697567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80716A8-7C47-C0C2-6F34-8E87ACF7B23E}"/>
                    </a:ext>
                  </a:extLst>
                </p:cNvPr>
                <p:cNvSpPr/>
                <p:nvPr/>
              </p:nvSpPr>
              <p:spPr>
                <a:xfrm>
                  <a:off x="697567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7D9BCCF0-0373-6CD8-75E8-AB9DCFF61CC3}"/>
                    </a:ext>
                  </a:extLst>
                </p:cNvPr>
                <p:cNvSpPr/>
                <p:nvPr/>
              </p:nvSpPr>
              <p:spPr>
                <a:xfrm>
                  <a:off x="697567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57FA21D4-2873-5A23-12E0-4ED3709F594F}"/>
                    </a:ext>
                  </a:extLst>
                </p:cNvPr>
                <p:cNvSpPr/>
                <p:nvPr/>
              </p:nvSpPr>
              <p:spPr>
                <a:xfrm>
                  <a:off x="697567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DD971DB-F6FA-C12C-E0CE-CCE5C42902D3}"/>
                    </a:ext>
                  </a:extLst>
                </p:cNvPr>
                <p:cNvSpPr/>
                <p:nvPr/>
              </p:nvSpPr>
              <p:spPr>
                <a:xfrm>
                  <a:off x="697567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E5BA4744-6AE7-3D63-1EF8-1A05BADD9866}"/>
                    </a:ext>
                  </a:extLst>
                </p:cNvPr>
                <p:cNvSpPr/>
                <p:nvPr/>
              </p:nvSpPr>
              <p:spPr>
                <a:xfrm>
                  <a:off x="697567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A6C4D94E-B9C1-FA66-8ED6-B27E8AF387CE}"/>
                    </a:ext>
                  </a:extLst>
                </p:cNvPr>
                <p:cNvSpPr/>
                <p:nvPr/>
              </p:nvSpPr>
              <p:spPr>
                <a:xfrm>
                  <a:off x="697567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48092DBB-509D-2DCE-9EBA-993847E949E7}"/>
                    </a:ext>
                  </a:extLst>
                </p:cNvPr>
                <p:cNvSpPr/>
                <p:nvPr/>
              </p:nvSpPr>
              <p:spPr>
                <a:xfrm>
                  <a:off x="697567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76EBC02-836B-7D38-F987-ECE9C178C4B2}"/>
                    </a:ext>
                  </a:extLst>
                </p:cNvPr>
                <p:cNvSpPr/>
                <p:nvPr/>
              </p:nvSpPr>
              <p:spPr>
                <a:xfrm>
                  <a:off x="697567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E0C7092A-F230-5AD1-6BFA-5063D34AC590}"/>
                    </a:ext>
                  </a:extLst>
                </p:cNvPr>
                <p:cNvSpPr/>
                <p:nvPr/>
              </p:nvSpPr>
              <p:spPr>
                <a:xfrm>
                  <a:off x="697567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2F01580-57BB-CFB6-63F5-D088AE2EB7FE}"/>
                    </a:ext>
                  </a:extLst>
                </p:cNvPr>
                <p:cNvSpPr/>
                <p:nvPr/>
              </p:nvSpPr>
              <p:spPr>
                <a:xfrm>
                  <a:off x="697567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9308F02-3D44-A7BE-5712-A5A611B579F0}"/>
                    </a:ext>
                  </a:extLst>
                </p:cNvPr>
                <p:cNvSpPr/>
                <p:nvPr/>
              </p:nvSpPr>
              <p:spPr>
                <a:xfrm>
                  <a:off x="697567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BCA46E23-B1A3-A218-B7BE-BC152C9DB256}"/>
                    </a:ext>
                  </a:extLst>
                </p:cNvPr>
                <p:cNvSpPr/>
                <p:nvPr/>
              </p:nvSpPr>
              <p:spPr>
                <a:xfrm>
                  <a:off x="787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8CAE4BE-7E56-39E6-A7AF-5CCF6942F98C}"/>
                    </a:ext>
                  </a:extLst>
                </p:cNvPr>
                <p:cNvSpPr/>
                <p:nvPr/>
              </p:nvSpPr>
              <p:spPr>
                <a:xfrm>
                  <a:off x="781552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AC053E1-B9CB-24A6-3ACD-54CF0DD575FC}"/>
                    </a:ext>
                  </a:extLst>
                </p:cNvPr>
                <p:cNvSpPr/>
                <p:nvPr/>
              </p:nvSpPr>
              <p:spPr>
                <a:xfrm>
                  <a:off x="77595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6B092FA-522E-452C-810C-ED69D91C3BA1}"/>
                    </a:ext>
                  </a:extLst>
                </p:cNvPr>
                <p:cNvSpPr/>
                <p:nvPr/>
              </p:nvSpPr>
              <p:spPr>
                <a:xfrm>
                  <a:off x="770351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5EAF3E4-0699-F1E1-C00B-176F752975F4}"/>
                    </a:ext>
                  </a:extLst>
                </p:cNvPr>
                <p:cNvSpPr/>
                <p:nvPr/>
              </p:nvSpPr>
              <p:spPr>
                <a:xfrm>
                  <a:off x="76475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76A355A-6737-9FE2-1F52-358846815EB6}"/>
                    </a:ext>
                  </a:extLst>
                </p:cNvPr>
                <p:cNvSpPr/>
                <p:nvPr/>
              </p:nvSpPr>
              <p:spPr>
                <a:xfrm>
                  <a:off x="75916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33A16F6-A577-AD29-26DD-367EF1406CD4}"/>
                    </a:ext>
                  </a:extLst>
                </p:cNvPr>
                <p:cNvSpPr/>
                <p:nvPr/>
              </p:nvSpPr>
              <p:spPr>
                <a:xfrm>
                  <a:off x="75355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D0E2EB7-3A75-CE13-E47D-2947870150F9}"/>
                    </a:ext>
                  </a:extLst>
                </p:cNvPr>
                <p:cNvSpPr/>
                <p:nvPr/>
              </p:nvSpPr>
              <p:spPr>
                <a:xfrm>
                  <a:off x="74796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C553214-BE0B-C47A-C74E-5A13D2419FE7}"/>
                    </a:ext>
                  </a:extLst>
                </p:cNvPr>
                <p:cNvSpPr/>
                <p:nvPr/>
              </p:nvSpPr>
              <p:spPr>
                <a:xfrm>
                  <a:off x="742356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DA04520-51F2-A272-CC49-621B11FA9F7E}"/>
                    </a:ext>
                  </a:extLst>
                </p:cNvPr>
                <p:cNvSpPr/>
                <p:nvPr/>
              </p:nvSpPr>
              <p:spPr>
                <a:xfrm>
                  <a:off x="73676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648C613A-7277-6DBC-3D9F-770593FFF20E}"/>
                    </a:ext>
                  </a:extLst>
                </p:cNvPr>
                <p:cNvSpPr/>
                <p:nvPr/>
              </p:nvSpPr>
              <p:spPr>
                <a:xfrm>
                  <a:off x="731155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87FB137-1906-89B6-2F18-BD8856F12A88}"/>
                    </a:ext>
                  </a:extLst>
                </p:cNvPr>
                <p:cNvSpPr/>
                <p:nvPr/>
              </p:nvSpPr>
              <p:spPr>
                <a:xfrm>
                  <a:off x="725562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CCBEC0C3-5791-0595-B473-6AEE3E7C6E86}"/>
                    </a:ext>
                  </a:extLst>
                </p:cNvPr>
                <p:cNvSpPr/>
                <p:nvPr/>
              </p:nvSpPr>
              <p:spPr>
                <a:xfrm>
                  <a:off x="7199695"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C3A522E-74D0-78BB-BA3F-42E2EE43A9D2}"/>
                    </a:ext>
                  </a:extLst>
                </p:cNvPr>
                <p:cNvSpPr/>
                <p:nvPr/>
              </p:nvSpPr>
              <p:spPr>
                <a:xfrm>
                  <a:off x="714361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C505A24-6771-F772-73EE-6F878ADAD8EF}"/>
                    </a:ext>
                  </a:extLst>
                </p:cNvPr>
                <p:cNvSpPr/>
                <p:nvPr/>
              </p:nvSpPr>
              <p:spPr>
                <a:xfrm>
                  <a:off x="708768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4FE13637-D9F7-3202-D973-C7C3C2B74725}"/>
                    </a:ext>
                  </a:extLst>
                </p:cNvPr>
                <p:cNvSpPr/>
                <p:nvPr/>
              </p:nvSpPr>
              <p:spPr>
                <a:xfrm>
                  <a:off x="703160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88" name="Freeform: Shape 87">
                <a:extLst>
                  <a:ext uri="{FF2B5EF4-FFF2-40B4-BE49-F238E27FC236}">
                    <a16:creationId xmlns:a16="http://schemas.microsoft.com/office/drawing/2014/main" id="{EDB8405D-9649-54F3-DE07-EA660921D486}"/>
                  </a:ext>
                </a:extLst>
              </p:cNvPr>
              <p:cNvSpPr/>
              <p:nvPr/>
            </p:nvSpPr>
            <p:spPr>
              <a:xfrm>
                <a:off x="697029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89" name="Picture 88">
                <a:extLst>
                  <a:ext uri="{FF2B5EF4-FFF2-40B4-BE49-F238E27FC236}">
                    <a16:creationId xmlns:a16="http://schemas.microsoft.com/office/drawing/2014/main" id="{AC4D81DA-80A6-E851-CAAF-3A1325726B12}"/>
                  </a:ext>
                </a:extLst>
              </p:cNvPr>
              <p:cNvPicPr>
                <a:picLocks noChangeAspect="1"/>
              </p:cNvPicPr>
              <p:nvPr/>
            </p:nvPicPr>
            <p:blipFill>
              <a:blip r:embed="rId4"/>
              <a:stretch>
                <a:fillRect/>
              </a:stretch>
            </p:blipFill>
            <p:spPr>
              <a:xfrm>
                <a:off x="6554046" y="1692541"/>
                <a:ext cx="874791" cy="874791"/>
              </a:xfrm>
              <a:custGeom>
                <a:avLst/>
                <a:gdLst>
                  <a:gd name="connsiteX0" fmla="*/ -87 w 874791"/>
                  <a:gd name="connsiteY0" fmla="*/ -423 h 874791"/>
                  <a:gd name="connsiteX1" fmla="*/ 874704 w 874791"/>
                  <a:gd name="connsiteY1" fmla="*/ -423 h 874791"/>
                  <a:gd name="connsiteX2" fmla="*/ 874704 w 874791"/>
                  <a:gd name="connsiteY2" fmla="*/ 874368 h 874791"/>
                  <a:gd name="connsiteX3" fmla="*/ -87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423"/>
                    </a:moveTo>
                    <a:lnTo>
                      <a:pt x="874704" y="-423"/>
                    </a:lnTo>
                    <a:lnTo>
                      <a:pt x="874704" y="874368"/>
                    </a:lnTo>
                    <a:lnTo>
                      <a:pt x="-87" y="874368"/>
                    </a:lnTo>
                    <a:close/>
                  </a:path>
                </a:pathLst>
              </a:custGeom>
            </p:spPr>
          </p:pic>
        </p:grpSp>
        <p:cxnSp>
          <p:nvCxnSpPr>
            <p:cNvPr id="401" name="Straight Arrow Connector 400">
              <a:extLst>
                <a:ext uri="{FF2B5EF4-FFF2-40B4-BE49-F238E27FC236}">
                  <a16:creationId xmlns:a16="http://schemas.microsoft.com/office/drawing/2014/main" id="{352285FE-08C9-F2AB-C374-49E197C368AA}"/>
                </a:ext>
              </a:extLst>
            </p:cNvPr>
            <p:cNvCxnSpPr>
              <a:cxnSpLocks/>
            </p:cNvCxnSpPr>
            <p:nvPr/>
          </p:nvCxnSpPr>
          <p:spPr>
            <a:xfrm>
              <a:off x="5586438"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3" name="Group 412">
            <a:extLst>
              <a:ext uri="{FF2B5EF4-FFF2-40B4-BE49-F238E27FC236}">
                <a16:creationId xmlns:a16="http://schemas.microsoft.com/office/drawing/2014/main" id="{F5D375A0-309A-1310-A241-97F94735C7FB}"/>
              </a:ext>
            </a:extLst>
          </p:cNvPr>
          <p:cNvGrpSpPr/>
          <p:nvPr/>
        </p:nvGrpSpPr>
        <p:grpSpPr>
          <a:xfrm>
            <a:off x="8953749" y="3036429"/>
            <a:ext cx="1378892" cy="1349393"/>
            <a:chOff x="6362112" y="3242169"/>
            <a:chExt cx="1378892" cy="1349393"/>
          </a:xfrm>
        </p:grpSpPr>
        <p:grpSp>
          <p:nvGrpSpPr>
            <p:cNvPr id="123" name="Graphic 610">
              <a:extLst>
                <a:ext uri="{FF2B5EF4-FFF2-40B4-BE49-F238E27FC236}">
                  <a16:creationId xmlns:a16="http://schemas.microsoft.com/office/drawing/2014/main" id="{D4FB9FA8-AE4B-76F2-ACAC-C37F74F3FE3F}"/>
                </a:ext>
              </a:extLst>
            </p:cNvPr>
            <p:cNvGrpSpPr/>
            <p:nvPr/>
          </p:nvGrpSpPr>
          <p:grpSpPr>
            <a:xfrm>
              <a:off x="6362112" y="3242169"/>
              <a:ext cx="1378892" cy="1349393"/>
              <a:chOff x="7759545" y="1217939"/>
              <a:chExt cx="1378892" cy="1349393"/>
            </a:xfrm>
          </p:grpSpPr>
          <p:sp>
            <p:nvSpPr>
              <p:cNvPr id="124" name="Freeform: Shape 123">
                <a:extLst>
                  <a:ext uri="{FF2B5EF4-FFF2-40B4-BE49-F238E27FC236}">
                    <a16:creationId xmlns:a16="http://schemas.microsoft.com/office/drawing/2014/main" id="{8B674084-7461-C946-0C81-6DDCC2969CF7}"/>
                  </a:ext>
                </a:extLst>
              </p:cNvPr>
              <p:cNvSpPr/>
              <p:nvPr/>
            </p:nvSpPr>
            <p:spPr>
              <a:xfrm>
                <a:off x="8175827" y="1219322"/>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9665CF82-28E8-C39A-17D6-4631E64E5F6A}"/>
                  </a:ext>
                </a:extLst>
              </p:cNvPr>
              <p:cNvSpPr/>
              <p:nvPr/>
            </p:nvSpPr>
            <p:spPr>
              <a:xfrm>
                <a:off x="8347914" y="1333790"/>
                <a:ext cx="561586" cy="673443"/>
              </a:xfrm>
              <a:custGeom>
                <a:avLst/>
                <a:gdLst>
                  <a:gd name="connsiteX0" fmla="*/ 57157 w 561586"/>
                  <a:gd name="connsiteY0" fmla="*/ 0 h 673443"/>
                  <a:gd name="connsiteX1" fmla="*/ 56697 w 561586"/>
                  <a:gd name="connsiteY1" fmla="*/ 222791 h 673443"/>
                  <a:gd name="connsiteX2" fmla="*/ 0 w 561586"/>
                  <a:gd name="connsiteY2" fmla="*/ 226786 h 673443"/>
                  <a:gd name="connsiteX3" fmla="*/ 0 w 561586"/>
                  <a:gd name="connsiteY3" fmla="*/ 281178 h 673443"/>
                  <a:gd name="connsiteX4" fmla="*/ 922 w 561586"/>
                  <a:gd name="connsiteY4" fmla="*/ 504891 h 673443"/>
                  <a:gd name="connsiteX5" fmla="*/ 57157 w 561586"/>
                  <a:gd name="connsiteY5" fmla="*/ 505198 h 673443"/>
                  <a:gd name="connsiteX6" fmla="*/ 57157 w 561586"/>
                  <a:gd name="connsiteY6" fmla="*/ 617208 h 673443"/>
                  <a:gd name="connsiteX7" fmla="*/ 114315 w 561586"/>
                  <a:gd name="connsiteY7" fmla="*/ 617823 h 673443"/>
                  <a:gd name="connsiteX8" fmla="*/ 113393 w 561586"/>
                  <a:gd name="connsiteY8" fmla="*/ 673444 h 673443"/>
                  <a:gd name="connsiteX9" fmla="*/ 393956 w 561586"/>
                  <a:gd name="connsiteY9" fmla="*/ 672983 h 673443"/>
                  <a:gd name="connsiteX10" fmla="*/ 393956 w 561586"/>
                  <a:gd name="connsiteY10" fmla="*/ 617208 h 673443"/>
                  <a:gd name="connsiteX11" fmla="*/ 448655 w 561586"/>
                  <a:gd name="connsiteY11" fmla="*/ 617362 h 673443"/>
                  <a:gd name="connsiteX12" fmla="*/ 449116 w 561586"/>
                  <a:gd name="connsiteY12" fmla="*/ 564046 h 673443"/>
                  <a:gd name="connsiteX13" fmla="*/ 504276 w 561586"/>
                  <a:gd name="connsiteY13" fmla="*/ 560051 h 673443"/>
                  <a:gd name="connsiteX14" fmla="*/ 505812 w 561586"/>
                  <a:gd name="connsiteY14" fmla="*/ 506427 h 673443"/>
                  <a:gd name="connsiteX15" fmla="*/ 560973 w 561586"/>
                  <a:gd name="connsiteY15" fmla="*/ 505352 h 673443"/>
                  <a:gd name="connsiteX16" fmla="*/ 561587 w 561586"/>
                  <a:gd name="connsiteY16" fmla="*/ 280102 h 673443"/>
                  <a:gd name="connsiteX17" fmla="*/ 506274 w 561586"/>
                  <a:gd name="connsiteY17" fmla="*/ 281485 h 673443"/>
                  <a:gd name="connsiteX18" fmla="*/ 506274 w 561586"/>
                  <a:gd name="connsiteY18" fmla="*/ 226786 h 673443"/>
                  <a:gd name="connsiteX19" fmla="*/ 450038 w 561586"/>
                  <a:gd name="connsiteY19" fmla="*/ 226786 h 673443"/>
                  <a:gd name="connsiteX20" fmla="*/ 392881 w 561586"/>
                  <a:gd name="connsiteY20" fmla="*/ 225403 h 673443"/>
                  <a:gd name="connsiteX21" fmla="*/ 394417 w 561586"/>
                  <a:gd name="connsiteY21" fmla="*/ 168707 h 673443"/>
                  <a:gd name="connsiteX22" fmla="*/ 392419 w 561586"/>
                  <a:gd name="connsiteY22" fmla="*/ 113393 h 673443"/>
                  <a:gd name="connsiteX23" fmla="*/ 339103 w 561586"/>
                  <a:gd name="connsiteY23" fmla="*/ 112625 h 673443"/>
                  <a:gd name="connsiteX24" fmla="*/ 337720 w 561586"/>
                  <a:gd name="connsiteY24" fmla="*/ 57157 h 673443"/>
                  <a:gd name="connsiteX25" fmla="*/ 227247 w 561586"/>
                  <a:gd name="connsiteY25" fmla="*/ 57772 h 673443"/>
                  <a:gd name="connsiteX26" fmla="*/ 224789 w 561586"/>
                  <a:gd name="connsiteY26" fmla="*/ 1536 h 673443"/>
                  <a:gd name="connsiteX27" fmla="*/ 57157 w 561586"/>
                  <a:gd name="connsiteY27" fmla="*/ 0 h 67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586" h="673443">
                    <a:moveTo>
                      <a:pt x="57157" y="0"/>
                    </a:moveTo>
                    <a:lnTo>
                      <a:pt x="56697" y="222791"/>
                    </a:lnTo>
                    <a:lnTo>
                      <a:pt x="0" y="226786"/>
                    </a:lnTo>
                    <a:lnTo>
                      <a:pt x="0" y="281178"/>
                    </a:lnTo>
                    <a:lnTo>
                      <a:pt x="922" y="504891"/>
                    </a:lnTo>
                    <a:lnTo>
                      <a:pt x="57157" y="505198"/>
                    </a:lnTo>
                    <a:lnTo>
                      <a:pt x="57157" y="617208"/>
                    </a:lnTo>
                    <a:lnTo>
                      <a:pt x="114315" y="617823"/>
                    </a:lnTo>
                    <a:lnTo>
                      <a:pt x="113393" y="673444"/>
                    </a:lnTo>
                    <a:lnTo>
                      <a:pt x="393956" y="672983"/>
                    </a:lnTo>
                    <a:lnTo>
                      <a:pt x="393956" y="617208"/>
                    </a:lnTo>
                    <a:lnTo>
                      <a:pt x="448655" y="617362"/>
                    </a:lnTo>
                    <a:lnTo>
                      <a:pt x="449116" y="564046"/>
                    </a:lnTo>
                    <a:lnTo>
                      <a:pt x="504276" y="560051"/>
                    </a:lnTo>
                    <a:lnTo>
                      <a:pt x="505812" y="506427"/>
                    </a:lnTo>
                    <a:lnTo>
                      <a:pt x="560973" y="505352"/>
                    </a:lnTo>
                    <a:lnTo>
                      <a:pt x="561587" y="280102"/>
                    </a:lnTo>
                    <a:lnTo>
                      <a:pt x="506274" y="281485"/>
                    </a:lnTo>
                    <a:lnTo>
                      <a:pt x="506274" y="226786"/>
                    </a:lnTo>
                    <a:lnTo>
                      <a:pt x="450038" y="226786"/>
                    </a:lnTo>
                    <a:lnTo>
                      <a:pt x="392881" y="225403"/>
                    </a:lnTo>
                    <a:lnTo>
                      <a:pt x="394417" y="168707"/>
                    </a:lnTo>
                    <a:lnTo>
                      <a:pt x="392419" y="113393"/>
                    </a:lnTo>
                    <a:lnTo>
                      <a:pt x="339103" y="112625"/>
                    </a:lnTo>
                    <a:lnTo>
                      <a:pt x="337720" y="57157"/>
                    </a:lnTo>
                    <a:lnTo>
                      <a:pt x="227247" y="57772"/>
                    </a:lnTo>
                    <a:lnTo>
                      <a:pt x="224789" y="1536"/>
                    </a:lnTo>
                    <a:lnTo>
                      <a:pt x="57157" y="0"/>
                    </a:lnTo>
                  </a:path>
                </a:pathLst>
              </a:custGeom>
              <a:solidFill>
                <a:srgbClr val="9FB5BA"/>
              </a:solidFill>
              <a:ln w="15358" cap="flat">
                <a:noFill/>
                <a:prstDash val="solid"/>
                <a:miter/>
              </a:ln>
            </p:spPr>
            <p:txBody>
              <a:bodyPr rtlCol="0" anchor="ctr"/>
              <a:lstStyle/>
              <a:p>
                <a:endParaRPr lang="en-US"/>
              </a:p>
            </p:txBody>
          </p:sp>
          <p:grpSp>
            <p:nvGrpSpPr>
              <p:cNvPr id="126" name="Graphic 610">
                <a:extLst>
                  <a:ext uri="{FF2B5EF4-FFF2-40B4-BE49-F238E27FC236}">
                    <a16:creationId xmlns:a16="http://schemas.microsoft.com/office/drawing/2014/main" id="{371A871C-995D-67F8-713A-466B1EB9EA4A}"/>
                  </a:ext>
                </a:extLst>
              </p:cNvPr>
              <p:cNvGrpSpPr/>
              <p:nvPr/>
            </p:nvGrpSpPr>
            <p:grpSpPr>
              <a:xfrm>
                <a:off x="8181204" y="1223009"/>
                <a:ext cx="951855" cy="951855"/>
                <a:chOff x="8181204" y="1223009"/>
                <a:chExt cx="951855" cy="951855"/>
              </a:xfrm>
              <a:noFill/>
            </p:grpSpPr>
            <p:sp>
              <p:nvSpPr>
                <p:cNvPr id="129" name="Freeform: Shape 128">
                  <a:extLst>
                    <a:ext uri="{FF2B5EF4-FFF2-40B4-BE49-F238E27FC236}">
                      <a16:creationId xmlns:a16="http://schemas.microsoft.com/office/drawing/2014/main" id="{582835AC-B9A6-7743-1D9E-C4E52337AF73}"/>
                    </a:ext>
                  </a:extLst>
                </p:cNvPr>
                <p:cNvSpPr/>
                <p:nvPr/>
              </p:nvSpPr>
              <p:spPr>
                <a:xfrm>
                  <a:off x="8181204" y="1223009"/>
                  <a:ext cx="951855" cy="951855"/>
                </a:xfrm>
                <a:custGeom>
                  <a:avLst/>
                  <a:gdLst>
                    <a:gd name="connsiteX0" fmla="*/ 0 w 951855"/>
                    <a:gd name="connsiteY0" fmla="*/ 0 h 951855"/>
                    <a:gd name="connsiteX1" fmla="*/ 951855 w 951855"/>
                    <a:gd name="connsiteY1" fmla="*/ 0 h 951855"/>
                    <a:gd name="connsiteX2" fmla="*/ 951855 w 951855"/>
                    <a:gd name="connsiteY2" fmla="*/ 951856 h 951855"/>
                    <a:gd name="connsiteX3" fmla="*/ -1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5" y="0"/>
                      </a:lnTo>
                      <a:lnTo>
                        <a:pt x="951855" y="951856"/>
                      </a:lnTo>
                      <a:lnTo>
                        <a:pt x="-1" y="951856"/>
                      </a:lnTo>
                      <a:close/>
                    </a:path>
                  </a:pathLst>
                </a:custGeom>
                <a:noFill/>
                <a:ln w="7679" cap="flat">
                  <a:solidFill>
                    <a:srgbClr val="808080"/>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4F859AB5-1820-18CA-EF29-76FAB2A2C5AE}"/>
                    </a:ext>
                  </a:extLst>
                </p:cNvPr>
                <p:cNvSpPr/>
                <p:nvPr/>
              </p:nvSpPr>
              <p:spPr>
                <a:xfrm>
                  <a:off x="8181204" y="12790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3B7770F6-372B-AE43-34EE-43ABE942017E}"/>
                    </a:ext>
                  </a:extLst>
                </p:cNvPr>
                <p:cNvSpPr/>
                <p:nvPr/>
              </p:nvSpPr>
              <p:spPr>
                <a:xfrm>
                  <a:off x="8181204" y="133502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21E84B6E-8C2F-ED09-93B7-6C768A44C694}"/>
                    </a:ext>
                  </a:extLst>
                </p:cNvPr>
                <p:cNvSpPr/>
                <p:nvPr/>
              </p:nvSpPr>
              <p:spPr>
                <a:xfrm>
                  <a:off x="8181204" y="139110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B6EF4B9D-E239-D1B2-19B4-93043A8446B2}"/>
                    </a:ext>
                  </a:extLst>
                </p:cNvPr>
                <p:cNvSpPr/>
                <p:nvPr/>
              </p:nvSpPr>
              <p:spPr>
                <a:xfrm>
                  <a:off x="8181204" y="144703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A0EAA13-C68D-FEDE-F609-20DD2D72C39C}"/>
                    </a:ext>
                  </a:extLst>
                </p:cNvPr>
                <p:cNvSpPr/>
                <p:nvPr/>
              </p:nvSpPr>
              <p:spPr>
                <a:xfrm>
                  <a:off x="8181204" y="150295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7A67B496-F487-ECD0-FF9F-76E893CD3241}"/>
                    </a:ext>
                  </a:extLst>
                </p:cNvPr>
                <p:cNvSpPr/>
                <p:nvPr/>
              </p:nvSpPr>
              <p:spPr>
                <a:xfrm>
                  <a:off x="8181204" y="155904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25A4AE42-1B5C-5998-0314-D02AFFE81913}"/>
                    </a:ext>
                  </a:extLst>
                </p:cNvPr>
                <p:cNvSpPr/>
                <p:nvPr/>
              </p:nvSpPr>
              <p:spPr>
                <a:xfrm>
                  <a:off x="8181204" y="161496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0B4B537B-B59C-F0B6-E4E4-C652E0D1FB8D}"/>
                    </a:ext>
                  </a:extLst>
                </p:cNvPr>
                <p:cNvSpPr/>
                <p:nvPr/>
              </p:nvSpPr>
              <p:spPr>
                <a:xfrm>
                  <a:off x="8181204" y="16710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B7DA1B3-4CD3-FBBE-FA79-158E9C857C8E}"/>
                    </a:ext>
                  </a:extLst>
                </p:cNvPr>
                <p:cNvSpPr/>
                <p:nvPr/>
              </p:nvSpPr>
              <p:spPr>
                <a:xfrm>
                  <a:off x="8181204" y="172697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B279EB50-3E83-404F-48C5-860293B0977E}"/>
                    </a:ext>
                  </a:extLst>
                </p:cNvPr>
                <p:cNvSpPr/>
                <p:nvPr/>
              </p:nvSpPr>
              <p:spPr>
                <a:xfrm>
                  <a:off x="8181204" y="178290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B6CBAF3-29F3-76FD-EC0C-58F092AE5567}"/>
                    </a:ext>
                  </a:extLst>
                </p:cNvPr>
                <p:cNvSpPr/>
                <p:nvPr/>
              </p:nvSpPr>
              <p:spPr>
                <a:xfrm>
                  <a:off x="8181204" y="183898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AD5A3D78-124B-4960-BACA-317A8248A784}"/>
                    </a:ext>
                  </a:extLst>
                </p:cNvPr>
                <p:cNvSpPr/>
                <p:nvPr/>
              </p:nvSpPr>
              <p:spPr>
                <a:xfrm>
                  <a:off x="8181204" y="189491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74B9622D-F5DA-7B52-54DE-C2C9019439A0}"/>
                    </a:ext>
                  </a:extLst>
                </p:cNvPr>
                <p:cNvSpPr/>
                <p:nvPr/>
              </p:nvSpPr>
              <p:spPr>
                <a:xfrm>
                  <a:off x="8181204" y="19509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C79E47E3-22FB-2623-C71A-B3E42E854B9B}"/>
                    </a:ext>
                  </a:extLst>
                </p:cNvPr>
                <p:cNvSpPr/>
                <p:nvPr/>
              </p:nvSpPr>
              <p:spPr>
                <a:xfrm>
                  <a:off x="8181204" y="200692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787FC667-8083-C1C6-4E86-74DCC9E96468}"/>
                    </a:ext>
                  </a:extLst>
                </p:cNvPr>
                <p:cNvSpPr/>
                <p:nvPr/>
              </p:nvSpPr>
              <p:spPr>
                <a:xfrm>
                  <a:off x="8181204" y="206300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9AC92D2-D9EF-1276-F2B2-925EB3911239}"/>
                    </a:ext>
                  </a:extLst>
                </p:cNvPr>
                <p:cNvSpPr/>
                <p:nvPr/>
              </p:nvSpPr>
              <p:spPr>
                <a:xfrm>
                  <a:off x="8181204" y="211893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B1D8650-385C-7FE0-0CA6-070B2200790F}"/>
                    </a:ext>
                  </a:extLst>
                </p:cNvPr>
                <p:cNvSpPr/>
                <p:nvPr/>
              </p:nvSpPr>
              <p:spPr>
                <a:xfrm>
                  <a:off x="9076978"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5AA4745-7480-6F6E-8B35-46575B33B5E6}"/>
                    </a:ext>
                  </a:extLst>
                </p:cNvPr>
                <p:cNvSpPr/>
                <p:nvPr/>
              </p:nvSpPr>
              <p:spPr>
                <a:xfrm>
                  <a:off x="902105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08739EC-15BC-F6B6-3F0D-E6C853D1993C}"/>
                    </a:ext>
                  </a:extLst>
                </p:cNvPr>
                <p:cNvSpPr/>
                <p:nvPr/>
              </p:nvSpPr>
              <p:spPr>
                <a:xfrm>
                  <a:off x="8965122"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A7B334C-404E-CDC2-989B-3462308C9EE3}"/>
                    </a:ext>
                  </a:extLst>
                </p:cNvPr>
                <p:cNvSpPr/>
                <p:nvPr/>
              </p:nvSpPr>
              <p:spPr>
                <a:xfrm>
                  <a:off x="890904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1E4BA7BB-2DC1-870D-5106-6A44CF5AFDF3}"/>
                    </a:ext>
                  </a:extLst>
                </p:cNvPr>
                <p:cNvSpPr/>
                <p:nvPr/>
              </p:nvSpPr>
              <p:spPr>
                <a:xfrm>
                  <a:off x="885311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C3463E9F-3893-83D4-B817-5CA2C8673810}"/>
                    </a:ext>
                  </a:extLst>
                </p:cNvPr>
                <p:cNvSpPr/>
                <p:nvPr/>
              </p:nvSpPr>
              <p:spPr>
                <a:xfrm>
                  <a:off x="8797030"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44D7A6F-9A4D-A91D-F1B9-B14A15795036}"/>
                    </a:ext>
                  </a:extLst>
                </p:cNvPr>
                <p:cNvSpPr/>
                <p:nvPr/>
              </p:nvSpPr>
              <p:spPr>
                <a:xfrm>
                  <a:off x="874110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E8306FEA-AE00-1369-91A6-3A9054BFDF8F}"/>
                    </a:ext>
                  </a:extLst>
                </p:cNvPr>
                <p:cNvSpPr/>
                <p:nvPr/>
              </p:nvSpPr>
              <p:spPr>
                <a:xfrm>
                  <a:off x="868517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C028F5E2-6870-6EF3-BB82-FB9DF0E2C525}"/>
                    </a:ext>
                  </a:extLst>
                </p:cNvPr>
                <p:cNvSpPr/>
                <p:nvPr/>
              </p:nvSpPr>
              <p:spPr>
                <a:xfrm>
                  <a:off x="862909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34E00529-2A17-FCA6-91C9-E0C4F7B5E9ED}"/>
                    </a:ext>
                  </a:extLst>
                </p:cNvPr>
                <p:cNvSpPr/>
                <p:nvPr/>
              </p:nvSpPr>
              <p:spPr>
                <a:xfrm>
                  <a:off x="857316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8C72A99E-449E-FAC7-9B1A-1B26B6FC1DD2}"/>
                    </a:ext>
                  </a:extLst>
                </p:cNvPr>
                <p:cNvSpPr/>
                <p:nvPr/>
              </p:nvSpPr>
              <p:spPr>
                <a:xfrm>
                  <a:off x="851708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C51A4FE8-56D2-F28F-F4B4-039D25EE429A}"/>
                    </a:ext>
                  </a:extLst>
                </p:cNvPr>
                <p:cNvSpPr/>
                <p:nvPr/>
              </p:nvSpPr>
              <p:spPr>
                <a:xfrm>
                  <a:off x="846115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8B3A4B41-1BC5-2FE0-3F02-49E72F006A85}"/>
                    </a:ext>
                  </a:extLst>
                </p:cNvPr>
                <p:cNvSpPr/>
                <p:nvPr/>
              </p:nvSpPr>
              <p:spPr>
                <a:xfrm>
                  <a:off x="8405071"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532ADFA-0EC1-D875-CDCF-1F91C47FA552}"/>
                    </a:ext>
                  </a:extLst>
                </p:cNvPr>
                <p:cNvSpPr/>
                <p:nvPr/>
              </p:nvSpPr>
              <p:spPr>
                <a:xfrm>
                  <a:off x="834914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FB96526-9299-9FE5-439B-E398E18925F1}"/>
                    </a:ext>
                  </a:extLst>
                </p:cNvPr>
                <p:cNvSpPr/>
                <p:nvPr/>
              </p:nvSpPr>
              <p:spPr>
                <a:xfrm>
                  <a:off x="8293214"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B3DA4E8-DC62-00E4-608D-129B47726DE6}"/>
                    </a:ext>
                  </a:extLst>
                </p:cNvPr>
                <p:cNvSpPr/>
                <p:nvPr/>
              </p:nvSpPr>
              <p:spPr>
                <a:xfrm>
                  <a:off x="8237133" y="122300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27" name="Freeform: Shape 126">
                <a:extLst>
                  <a:ext uri="{FF2B5EF4-FFF2-40B4-BE49-F238E27FC236}">
                    <a16:creationId xmlns:a16="http://schemas.microsoft.com/office/drawing/2014/main" id="{354AC61A-E584-C498-D01F-78842A3BEEB1}"/>
                  </a:ext>
                </a:extLst>
              </p:cNvPr>
              <p:cNvSpPr/>
              <p:nvPr/>
            </p:nvSpPr>
            <p:spPr>
              <a:xfrm>
                <a:off x="8175827" y="121793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128" name="Picture 127">
                <a:extLst>
                  <a:ext uri="{FF2B5EF4-FFF2-40B4-BE49-F238E27FC236}">
                    <a16:creationId xmlns:a16="http://schemas.microsoft.com/office/drawing/2014/main" id="{951BDF64-3C19-115E-91F5-79143A278ECB}"/>
                  </a:ext>
                </a:extLst>
              </p:cNvPr>
              <p:cNvPicPr>
                <a:picLocks noChangeAspect="1"/>
              </p:cNvPicPr>
              <p:nvPr/>
            </p:nvPicPr>
            <p:blipFill>
              <a:blip r:embed="rId4"/>
              <a:stretch>
                <a:fillRect/>
              </a:stretch>
            </p:blipFill>
            <p:spPr>
              <a:xfrm>
                <a:off x="7759545" y="1692541"/>
                <a:ext cx="874791" cy="874791"/>
              </a:xfrm>
              <a:custGeom>
                <a:avLst/>
                <a:gdLst>
                  <a:gd name="connsiteX0" fmla="*/ -9 w 874791"/>
                  <a:gd name="connsiteY0" fmla="*/ -423 h 874791"/>
                  <a:gd name="connsiteX1" fmla="*/ 874783 w 874791"/>
                  <a:gd name="connsiteY1" fmla="*/ -423 h 874791"/>
                  <a:gd name="connsiteX2" fmla="*/ 874783 w 874791"/>
                  <a:gd name="connsiteY2" fmla="*/ 874368 h 874791"/>
                  <a:gd name="connsiteX3" fmla="*/ -9 w 874791"/>
                  <a:gd name="connsiteY3" fmla="*/ 874368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423"/>
                    </a:moveTo>
                    <a:lnTo>
                      <a:pt x="874783" y="-423"/>
                    </a:lnTo>
                    <a:lnTo>
                      <a:pt x="874783" y="874368"/>
                    </a:lnTo>
                    <a:lnTo>
                      <a:pt x="-9" y="874368"/>
                    </a:lnTo>
                    <a:close/>
                  </a:path>
                </a:pathLst>
              </a:custGeom>
            </p:spPr>
          </p:pic>
        </p:grpSp>
        <p:cxnSp>
          <p:nvCxnSpPr>
            <p:cNvPr id="403" name="Straight Arrow Connector 402">
              <a:extLst>
                <a:ext uri="{FF2B5EF4-FFF2-40B4-BE49-F238E27FC236}">
                  <a16:creationId xmlns:a16="http://schemas.microsoft.com/office/drawing/2014/main" id="{5DCC6AD8-924C-444C-AD21-9FE2788E1D84}"/>
                </a:ext>
              </a:extLst>
            </p:cNvPr>
            <p:cNvCxnSpPr>
              <a:cxnSpLocks/>
            </p:cNvCxnSpPr>
            <p:nvPr/>
          </p:nvCxnSpPr>
          <p:spPr>
            <a:xfrm>
              <a:off x="6794099" y="3696724"/>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6" name="Group 415">
            <a:extLst>
              <a:ext uri="{FF2B5EF4-FFF2-40B4-BE49-F238E27FC236}">
                <a16:creationId xmlns:a16="http://schemas.microsoft.com/office/drawing/2014/main" id="{2EEF0D46-5D84-FA65-CF99-1E5A2034F787}"/>
              </a:ext>
            </a:extLst>
          </p:cNvPr>
          <p:cNvGrpSpPr/>
          <p:nvPr/>
        </p:nvGrpSpPr>
        <p:grpSpPr>
          <a:xfrm>
            <a:off x="6515372" y="4223982"/>
            <a:ext cx="1372560" cy="1344376"/>
            <a:chOff x="3923735" y="4429722"/>
            <a:chExt cx="1372560" cy="1344376"/>
          </a:xfrm>
        </p:grpSpPr>
        <p:grpSp>
          <p:nvGrpSpPr>
            <p:cNvPr id="162" name="Graphic 610">
              <a:extLst>
                <a:ext uri="{FF2B5EF4-FFF2-40B4-BE49-F238E27FC236}">
                  <a16:creationId xmlns:a16="http://schemas.microsoft.com/office/drawing/2014/main" id="{BEC2C7D9-6A2E-1952-9CEF-0507A34D29A8}"/>
                </a:ext>
              </a:extLst>
            </p:cNvPr>
            <p:cNvGrpSpPr/>
            <p:nvPr/>
          </p:nvGrpSpPr>
          <p:grpSpPr>
            <a:xfrm>
              <a:off x="4333684" y="4429722"/>
              <a:ext cx="962611" cy="962611"/>
              <a:chOff x="5731117" y="2405492"/>
              <a:chExt cx="962611" cy="962611"/>
            </a:xfrm>
          </p:grpSpPr>
          <p:sp>
            <p:nvSpPr>
              <p:cNvPr id="163" name="Freeform: Shape 162">
                <a:extLst>
                  <a:ext uri="{FF2B5EF4-FFF2-40B4-BE49-F238E27FC236}">
                    <a16:creationId xmlns:a16="http://schemas.microsoft.com/office/drawing/2014/main" id="{8D65ABEF-F2DC-9B4D-61BD-650C8FA0BD5D}"/>
                  </a:ext>
                </a:extLst>
              </p:cNvPr>
              <p:cNvSpPr/>
              <p:nvPr/>
            </p:nvSpPr>
            <p:spPr>
              <a:xfrm>
                <a:off x="5731117" y="2406875"/>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C411407-2888-DDD3-1AB0-A038D55EC93E}"/>
                  </a:ext>
                </a:extLst>
              </p:cNvPr>
              <p:cNvSpPr/>
              <p:nvPr/>
            </p:nvSpPr>
            <p:spPr>
              <a:xfrm>
                <a:off x="5849274" y="2467874"/>
                <a:ext cx="672060" cy="727067"/>
              </a:xfrm>
              <a:custGeom>
                <a:avLst/>
                <a:gdLst>
                  <a:gd name="connsiteX0" fmla="*/ 222330 w 672060"/>
                  <a:gd name="connsiteY0" fmla="*/ 154 h 727067"/>
                  <a:gd name="connsiteX1" fmla="*/ 222330 w 672060"/>
                  <a:gd name="connsiteY1" fmla="*/ 54545 h 727067"/>
                  <a:gd name="connsiteX2" fmla="*/ 167324 w 672060"/>
                  <a:gd name="connsiteY2" fmla="*/ 55775 h 727067"/>
                  <a:gd name="connsiteX3" fmla="*/ 167324 w 672060"/>
                  <a:gd name="connsiteY3" fmla="*/ 110474 h 727067"/>
                  <a:gd name="connsiteX4" fmla="*/ 167324 w 672060"/>
                  <a:gd name="connsiteY4" fmla="*/ 166402 h 727067"/>
                  <a:gd name="connsiteX5" fmla="*/ 111549 w 672060"/>
                  <a:gd name="connsiteY5" fmla="*/ 167017 h 727067"/>
                  <a:gd name="connsiteX6" fmla="*/ 111549 w 672060"/>
                  <a:gd name="connsiteY6" fmla="*/ 222330 h 727067"/>
                  <a:gd name="connsiteX7" fmla="*/ 55160 w 672060"/>
                  <a:gd name="connsiteY7" fmla="*/ 224020 h 727067"/>
                  <a:gd name="connsiteX8" fmla="*/ 55775 w 672060"/>
                  <a:gd name="connsiteY8" fmla="*/ 389193 h 727067"/>
                  <a:gd name="connsiteX9" fmla="*/ 0 w 672060"/>
                  <a:gd name="connsiteY9" fmla="*/ 390576 h 727067"/>
                  <a:gd name="connsiteX10" fmla="*/ 0 w 672060"/>
                  <a:gd name="connsiteY10" fmla="*/ 446350 h 727067"/>
                  <a:gd name="connsiteX11" fmla="*/ 53777 w 672060"/>
                  <a:gd name="connsiteY11" fmla="*/ 446350 h 727067"/>
                  <a:gd name="connsiteX12" fmla="*/ 55160 w 672060"/>
                  <a:gd name="connsiteY12" fmla="*/ 502125 h 727067"/>
                  <a:gd name="connsiteX13" fmla="*/ 111242 w 672060"/>
                  <a:gd name="connsiteY13" fmla="*/ 502125 h 727067"/>
                  <a:gd name="connsiteX14" fmla="*/ 111242 w 672060"/>
                  <a:gd name="connsiteY14" fmla="*/ 558514 h 727067"/>
                  <a:gd name="connsiteX15" fmla="*/ 111242 w 672060"/>
                  <a:gd name="connsiteY15" fmla="*/ 611677 h 727067"/>
                  <a:gd name="connsiteX16" fmla="*/ 167170 w 672060"/>
                  <a:gd name="connsiteY16" fmla="*/ 611677 h 727067"/>
                  <a:gd name="connsiteX17" fmla="*/ 167324 w 672060"/>
                  <a:gd name="connsiteY17" fmla="*/ 723687 h 727067"/>
                  <a:gd name="connsiteX18" fmla="*/ 558668 w 672060"/>
                  <a:gd name="connsiteY18" fmla="*/ 727067 h 727067"/>
                  <a:gd name="connsiteX19" fmla="*/ 559282 w 672060"/>
                  <a:gd name="connsiteY19" fmla="*/ 669295 h 727067"/>
                  <a:gd name="connsiteX20" fmla="*/ 670063 w 672060"/>
                  <a:gd name="connsiteY20" fmla="*/ 670678 h 727067"/>
                  <a:gd name="connsiteX21" fmla="*/ 672061 w 672060"/>
                  <a:gd name="connsiteY21" fmla="*/ 446504 h 727067"/>
                  <a:gd name="connsiteX22" fmla="*/ 613674 w 672060"/>
                  <a:gd name="connsiteY22" fmla="*/ 446504 h 727067"/>
                  <a:gd name="connsiteX23" fmla="*/ 613674 w 672060"/>
                  <a:gd name="connsiteY23" fmla="*/ 335109 h 727067"/>
                  <a:gd name="connsiteX24" fmla="*/ 559282 w 672060"/>
                  <a:gd name="connsiteY24" fmla="*/ 335723 h 727067"/>
                  <a:gd name="connsiteX25" fmla="*/ 557900 w 672060"/>
                  <a:gd name="connsiteY25" fmla="*/ 279334 h 727067"/>
                  <a:gd name="connsiteX26" fmla="*/ 449116 w 672060"/>
                  <a:gd name="connsiteY26" fmla="*/ 277951 h 727067"/>
                  <a:gd name="connsiteX27" fmla="*/ 446504 w 672060"/>
                  <a:gd name="connsiteY27" fmla="*/ 110781 h 727067"/>
                  <a:gd name="connsiteX28" fmla="*/ 336030 w 672060"/>
                  <a:gd name="connsiteY28" fmla="*/ 110474 h 727067"/>
                  <a:gd name="connsiteX29" fmla="*/ 335108 w 672060"/>
                  <a:gd name="connsiteY29" fmla="*/ 0 h 72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2060" h="727067">
                    <a:moveTo>
                      <a:pt x="222330" y="154"/>
                    </a:moveTo>
                    <a:lnTo>
                      <a:pt x="222330" y="54545"/>
                    </a:lnTo>
                    <a:lnTo>
                      <a:pt x="167324" y="55775"/>
                    </a:lnTo>
                    <a:lnTo>
                      <a:pt x="167324" y="110474"/>
                    </a:lnTo>
                    <a:lnTo>
                      <a:pt x="167324" y="166402"/>
                    </a:lnTo>
                    <a:lnTo>
                      <a:pt x="111549" y="167017"/>
                    </a:lnTo>
                    <a:lnTo>
                      <a:pt x="111549" y="222330"/>
                    </a:lnTo>
                    <a:lnTo>
                      <a:pt x="55160" y="224020"/>
                    </a:lnTo>
                    <a:lnTo>
                      <a:pt x="55775" y="389193"/>
                    </a:lnTo>
                    <a:lnTo>
                      <a:pt x="0" y="390576"/>
                    </a:lnTo>
                    <a:lnTo>
                      <a:pt x="0" y="446350"/>
                    </a:lnTo>
                    <a:lnTo>
                      <a:pt x="53777" y="446350"/>
                    </a:lnTo>
                    <a:lnTo>
                      <a:pt x="55160" y="502125"/>
                    </a:lnTo>
                    <a:lnTo>
                      <a:pt x="111242" y="502125"/>
                    </a:lnTo>
                    <a:lnTo>
                      <a:pt x="111242" y="558514"/>
                    </a:lnTo>
                    <a:lnTo>
                      <a:pt x="111242" y="611677"/>
                    </a:lnTo>
                    <a:lnTo>
                      <a:pt x="167170" y="611677"/>
                    </a:lnTo>
                    <a:lnTo>
                      <a:pt x="167324" y="723687"/>
                    </a:lnTo>
                    <a:lnTo>
                      <a:pt x="558668" y="727067"/>
                    </a:lnTo>
                    <a:lnTo>
                      <a:pt x="559282" y="669295"/>
                    </a:lnTo>
                    <a:lnTo>
                      <a:pt x="670063" y="670678"/>
                    </a:lnTo>
                    <a:lnTo>
                      <a:pt x="672061" y="446504"/>
                    </a:lnTo>
                    <a:lnTo>
                      <a:pt x="613674" y="446504"/>
                    </a:lnTo>
                    <a:cubicBezTo>
                      <a:pt x="613674" y="446504"/>
                      <a:pt x="613674" y="333111"/>
                      <a:pt x="613674" y="335109"/>
                    </a:cubicBezTo>
                    <a:cubicBezTo>
                      <a:pt x="613674" y="337106"/>
                      <a:pt x="559282" y="335723"/>
                      <a:pt x="559282" y="335723"/>
                    </a:cubicBezTo>
                    <a:lnTo>
                      <a:pt x="557900" y="279334"/>
                    </a:lnTo>
                    <a:lnTo>
                      <a:pt x="449116" y="277951"/>
                    </a:lnTo>
                    <a:lnTo>
                      <a:pt x="446504" y="110781"/>
                    </a:lnTo>
                    <a:lnTo>
                      <a:pt x="336030" y="110474"/>
                    </a:lnTo>
                    <a:lnTo>
                      <a:pt x="335108" y="0"/>
                    </a:lnTo>
                  </a:path>
                </a:pathLst>
              </a:custGeom>
              <a:solidFill>
                <a:srgbClr val="9FB5BA"/>
              </a:solidFill>
              <a:ln w="15358" cap="flat">
                <a:noFill/>
                <a:prstDash val="solid"/>
                <a:miter/>
              </a:ln>
            </p:spPr>
            <p:txBody>
              <a:bodyPr rtlCol="0" anchor="ctr"/>
              <a:lstStyle/>
              <a:p>
                <a:endParaRPr lang="en-US"/>
              </a:p>
            </p:txBody>
          </p:sp>
          <p:grpSp>
            <p:nvGrpSpPr>
              <p:cNvPr id="165" name="Graphic 610">
                <a:extLst>
                  <a:ext uri="{FF2B5EF4-FFF2-40B4-BE49-F238E27FC236}">
                    <a16:creationId xmlns:a16="http://schemas.microsoft.com/office/drawing/2014/main" id="{9F20F79E-CE7C-93CA-874E-3BB20EBEE12C}"/>
                  </a:ext>
                </a:extLst>
              </p:cNvPr>
              <p:cNvGrpSpPr/>
              <p:nvPr/>
            </p:nvGrpSpPr>
            <p:grpSpPr>
              <a:xfrm>
                <a:off x="5736495" y="2410563"/>
                <a:ext cx="951855" cy="951855"/>
                <a:chOff x="5736495" y="2410563"/>
                <a:chExt cx="951855" cy="951855"/>
              </a:xfrm>
              <a:noFill/>
            </p:grpSpPr>
            <p:sp>
              <p:nvSpPr>
                <p:cNvPr id="168" name="Freeform: Shape 167">
                  <a:extLst>
                    <a:ext uri="{FF2B5EF4-FFF2-40B4-BE49-F238E27FC236}">
                      <a16:creationId xmlns:a16="http://schemas.microsoft.com/office/drawing/2014/main" id="{8D04CB2F-AFE8-52BC-0196-A2925B4283C6}"/>
                    </a:ext>
                  </a:extLst>
                </p:cNvPr>
                <p:cNvSpPr/>
                <p:nvPr/>
              </p:nvSpPr>
              <p:spPr>
                <a:xfrm>
                  <a:off x="5736495" y="2410563"/>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BE5C1F4-3322-3587-4C93-5DF2E090C063}"/>
                    </a:ext>
                  </a:extLst>
                </p:cNvPr>
                <p:cNvSpPr/>
                <p:nvPr/>
              </p:nvSpPr>
              <p:spPr>
                <a:xfrm>
                  <a:off x="5736495" y="246649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22173C78-0CD8-8EA8-FAB1-CDE141E56D8B}"/>
                    </a:ext>
                  </a:extLst>
                </p:cNvPr>
                <p:cNvSpPr/>
                <p:nvPr/>
              </p:nvSpPr>
              <p:spPr>
                <a:xfrm>
                  <a:off x="5736495" y="25225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CC4BC085-DA44-6F46-16E2-0E159C6704D2}"/>
                    </a:ext>
                  </a:extLst>
                </p:cNvPr>
                <p:cNvSpPr/>
                <p:nvPr/>
              </p:nvSpPr>
              <p:spPr>
                <a:xfrm>
                  <a:off x="5736495" y="25785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947F39D3-3021-C514-6896-279D82660E7D}"/>
                    </a:ext>
                  </a:extLst>
                </p:cNvPr>
                <p:cNvSpPr/>
                <p:nvPr/>
              </p:nvSpPr>
              <p:spPr>
                <a:xfrm>
                  <a:off x="5736495" y="26345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97CDD20D-6D20-DD13-29DB-E3A89FC356D6}"/>
                    </a:ext>
                  </a:extLst>
                </p:cNvPr>
                <p:cNvSpPr/>
                <p:nvPr/>
              </p:nvSpPr>
              <p:spPr>
                <a:xfrm>
                  <a:off x="5736495" y="269051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1884B81-6855-6589-8ACF-DCB15EC2FF94}"/>
                    </a:ext>
                  </a:extLst>
                </p:cNvPr>
                <p:cNvSpPr/>
                <p:nvPr/>
              </p:nvSpPr>
              <p:spPr>
                <a:xfrm>
                  <a:off x="5736495" y="274659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8BA40167-41B7-8AF7-2EBF-44FFEC458842}"/>
                    </a:ext>
                  </a:extLst>
                </p:cNvPr>
                <p:cNvSpPr/>
                <p:nvPr/>
              </p:nvSpPr>
              <p:spPr>
                <a:xfrm>
                  <a:off x="5736495" y="280252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C0D0BC71-CDD5-7BB9-E7A3-EABED543088F}"/>
                    </a:ext>
                  </a:extLst>
                </p:cNvPr>
                <p:cNvSpPr/>
                <p:nvPr/>
              </p:nvSpPr>
              <p:spPr>
                <a:xfrm>
                  <a:off x="5736495" y="285845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C98760E9-2F31-40AB-A5BE-4027713C9DE2}"/>
                    </a:ext>
                  </a:extLst>
                </p:cNvPr>
                <p:cNvSpPr/>
                <p:nvPr/>
              </p:nvSpPr>
              <p:spPr>
                <a:xfrm>
                  <a:off x="5736495" y="29145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EA86553A-51B7-E5DB-D35C-BA4C4C94127B}"/>
                    </a:ext>
                  </a:extLst>
                </p:cNvPr>
                <p:cNvSpPr/>
                <p:nvPr/>
              </p:nvSpPr>
              <p:spPr>
                <a:xfrm>
                  <a:off x="5736495" y="297046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36B13C-0DC9-4479-D4B5-BE3C0883B9AC}"/>
                    </a:ext>
                  </a:extLst>
                </p:cNvPr>
                <p:cNvSpPr/>
                <p:nvPr/>
              </p:nvSpPr>
              <p:spPr>
                <a:xfrm>
                  <a:off x="5736495" y="302654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052677FE-FC79-DA6E-A57A-139F9FAE8E35}"/>
                    </a:ext>
                  </a:extLst>
                </p:cNvPr>
                <p:cNvSpPr/>
                <p:nvPr/>
              </p:nvSpPr>
              <p:spPr>
                <a:xfrm>
                  <a:off x="5736495" y="30824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8BC2D9EA-CB4D-E6E5-3A09-E0B581AEF202}"/>
                    </a:ext>
                  </a:extLst>
                </p:cNvPr>
                <p:cNvSpPr/>
                <p:nvPr/>
              </p:nvSpPr>
              <p:spPr>
                <a:xfrm>
                  <a:off x="5736495" y="31383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05283257-1711-1520-95EA-C9CDEF5B9730}"/>
                    </a:ext>
                  </a:extLst>
                </p:cNvPr>
                <p:cNvSpPr/>
                <p:nvPr/>
              </p:nvSpPr>
              <p:spPr>
                <a:xfrm>
                  <a:off x="5736495" y="31944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C1D2A6F4-041A-B16C-8289-77AFAE430862}"/>
                    </a:ext>
                  </a:extLst>
                </p:cNvPr>
                <p:cNvSpPr/>
                <p:nvPr/>
              </p:nvSpPr>
              <p:spPr>
                <a:xfrm>
                  <a:off x="5736495" y="32504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71A8C35C-95BA-2AC0-1CB2-FA166C147372}"/>
                    </a:ext>
                  </a:extLst>
                </p:cNvPr>
                <p:cNvSpPr/>
                <p:nvPr/>
              </p:nvSpPr>
              <p:spPr>
                <a:xfrm>
                  <a:off x="5736495" y="33064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DCE3D2A-5968-3636-1DAE-0B9D010FEFD6}"/>
                    </a:ext>
                  </a:extLst>
                </p:cNvPr>
                <p:cNvSpPr/>
                <p:nvPr/>
              </p:nvSpPr>
              <p:spPr>
                <a:xfrm>
                  <a:off x="663242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FA42EED-6C5C-62AF-0FD4-D6C1FBD96E3D}"/>
                    </a:ext>
                  </a:extLst>
                </p:cNvPr>
                <p:cNvSpPr/>
                <p:nvPr/>
              </p:nvSpPr>
              <p:spPr>
                <a:xfrm>
                  <a:off x="6576340"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B99A9AB0-9CAE-6D34-6828-31A8B93410D6}"/>
                    </a:ext>
                  </a:extLst>
                </p:cNvPr>
                <p:cNvSpPr/>
                <p:nvPr/>
              </p:nvSpPr>
              <p:spPr>
                <a:xfrm>
                  <a:off x="652041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1C658097-4C63-F50E-671D-038F155035BC}"/>
                    </a:ext>
                  </a:extLst>
                </p:cNvPr>
                <p:cNvSpPr/>
                <p:nvPr/>
              </p:nvSpPr>
              <p:spPr>
                <a:xfrm>
                  <a:off x="646448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77FF41B0-B134-FF0B-77A1-8B8687A5CA56}"/>
                    </a:ext>
                  </a:extLst>
                </p:cNvPr>
                <p:cNvSpPr/>
                <p:nvPr/>
              </p:nvSpPr>
              <p:spPr>
                <a:xfrm>
                  <a:off x="640840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62EE85B1-1BB7-036D-267F-74B5BCA4690D}"/>
                    </a:ext>
                  </a:extLst>
                </p:cNvPr>
                <p:cNvSpPr/>
                <p:nvPr/>
              </p:nvSpPr>
              <p:spPr>
                <a:xfrm>
                  <a:off x="635247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688CA07E-50B7-EB2D-270B-CB8B20E1C241}"/>
                    </a:ext>
                  </a:extLst>
                </p:cNvPr>
                <p:cNvSpPr/>
                <p:nvPr/>
              </p:nvSpPr>
              <p:spPr>
                <a:xfrm>
                  <a:off x="629639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20F63BD8-859B-AF35-AB73-CACA490C5BF2}"/>
                    </a:ext>
                  </a:extLst>
                </p:cNvPr>
                <p:cNvSpPr/>
                <p:nvPr/>
              </p:nvSpPr>
              <p:spPr>
                <a:xfrm>
                  <a:off x="624046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1F4C0E4A-1234-56F3-6344-63AD2BEB338F}"/>
                    </a:ext>
                  </a:extLst>
                </p:cNvPr>
                <p:cNvSpPr/>
                <p:nvPr/>
              </p:nvSpPr>
              <p:spPr>
                <a:xfrm>
                  <a:off x="6184382"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FEC99627-5255-2D40-3E0F-E0C6A39940F8}"/>
                    </a:ext>
                  </a:extLst>
                </p:cNvPr>
                <p:cNvSpPr/>
                <p:nvPr/>
              </p:nvSpPr>
              <p:spPr>
                <a:xfrm>
                  <a:off x="612845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7917390F-9E04-5D29-3303-01EAB920B390}"/>
                    </a:ext>
                  </a:extLst>
                </p:cNvPr>
                <p:cNvSpPr/>
                <p:nvPr/>
              </p:nvSpPr>
              <p:spPr>
                <a:xfrm>
                  <a:off x="607252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3A7CA216-6CFD-C571-CB24-721BEE996082}"/>
                    </a:ext>
                  </a:extLst>
                </p:cNvPr>
                <p:cNvSpPr/>
                <p:nvPr/>
              </p:nvSpPr>
              <p:spPr>
                <a:xfrm>
                  <a:off x="6016444"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6E0ADD24-D8CE-439C-7ECA-4A5B49E91A21}"/>
                    </a:ext>
                  </a:extLst>
                </p:cNvPr>
                <p:cNvSpPr/>
                <p:nvPr/>
              </p:nvSpPr>
              <p:spPr>
                <a:xfrm>
                  <a:off x="596051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05C3A345-C9B9-4785-BFE2-3A6BD1FFFDE5}"/>
                    </a:ext>
                  </a:extLst>
                </p:cNvPr>
                <p:cNvSpPr/>
                <p:nvPr/>
              </p:nvSpPr>
              <p:spPr>
                <a:xfrm>
                  <a:off x="5904433"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2A92B9DE-2D05-AD6C-DA77-7DC19E48E5D4}"/>
                    </a:ext>
                  </a:extLst>
                </p:cNvPr>
                <p:cNvSpPr/>
                <p:nvPr/>
              </p:nvSpPr>
              <p:spPr>
                <a:xfrm>
                  <a:off x="5848505"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85F02AC0-0E41-0B4E-D3A1-B30CF2FA48CB}"/>
                    </a:ext>
                  </a:extLst>
                </p:cNvPr>
                <p:cNvSpPr/>
                <p:nvPr/>
              </p:nvSpPr>
              <p:spPr>
                <a:xfrm>
                  <a:off x="5792577" y="2410563"/>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166" name="Freeform: Shape 165">
                <a:extLst>
                  <a:ext uri="{FF2B5EF4-FFF2-40B4-BE49-F238E27FC236}">
                    <a16:creationId xmlns:a16="http://schemas.microsoft.com/office/drawing/2014/main" id="{77B85C99-A6C2-A6C9-658B-B91FA8C077E7}"/>
                  </a:ext>
                </a:extLst>
              </p:cNvPr>
              <p:cNvSpPr/>
              <p:nvPr/>
            </p:nvSpPr>
            <p:spPr>
              <a:xfrm>
                <a:off x="5731117" y="2405492"/>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grpSp>
        <p:cxnSp>
          <p:nvCxnSpPr>
            <p:cNvPr id="404" name="Straight Arrow Connector 403">
              <a:extLst>
                <a:ext uri="{FF2B5EF4-FFF2-40B4-BE49-F238E27FC236}">
                  <a16:creationId xmlns:a16="http://schemas.microsoft.com/office/drawing/2014/main" id="{1FE961B2-0039-25D7-8149-9E95FF1CE7BF}"/>
                </a:ext>
              </a:extLst>
            </p:cNvPr>
            <p:cNvCxnSpPr>
              <a:cxnSpLocks/>
            </p:cNvCxnSpPr>
            <p:nvPr/>
          </p:nvCxnSpPr>
          <p:spPr>
            <a:xfrm>
              <a:off x="4359716"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05" name="Picture 404">
              <a:extLst>
                <a:ext uri="{FF2B5EF4-FFF2-40B4-BE49-F238E27FC236}">
                  <a16:creationId xmlns:a16="http://schemas.microsoft.com/office/drawing/2014/main" id="{56632EBC-BA53-A34F-08A9-F35EB3E7B547}"/>
                </a:ext>
              </a:extLst>
            </p:cNvPr>
            <p:cNvPicPr>
              <a:picLocks noChangeAspect="1"/>
            </p:cNvPicPr>
            <p:nvPr/>
          </p:nvPicPr>
          <p:blipFill>
            <a:blip r:embed="rId4"/>
            <a:stretch>
              <a:fillRect/>
            </a:stretch>
          </p:blipFill>
          <p:spPr>
            <a:xfrm>
              <a:off x="3923735" y="4899307"/>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grpSp>
        <p:nvGrpSpPr>
          <p:cNvPr id="415" name="Group 414">
            <a:extLst>
              <a:ext uri="{FF2B5EF4-FFF2-40B4-BE49-F238E27FC236}">
                <a16:creationId xmlns:a16="http://schemas.microsoft.com/office/drawing/2014/main" id="{EE623DD9-2E02-46FF-C1F5-D5EF3A4C41E0}"/>
              </a:ext>
            </a:extLst>
          </p:cNvPr>
          <p:cNvGrpSpPr/>
          <p:nvPr/>
        </p:nvGrpSpPr>
        <p:grpSpPr>
          <a:xfrm>
            <a:off x="7748250" y="4226441"/>
            <a:ext cx="1378861" cy="1349321"/>
            <a:chOff x="5156613" y="4432181"/>
            <a:chExt cx="1378861" cy="1349321"/>
          </a:xfrm>
        </p:grpSpPr>
        <p:grpSp>
          <p:nvGrpSpPr>
            <p:cNvPr id="201" name="Graphic 610">
              <a:extLst>
                <a:ext uri="{FF2B5EF4-FFF2-40B4-BE49-F238E27FC236}">
                  <a16:creationId xmlns:a16="http://schemas.microsoft.com/office/drawing/2014/main" id="{F22726B0-99EE-0D8E-D1E2-98ED731F69A6}"/>
                </a:ext>
              </a:extLst>
            </p:cNvPr>
            <p:cNvGrpSpPr/>
            <p:nvPr/>
          </p:nvGrpSpPr>
          <p:grpSpPr>
            <a:xfrm>
              <a:off x="5156613" y="4432181"/>
              <a:ext cx="1378861" cy="1349321"/>
              <a:chOff x="6554046" y="2407951"/>
              <a:chExt cx="1378861" cy="1349321"/>
            </a:xfrm>
          </p:grpSpPr>
          <p:sp>
            <p:nvSpPr>
              <p:cNvPr id="202" name="Freeform: Shape 201">
                <a:extLst>
                  <a:ext uri="{FF2B5EF4-FFF2-40B4-BE49-F238E27FC236}">
                    <a16:creationId xmlns:a16="http://schemas.microsoft.com/office/drawing/2014/main" id="{1E3C0A4A-7345-BC1D-D72C-82BB7DA95885}"/>
                  </a:ext>
                </a:extLst>
              </p:cNvPr>
              <p:cNvSpPr/>
              <p:nvPr/>
            </p:nvSpPr>
            <p:spPr>
              <a:xfrm>
                <a:off x="6970297" y="2409333"/>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EA0D614D-D657-F528-EBB1-5800F48DEC3B}"/>
                  </a:ext>
                </a:extLst>
              </p:cNvPr>
              <p:cNvSpPr/>
              <p:nvPr/>
            </p:nvSpPr>
            <p:spPr>
              <a:xfrm>
                <a:off x="7199848" y="2580806"/>
                <a:ext cx="559743" cy="561740"/>
              </a:xfrm>
              <a:custGeom>
                <a:avLst/>
                <a:gdLst>
                  <a:gd name="connsiteX0" fmla="*/ 390576 w 559743"/>
                  <a:gd name="connsiteY0" fmla="*/ 0 h 561740"/>
                  <a:gd name="connsiteX1" fmla="*/ 279795 w 559743"/>
                  <a:gd name="connsiteY1" fmla="*/ 0 h 561740"/>
                  <a:gd name="connsiteX2" fmla="*/ 279795 w 559743"/>
                  <a:gd name="connsiteY2" fmla="*/ 53777 h 561740"/>
                  <a:gd name="connsiteX3" fmla="*/ 112010 w 559743"/>
                  <a:gd name="connsiteY3" fmla="*/ 56389 h 561740"/>
                  <a:gd name="connsiteX4" fmla="*/ 112010 w 559743"/>
                  <a:gd name="connsiteY4" fmla="*/ 109398 h 561740"/>
                  <a:gd name="connsiteX5" fmla="*/ 2612 w 559743"/>
                  <a:gd name="connsiteY5" fmla="*/ 112778 h 561740"/>
                  <a:gd name="connsiteX6" fmla="*/ 0 w 559743"/>
                  <a:gd name="connsiteY6" fmla="*/ 281178 h 561740"/>
                  <a:gd name="connsiteX7" fmla="*/ 55775 w 559743"/>
                  <a:gd name="connsiteY7" fmla="*/ 281178 h 561740"/>
                  <a:gd name="connsiteX8" fmla="*/ 55621 w 559743"/>
                  <a:gd name="connsiteY8" fmla="*/ 447733 h 561740"/>
                  <a:gd name="connsiteX9" fmla="*/ 54392 w 559743"/>
                  <a:gd name="connsiteY9" fmla="*/ 557131 h 561740"/>
                  <a:gd name="connsiteX10" fmla="*/ 502740 w 559743"/>
                  <a:gd name="connsiteY10" fmla="*/ 561741 h 561740"/>
                  <a:gd name="connsiteX11" fmla="*/ 503969 w 559743"/>
                  <a:gd name="connsiteY11" fmla="*/ 504122 h 561740"/>
                  <a:gd name="connsiteX12" fmla="*/ 559743 w 559743"/>
                  <a:gd name="connsiteY12" fmla="*/ 504737 h 561740"/>
                  <a:gd name="connsiteX13" fmla="*/ 559743 w 559743"/>
                  <a:gd name="connsiteY13" fmla="*/ 394724 h 561740"/>
                  <a:gd name="connsiteX14" fmla="*/ 505966 w 559743"/>
                  <a:gd name="connsiteY14" fmla="*/ 392727 h 561740"/>
                  <a:gd name="connsiteX15" fmla="*/ 504583 w 559743"/>
                  <a:gd name="connsiteY15" fmla="*/ 277951 h 561740"/>
                  <a:gd name="connsiteX16" fmla="*/ 504583 w 559743"/>
                  <a:gd name="connsiteY16" fmla="*/ 223559 h 561740"/>
                  <a:gd name="connsiteX17" fmla="*/ 501972 w 559743"/>
                  <a:gd name="connsiteY17" fmla="*/ 171165 h 561740"/>
                  <a:gd name="connsiteX18" fmla="*/ 392573 w 559743"/>
                  <a:gd name="connsiteY18" fmla="*/ 169782 h 561740"/>
                  <a:gd name="connsiteX19" fmla="*/ 393188 w 559743"/>
                  <a:gd name="connsiteY19" fmla="*/ 114776 h 561740"/>
                  <a:gd name="connsiteX20" fmla="*/ 448962 w 559743"/>
                  <a:gd name="connsiteY20" fmla="*/ 111396 h 561740"/>
                  <a:gd name="connsiteX21" fmla="*/ 445582 w 559743"/>
                  <a:gd name="connsiteY21" fmla="*/ 768 h 561740"/>
                  <a:gd name="connsiteX22" fmla="*/ 390576 w 559743"/>
                  <a:gd name="connsiteY22" fmla="*/ 0 h 56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9743" h="561740">
                    <a:moveTo>
                      <a:pt x="390576" y="0"/>
                    </a:moveTo>
                    <a:lnTo>
                      <a:pt x="279795" y="0"/>
                    </a:lnTo>
                    <a:lnTo>
                      <a:pt x="279795" y="53777"/>
                    </a:lnTo>
                    <a:lnTo>
                      <a:pt x="112010" y="56389"/>
                    </a:lnTo>
                    <a:lnTo>
                      <a:pt x="112010" y="109398"/>
                    </a:lnTo>
                    <a:lnTo>
                      <a:pt x="2612" y="112778"/>
                    </a:lnTo>
                    <a:lnTo>
                      <a:pt x="0" y="281178"/>
                    </a:lnTo>
                    <a:lnTo>
                      <a:pt x="55775" y="281178"/>
                    </a:lnTo>
                    <a:lnTo>
                      <a:pt x="55621" y="447733"/>
                    </a:lnTo>
                    <a:lnTo>
                      <a:pt x="54392" y="557131"/>
                    </a:lnTo>
                    <a:lnTo>
                      <a:pt x="502740" y="561741"/>
                    </a:lnTo>
                    <a:lnTo>
                      <a:pt x="503969" y="504122"/>
                    </a:lnTo>
                    <a:lnTo>
                      <a:pt x="559743" y="504737"/>
                    </a:lnTo>
                    <a:lnTo>
                      <a:pt x="559743" y="394724"/>
                    </a:lnTo>
                    <a:lnTo>
                      <a:pt x="505966" y="392727"/>
                    </a:lnTo>
                    <a:lnTo>
                      <a:pt x="504583" y="277951"/>
                    </a:lnTo>
                    <a:lnTo>
                      <a:pt x="504583" y="223559"/>
                    </a:lnTo>
                    <a:lnTo>
                      <a:pt x="501972" y="171165"/>
                    </a:lnTo>
                    <a:lnTo>
                      <a:pt x="392573" y="169782"/>
                    </a:lnTo>
                    <a:lnTo>
                      <a:pt x="393188" y="114776"/>
                    </a:lnTo>
                    <a:lnTo>
                      <a:pt x="448962" y="111396"/>
                    </a:lnTo>
                    <a:lnTo>
                      <a:pt x="445582" y="768"/>
                    </a:lnTo>
                    <a:lnTo>
                      <a:pt x="390576" y="0"/>
                    </a:lnTo>
                  </a:path>
                </a:pathLst>
              </a:custGeom>
              <a:solidFill>
                <a:srgbClr val="9FB5BA"/>
              </a:solidFill>
              <a:ln w="15358" cap="flat">
                <a:noFill/>
                <a:prstDash val="solid"/>
                <a:miter/>
              </a:ln>
            </p:spPr>
            <p:txBody>
              <a:bodyPr rtlCol="0" anchor="ctr"/>
              <a:lstStyle/>
              <a:p>
                <a:endParaRPr lang="en-US"/>
              </a:p>
            </p:txBody>
          </p:sp>
          <p:grpSp>
            <p:nvGrpSpPr>
              <p:cNvPr id="204" name="Graphic 610">
                <a:extLst>
                  <a:ext uri="{FF2B5EF4-FFF2-40B4-BE49-F238E27FC236}">
                    <a16:creationId xmlns:a16="http://schemas.microsoft.com/office/drawing/2014/main" id="{BDE5575C-2DC5-7B18-49F4-5AD157D678FC}"/>
                  </a:ext>
                </a:extLst>
              </p:cNvPr>
              <p:cNvGrpSpPr/>
              <p:nvPr/>
            </p:nvGrpSpPr>
            <p:grpSpPr>
              <a:xfrm>
                <a:off x="6975674" y="2413021"/>
                <a:ext cx="951855" cy="951855"/>
                <a:chOff x="6975674" y="2413021"/>
                <a:chExt cx="951855" cy="951855"/>
              </a:xfrm>
              <a:noFill/>
            </p:grpSpPr>
            <p:sp>
              <p:nvSpPr>
                <p:cNvPr id="207" name="Freeform: Shape 206">
                  <a:extLst>
                    <a:ext uri="{FF2B5EF4-FFF2-40B4-BE49-F238E27FC236}">
                      <a16:creationId xmlns:a16="http://schemas.microsoft.com/office/drawing/2014/main" id="{2E6C95F8-382F-FCD1-889C-743738506581}"/>
                    </a:ext>
                  </a:extLst>
                </p:cNvPr>
                <p:cNvSpPr/>
                <p:nvPr/>
              </p:nvSpPr>
              <p:spPr>
                <a:xfrm>
                  <a:off x="6975674" y="2413021"/>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915E5695-75C1-5A8D-4B69-D859894B3FA1}"/>
                    </a:ext>
                  </a:extLst>
                </p:cNvPr>
                <p:cNvSpPr/>
                <p:nvPr/>
              </p:nvSpPr>
              <p:spPr>
                <a:xfrm>
                  <a:off x="6975674" y="246894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F7A5B8CB-902F-CE68-CFFD-A607A9728B68}"/>
                    </a:ext>
                  </a:extLst>
                </p:cNvPr>
                <p:cNvSpPr/>
                <p:nvPr/>
              </p:nvSpPr>
              <p:spPr>
                <a:xfrm>
                  <a:off x="6975674" y="252503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B46D3238-1C25-DEBB-4C96-5A2C5918BA9E}"/>
                    </a:ext>
                  </a:extLst>
                </p:cNvPr>
                <p:cNvSpPr/>
                <p:nvPr/>
              </p:nvSpPr>
              <p:spPr>
                <a:xfrm>
                  <a:off x="6975674" y="2580959"/>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B5CDEF8F-9BD8-CC3F-5874-F1F9D261125F}"/>
                    </a:ext>
                  </a:extLst>
                </p:cNvPr>
                <p:cNvSpPr/>
                <p:nvPr/>
              </p:nvSpPr>
              <p:spPr>
                <a:xfrm>
                  <a:off x="6975674" y="263704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9D5B1914-8824-37C2-51FE-1771D815C8C7}"/>
                    </a:ext>
                  </a:extLst>
                </p:cNvPr>
                <p:cNvSpPr/>
                <p:nvPr/>
              </p:nvSpPr>
              <p:spPr>
                <a:xfrm>
                  <a:off x="6975674" y="269297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12A8C477-E1B5-A3CC-1CB0-5F13F6A209C4}"/>
                    </a:ext>
                  </a:extLst>
                </p:cNvPr>
                <p:cNvSpPr/>
                <p:nvPr/>
              </p:nvSpPr>
              <p:spPr>
                <a:xfrm>
                  <a:off x="6975674" y="274889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55D96447-2628-39C5-C5EC-F8579B611B19}"/>
                    </a:ext>
                  </a:extLst>
                </p:cNvPr>
                <p:cNvSpPr/>
                <p:nvPr/>
              </p:nvSpPr>
              <p:spPr>
                <a:xfrm>
                  <a:off x="6975674" y="280498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1E009211-4D6A-DD18-3752-C64523307DBC}"/>
                    </a:ext>
                  </a:extLst>
                </p:cNvPr>
                <p:cNvSpPr/>
                <p:nvPr/>
              </p:nvSpPr>
              <p:spPr>
                <a:xfrm>
                  <a:off x="6975674" y="286090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A767B8A5-7E60-08D8-6984-B9B718FB560F}"/>
                    </a:ext>
                  </a:extLst>
                </p:cNvPr>
                <p:cNvSpPr/>
                <p:nvPr/>
              </p:nvSpPr>
              <p:spPr>
                <a:xfrm>
                  <a:off x="6975674" y="2916990"/>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18A07F33-6495-8207-F012-4228A64F46B0}"/>
                    </a:ext>
                  </a:extLst>
                </p:cNvPr>
                <p:cNvSpPr/>
                <p:nvPr/>
              </p:nvSpPr>
              <p:spPr>
                <a:xfrm>
                  <a:off x="6975674" y="297291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6D924086-9F33-87EA-EA59-85F69169ABBD}"/>
                    </a:ext>
                  </a:extLst>
                </p:cNvPr>
                <p:cNvSpPr/>
                <p:nvPr/>
              </p:nvSpPr>
              <p:spPr>
                <a:xfrm>
                  <a:off x="6975674" y="302884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EDF9E8D5-7411-F026-36E1-F59360A8E2A7}"/>
                    </a:ext>
                  </a:extLst>
                </p:cNvPr>
                <p:cNvSpPr/>
                <p:nvPr/>
              </p:nvSpPr>
              <p:spPr>
                <a:xfrm>
                  <a:off x="6975674" y="308492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ADD0F24A-B766-E76D-B8A9-B16D4D4F3852}"/>
                    </a:ext>
                  </a:extLst>
                </p:cNvPr>
                <p:cNvSpPr/>
                <p:nvPr/>
              </p:nvSpPr>
              <p:spPr>
                <a:xfrm>
                  <a:off x="6975674" y="314085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836AB3D3-BFEC-BDDC-2F6E-3100207EA0F2}"/>
                    </a:ext>
                  </a:extLst>
                </p:cNvPr>
                <p:cNvSpPr/>
                <p:nvPr/>
              </p:nvSpPr>
              <p:spPr>
                <a:xfrm>
                  <a:off x="6975674" y="3196938"/>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7CF5BBAC-A8D9-FD3B-143D-9107FF86AA05}"/>
                    </a:ext>
                  </a:extLst>
                </p:cNvPr>
                <p:cNvSpPr/>
                <p:nvPr/>
              </p:nvSpPr>
              <p:spPr>
                <a:xfrm>
                  <a:off x="6975674" y="3252867"/>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CF02D8A9-B08E-BC59-0393-749ED3F86166}"/>
                    </a:ext>
                  </a:extLst>
                </p:cNvPr>
                <p:cNvSpPr/>
                <p:nvPr/>
              </p:nvSpPr>
              <p:spPr>
                <a:xfrm>
                  <a:off x="6975674" y="330879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00F8FE71-A202-3FA8-9E4F-0F7DF0F6017B}"/>
                    </a:ext>
                  </a:extLst>
                </p:cNvPr>
                <p:cNvSpPr/>
                <p:nvPr/>
              </p:nvSpPr>
              <p:spPr>
                <a:xfrm>
                  <a:off x="787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7B92858-EEA4-98E8-BBA2-85E863AA8A7F}"/>
                    </a:ext>
                  </a:extLst>
                </p:cNvPr>
                <p:cNvSpPr/>
                <p:nvPr/>
              </p:nvSpPr>
              <p:spPr>
                <a:xfrm>
                  <a:off x="781552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8DBBE91A-15BC-1EC1-5E02-CBD1EA565AFC}"/>
                    </a:ext>
                  </a:extLst>
                </p:cNvPr>
                <p:cNvSpPr/>
                <p:nvPr/>
              </p:nvSpPr>
              <p:spPr>
                <a:xfrm>
                  <a:off x="775959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3121647B-98AD-2517-2441-00DF2A65F4A7}"/>
                    </a:ext>
                  </a:extLst>
                </p:cNvPr>
                <p:cNvSpPr/>
                <p:nvPr/>
              </p:nvSpPr>
              <p:spPr>
                <a:xfrm>
                  <a:off x="7703510"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06270E24-B8D0-E4B6-7E1F-94DDA7542C37}"/>
                    </a:ext>
                  </a:extLst>
                </p:cNvPr>
                <p:cNvSpPr/>
                <p:nvPr/>
              </p:nvSpPr>
              <p:spPr>
                <a:xfrm>
                  <a:off x="764758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345FE59F-88BD-A597-6076-F5875906BD00}"/>
                    </a:ext>
                  </a:extLst>
                </p:cNvPr>
                <p:cNvSpPr/>
                <p:nvPr/>
              </p:nvSpPr>
              <p:spPr>
                <a:xfrm>
                  <a:off x="759165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EF7320F-50F1-53CF-BA12-EB51EEF26149}"/>
                    </a:ext>
                  </a:extLst>
                </p:cNvPr>
                <p:cNvSpPr/>
                <p:nvPr/>
              </p:nvSpPr>
              <p:spPr>
                <a:xfrm>
                  <a:off x="753557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3FA8044B-C95C-18D8-1A3D-AFE2EE17C10F}"/>
                    </a:ext>
                  </a:extLst>
                </p:cNvPr>
                <p:cNvSpPr/>
                <p:nvPr/>
              </p:nvSpPr>
              <p:spPr>
                <a:xfrm>
                  <a:off x="747964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411CED6B-2A11-F4B3-3CA2-033BCF3379E4}"/>
                    </a:ext>
                  </a:extLst>
                </p:cNvPr>
                <p:cNvSpPr/>
                <p:nvPr/>
              </p:nvSpPr>
              <p:spPr>
                <a:xfrm>
                  <a:off x="742356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45A8EC01-DF17-F6BD-0C48-F87386593886}"/>
                    </a:ext>
                  </a:extLst>
                </p:cNvPr>
                <p:cNvSpPr/>
                <p:nvPr/>
              </p:nvSpPr>
              <p:spPr>
                <a:xfrm>
                  <a:off x="736763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90CB4B9-E0DC-17EF-C934-6774814C3799}"/>
                    </a:ext>
                  </a:extLst>
                </p:cNvPr>
                <p:cNvSpPr/>
                <p:nvPr/>
              </p:nvSpPr>
              <p:spPr>
                <a:xfrm>
                  <a:off x="7311551"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687C88F-BE05-5D15-ACD6-1ED782171809}"/>
                    </a:ext>
                  </a:extLst>
                </p:cNvPr>
                <p:cNvSpPr/>
                <p:nvPr/>
              </p:nvSpPr>
              <p:spPr>
                <a:xfrm>
                  <a:off x="725562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5E21FC55-7556-1526-A86A-C4CA9CE25F5A}"/>
                    </a:ext>
                  </a:extLst>
                </p:cNvPr>
                <p:cNvSpPr/>
                <p:nvPr/>
              </p:nvSpPr>
              <p:spPr>
                <a:xfrm>
                  <a:off x="7199695"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69B5A293-96BA-FCEB-CD09-B82756720CB8}"/>
                    </a:ext>
                  </a:extLst>
                </p:cNvPr>
                <p:cNvSpPr/>
                <p:nvPr/>
              </p:nvSpPr>
              <p:spPr>
                <a:xfrm>
                  <a:off x="7143613"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4BA75863-3D17-8CA3-5C8A-71852B4255A6}"/>
                    </a:ext>
                  </a:extLst>
                </p:cNvPr>
                <p:cNvSpPr/>
                <p:nvPr/>
              </p:nvSpPr>
              <p:spPr>
                <a:xfrm>
                  <a:off x="7087684"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F3AD160D-CAC1-D5D2-C4E6-D13187B98951}"/>
                    </a:ext>
                  </a:extLst>
                </p:cNvPr>
                <p:cNvSpPr/>
                <p:nvPr/>
              </p:nvSpPr>
              <p:spPr>
                <a:xfrm>
                  <a:off x="7031602" y="2413021"/>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05" name="Freeform: Shape 204">
                <a:extLst>
                  <a:ext uri="{FF2B5EF4-FFF2-40B4-BE49-F238E27FC236}">
                    <a16:creationId xmlns:a16="http://schemas.microsoft.com/office/drawing/2014/main" id="{A9035E15-A782-C9FF-F7EB-DF00078AE6DD}"/>
                  </a:ext>
                </a:extLst>
              </p:cNvPr>
              <p:cNvSpPr/>
              <p:nvPr/>
            </p:nvSpPr>
            <p:spPr>
              <a:xfrm>
                <a:off x="6970297" y="2407951"/>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06" name="Picture 205">
                <a:extLst>
                  <a:ext uri="{FF2B5EF4-FFF2-40B4-BE49-F238E27FC236}">
                    <a16:creationId xmlns:a16="http://schemas.microsoft.com/office/drawing/2014/main" id="{B6B31677-B165-5F1B-849B-1DFDA95D16C8}"/>
                  </a:ext>
                </a:extLst>
              </p:cNvPr>
              <p:cNvPicPr>
                <a:picLocks noChangeAspect="1"/>
              </p:cNvPicPr>
              <p:nvPr/>
            </p:nvPicPr>
            <p:blipFill>
              <a:blip r:embed="rId4"/>
              <a:stretch>
                <a:fillRect/>
              </a:stretch>
            </p:blipFill>
            <p:spPr>
              <a:xfrm>
                <a:off x="6554046" y="2882480"/>
                <a:ext cx="874791" cy="874791"/>
              </a:xfrm>
              <a:custGeom>
                <a:avLst/>
                <a:gdLst>
                  <a:gd name="connsiteX0" fmla="*/ -87 w 874791"/>
                  <a:gd name="connsiteY0" fmla="*/ -346 h 874791"/>
                  <a:gd name="connsiteX1" fmla="*/ 874704 w 874791"/>
                  <a:gd name="connsiteY1" fmla="*/ -346 h 874791"/>
                  <a:gd name="connsiteX2" fmla="*/ 874704 w 874791"/>
                  <a:gd name="connsiteY2" fmla="*/ 874446 h 874791"/>
                  <a:gd name="connsiteX3" fmla="*/ -87 w 874791"/>
                  <a:gd name="connsiteY3" fmla="*/ 874446 h 874791"/>
                </a:gdLst>
                <a:ahLst/>
                <a:cxnLst>
                  <a:cxn ang="0">
                    <a:pos x="connsiteX0" y="connsiteY0"/>
                  </a:cxn>
                  <a:cxn ang="0">
                    <a:pos x="connsiteX1" y="connsiteY1"/>
                  </a:cxn>
                  <a:cxn ang="0">
                    <a:pos x="connsiteX2" y="connsiteY2"/>
                  </a:cxn>
                  <a:cxn ang="0">
                    <a:pos x="connsiteX3" y="connsiteY3"/>
                  </a:cxn>
                </a:cxnLst>
                <a:rect l="l" t="t" r="r" b="b"/>
                <a:pathLst>
                  <a:path w="874791" h="874791">
                    <a:moveTo>
                      <a:pt x="-87" y="-346"/>
                    </a:moveTo>
                    <a:lnTo>
                      <a:pt x="874704" y="-346"/>
                    </a:lnTo>
                    <a:lnTo>
                      <a:pt x="874704" y="874446"/>
                    </a:lnTo>
                    <a:lnTo>
                      <a:pt x="-87" y="874446"/>
                    </a:lnTo>
                    <a:close/>
                  </a:path>
                </a:pathLst>
              </a:custGeom>
            </p:spPr>
          </p:pic>
        </p:grpSp>
        <p:cxnSp>
          <p:nvCxnSpPr>
            <p:cNvPr id="406" name="Straight Arrow Connector 405">
              <a:extLst>
                <a:ext uri="{FF2B5EF4-FFF2-40B4-BE49-F238E27FC236}">
                  <a16:creationId xmlns:a16="http://schemas.microsoft.com/office/drawing/2014/main" id="{75CCEEC5-1989-BD76-0B4E-C0A1C505E13D}"/>
                </a:ext>
              </a:extLst>
            </p:cNvPr>
            <p:cNvCxnSpPr>
              <a:cxnSpLocks/>
            </p:cNvCxnSpPr>
            <p:nvPr/>
          </p:nvCxnSpPr>
          <p:spPr>
            <a:xfrm>
              <a:off x="5594008"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4" name="Group 413">
            <a:extLst>
              <a:ext uri="{FF2B5EF4-FFF2-40B4-BE49-F238E27FC236}">
                <a16:creationId xmlns:a16="http://schemas.microsoft.com/office/drawing/2014/main" id="{DC361B23-4E8B-FBFF-103D-6D12C0FAD4C3}"/>
              </a:ext>
            </a:extLst>
          </p:cNvPr>
          <p:cNvGrpSpPr/>
          <p:nvPr/>
        </p:nvGrpSpPr>
        <p:grpSpPr>
          <a:xfrm>
            <a:off x="8948341" y="4218758"/>
            <a:ext cx="1378769" cy="1349382"/>
            <a:chOff x="6356704" y="4424498"/>
            <a:chExt cx="1378769" cy="1349382"/>
          </a:xfrm>
        </p:grpSpPr>
        <p:grpSp>
          <p:nvGrpSpPr>
            <p:cNvPr id="240" name="Graphic 610">
              <a:extLst>
                <a:ext uri="{FF2B5EF4-FFF2-40B4-BE49-F238E27FC236}">
                  <a16:creationId xmlns:a16="http://schemas.microsoft.com/office/drawing/2014/main" id="{1CF8EB90-09C6-A35A-6E9A-6C38D79F20E8}"/>
                </a:ext>
              </a:extLst>
            </p:cNvPr>
            <p:cNvGrpSpPr/>
            <p:nvPr/>
          </p:nvGrpSpPr>
          <p:grpSpPr>
            <a:xfrm>
              <a:off x="6356704" y="4424498"/>
              <a:ext cx="1378769" cy="1349382"/>
              <a:chOff x="7754137" y="2400268"/>
              <a:chExt cx="1378769" cy="1349382"/>
            </a:xfrm>
          </p:grpSpPr>
          <p:sp>
            <p:nvSpPr>
              <p:cNvPr id="241" name="Freeform: Shape 240">
                <a:extLst>
                  <a:ext uri="{FF2B5EF4-FFF2-40B4-BE49-F238E27FC236}">
                    <a16:creationId xmlns:a16="http://schemas.microsoft.com/office/drawing/2014/main" id="{04DC3D7E-4AD1-9E75-82E4-763AE83AF1B2}"/>
                  </a:ext>
                </a:extLst>
              </p:cNvPr>
              <p:cNvSpPr/>
              <p:nvPr/>
            </p:nvSpPr>
            <p:spPr>
              <a:xfrm>
                <a:off x="8170295" y="2401651"/>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2B04C18-C4D4-E22F-86F8-754889BF2EE9}"/>
                  </a:ext>
                </a:extLst>
              </p:cNvPr>
              <p:cNvSpPr/>
              <p:nvPr/>
            </p:nvSpPr>
            <p:spPr>
              <a:xfrm>
                <a:off x="8343150" y="2572201"/>
                <a:ext cx="504122" cy="615517"/>
              </a:xfrm>
              <a:custGeom>
                <a:avLst/>
                <a:gdLst>
                  <a:gd name="connsiteX0" fmla="*/ 111088 w 504122"/>
                  <a:gd name="connsiteY0" fmla="*/ 113086 h 615517"/>
                  <a:gd name="connsiteX1" fmla="*/ 56543 w 504122"/>
                  <a:gd name="connsiteY1" fmla="*/ 113086 h 615517"/>
                  <a:gd name="connsiteX2" fmla="*/ 56389 w 504122"/>
                  <a:gd name="connsiteY2" fmla="*/ 165787 h 615517"/>
                  <a:gd name="connsiteX3" fmla="*/ 614 w 504122"/>
                  <a:gd name="connsiteY3" fmla="*/ 165787 h 615517"/>
                  <a:gd name="connsiteX4" fmla="*/ 0 w 504122"/>
                  <a:gd name="connsiteY4" fmla="*/ 281946 h 615517"/>
                  <a:gd name="connsiteX5" fmla="*/ 56543 w 504122"/>
                  <a:gd name="connsiteY5" fmla="*/ 281946 h 615517"/>
                  <a:gd name="connsiteX6" fmla="*/ 55621 w 504122"/>
                  <a:gd name="connsiteY6" fmla="*/ 444968 h 615517"/>
                  <a:gd name="connsiteX7" fmla="*/ 768 w 504122"/>
                  <a:gd name="connsiteY7" fmla="*/ 450345 h 615517"/>
                  <a:gd name="connsiteX8" fmla="*/ 0 w 504122"/>
                  <a:gd name="connsiteY8" fmla="*/ 561126 h 615517"/>
                  <a:gd name="connsiteX9" fmla="*/ 169782 w 504122"/>
                  <a:gd name="connsiteY9" fmla="*/ 563124 h 615517"/>
                  <a:gd name="connsiteX10" fmla="*/ 168553 w 504122"/>
                  <a:gd name="connsiteY10" fmla="*/ 615518 h 615517"/>
                  <a:gd name="connsiteX11" fmla="*/ 336492 w 504122"/>
                  <a:gd name="connsiteY11" fmla="*/ 615518 h 615517"/>
                  <a:gd name="connsiteX12" fmla="*/ 336952 w 504122"/>
                  <a:gd name="connsiteY12" fmla="*/ 563738 h 615517"/>
                  <a:gd name="connsiteX13" fmla="*/ 500742 w 504122"/>
                  <a:gd name="connsiteY13" fmla="*/ 561126 h 615517"/>
                  <a:gd name="connsiteX14" fmla="*/ 504122 w 504122"/>
                  <a:gd name="connsiteY14" fmla="*/ 223559 h 615517"/>
                  <a:gd name="connsiteX15" fmla="*/ 449116 w 504122"/>
                  <a:gd name="connsiteY15" fmla="*/ 225557 h 615517"/>
                  <a:gd name="connsiteX16" fmla="*/ 447733 w 504122"/>
                  <a:gd name="connsiteY16" fmla="*/ 167170 h 615517"/>
                  <a:gd name="connsiteX17" fmla="*/ 504122 w 504122"/>
                  <a:gd name="connsiteY17" fmla="*/ 169167 h 615517"/>
                  <a:gd name="connsiteX18" fmla="*/ 504122 w 504122"/>
                  <a:gd name="connsiteY18" fmla="*/ 1229 h 615517"/>
                  <a:gd name="connsiteX19" fmla="*/ 281331 w 504122"/>
                  <a:gd name="connsiteY19" fmla="*/ 0 h 615517"/>
                  <a:gd name="connsiteX20" fmla="*/ 281946 w 504122"/>
                  <a:gd name="connsiteY20" fmla="*/ 57004 h 615517"/>
                  <a:gd name="connsiteX21" fmla="*/ 112778 w 504122"/>
                  <a:gd name="connsiteY21" fmla="*/ 56389 h 615517"/>
                  <a:gd name="connsiteX22" fmla="*/ 111088 w 504122"/>
                  <a:gd name="connsiteY22" fmla="*/ 113086 h 61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4122" h="615517">
                    <a:moveTo>
                      <a:pt x="111088" y="113086"/>
                    </a:moveTo>
                    <a:lnTo>
                      <a:pt x="56543" y="113086"/>
                    </a:lnTo>
                    <a:lnTo>
                      <a:pt x="56389" y="165787"/>
                    </a:lnTo>
                    <a:lnTo>
                      <a:pt x="614" y="165787"/>
                    </a:lnTo>
                    <a:lnTo>
                      <a:pt x="0" y="281946"/>
                    </a:lnTo>
                    <a:lnTo>
                      <a:pt x="56543" y="281946"/>
                    </a:lnTo>
                    <a:lnTo>
                      <a:pt x="55621" y="444968"/>
                    </a:lnTo>
                    <a:lnTo>
                      <a:pt x="768" y="450345"/>
                    </a:lnTo>
                    <a:lnTo>
                      <a:pt x="0" y="561126"/>
                    </a:lnTo>
                    <a:lnTo>
                      <a:pt x="169782" y="563124"/>
                    </a:lnTo>
                    <a:lnTo>
                      <a:pt x="168553" y="615518"/>
                    </a:lnTo>
                    <a:lnTo>
                      <a:pt x="336492" y="615518"/>
                    </a:lnTo>
                    <a:lnTo>
                      <a:pt x="336952" y="563738"/>
                    </a:lnTo>
                    <a:lnTo>
                      <a:pt x="500742" y="561126"/>
                    </a:lnTo>
                    <a:lnTo>
                      <a:pt x="504122" y="223559"/>
                    </a:lnTo>
                    <a:lnTo>
                      <a:pt x="449116" y="225557"/>
                    </a:lnTo>
                    <a:lnTo>
                      <a:pt x="447733" y="167170"/>
                    </a:lnTo>
                    <a:lnTo>
                      <a:pt x="504122" y="169167"/>
                    </a:lnTo>
                    <a:lnTo>
                      <a:pt x="504122" y="1229"/>
                    </a:lnTo>
                    <a:lnTo>
                      <a:pt x="281331" y="0"/>
                    </a:lnTo>
                    <a:lnTo>
                      <a:pt x="281946" y="57004"/>
                    </a:lnTo>
                    <a:lnTo>
                      <a:pt x="112778" y="56389"/>
                    </a:lnTo>
                    <a:lnTo>
                      <a:pt x="111088" y="113086"/>
                    </a:lnTo>
                  </a:path>
                </a:pathLst>
              </a:custGeom>
              <a:solidFill>
                <a:srgbClr val="9FB5BA"/>
              </a:solidFill>
              <a:ln w="15358" cap="flat">
                <a:noFill/>
                <a:prstDash val="solid"/>
                <a:miter/>
              </a:ln>
            </p:spPr>
            <p:txBody>
              <a:bodyPr rtlCol="0" anchor="ctr"/>
              <a:lstStyle/>
              <a:p>
                <a:endParaRPr lang="en-US"/>
              </a:p>
            </p:txBody>
          </p:sp>
          <p:grpSp>
            <p:nvGrpSpPr>
              <p:cNvPr id="243" name="Graphic 610">
                <a:extLst>
                  <a:ext uri="{FF2B5EF4-FFF2-40B4-BE49-F238E27FC236}">
                    <a16:creationId xmlns:a16="http://schemas.microsoft.com/office/drawing/2014/main" id="{1B36098F-8CB8-C26F-2AF6-9108167655DC}"/>
                  </a:ext>
                </a:extLst>
              </p:cNvPr>
              <p:cNvGrpSpPr/>
              <p:nvPr/>
            </p:nvGrpSpPr>
            <p:grpSpPr>
              <a:xfrm>
                <a:off x="8175827" y="2405339"/>
                <a:ext cx="951855" cy="951855"/>
                <a:chOff x="8175827" y="2405339"/>
                <a:chExt cx="951855" cy="951855"/>
              </a:xfrm>
              <a:noFill/>
            </p:grpSpPr>
            <p:sp>
              <p:nvSpPr>
                <p:cNvPr id="246" name="Freeform: Shape 245">
                  <a:extLst>
                    <a:ext uri="{FF2B5EF4-FFF2-40B4-BE49-F238E27FC236}">
                      <a16:creationId xmlns:a16="http://schemas.microsoft.com/office/drawing/2014/main" id="{1FA7261F-F3C4-3CA7-5DBB-8D4E793E63D8}"/>
                    </a:ext>
                  </a:extLst>
                </p:cNvPr>
                <p:cNvSpPr/>
                <p:nvPr/>
              </p:nvSpPr>
              <p:spPr>
                <a:xfrm>
                  <a:off x="8175827" y="2405339"/>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040032C0-D638-8C3E-7F04-7AE7C2A420AE}"/>
                    </a:ext>
                  </a:extLst>
                </p:cNvPr>
                <p:cNvSpPr/>
                <p:nvPr/>
              </p:nvSpPr>
              <p:spPr>
                <a:xfrm>
                  <a:off x="8175827" y="246142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29822886-CA67-264C-32B6-35EF78184224}"/>
                    </a:ext>
                  </a:extLst>
                </p:cNvPr>
                <p:cNvSpPr/>
                <p:nvPr/>
              </p:nvSpPr>
              <p:spPr>
                <a:xfrm>
                  <a:off x="8175827" y="251734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57200AA6-3690-13A6-3297-7356868D2EC2}"/>
                    </a:ext>
                  </a:extLst>
                </p:cNvPr>
                <p:cNvSpPr/>
                <p:nvPr/>
              </p:nvSpPr>
              <p:spPr>
                <a:xfrm>
                  <a:off x="8175827" y="257343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7EBE156-65B4-7D86-6BCB-7A0E378E05DA}"/>
                    </a:ext>
                  </a:extLst>
                </p:cNvPr>
                <p:cNvSpPr/>
                <p:nvPr/>
              </p:nvSpPr>
              <p:spPr>
                <a:xfrm>
                  <a:off x="8175827" y="262935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06934DE7-78FC-07A2-F748-2208A52C28AE}"/>
                    </a:ext>
                  </a:extLst>
                </p:cNvPr>
                <p:cNvSpPr/>
                <p:nvPr/>
              </p:nvSpPr>
              <p:spPr>
                <a:xfrm>
                  <a:off x="8175827" y="26852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B9D4BCA9-209C-7697-4AFD-C0724D3FAB47}"/>
                    </a:ext>
                  </a:extLst>
                </p:cNvPr>
                <p:cNvSpPr/>
                <p:nvPr/>
              </p:nvSpPr>
              <p:spPr>
                <a:xfrm>
                  <a:off x="8175827" y="274136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D3BA10E4-8EAF-DE13-B919-352E701F7CC4}"/>
                    </a:ext>
                  </a:extLst>
                </p:cNvPr>
                <p:cNvSpPr/>
                <p:nvPr/>
              </p:nvSpPr>
              <p:spPr>
                <a:xfrm>
                  <a:off x="8175827" y="27972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FCC05DF9-CD4A-9CE9-2F69-74BDC86FF26A}"/>
                    </a:ext>
                  </a:extLst>
                </p:cNvPr>
                <p:cNvSpPr/>
                <p:nvPr/>
              </p:nvSpPr>
              <p:spPr>
                <a:xfrm>
                  <a:off x="8175827" y="2853379"/>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C0DC92E4-1A7F-6B9D-581D-8572E24194A3}"/>
                    </a:ext>
                  </a:extLst>
                </p:cNvPr>
                <p:cNvSpPr/>
                <p:nvPr/>
              </p:nvSpPr>
              <p:spPr>
                <a:xfrm>
                  <a:off x="8175827" y="290930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6A199BDA-2BC2-826F-9DBE-44055F5FBD67}"/>
                    </a:ext>
                  </a:extLst>
                </p:cNvPr>
                <p:cNvSpPr/>
                <p:nvPr/>
              </p:nvSpPr>
              <p:spPr>
                <a:xfrm>
                  <a:off x="8175827" y="296523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E59819D-DEEB-59C7-1DCC-4A0D4B0FBE29}"/>
                    </a:ext>
                  </a:extLst>
                </p:cNvPr>
                <p:cNvSpPr/>
                <p:nvPr/>
              </p:nvSpPr>
              <p:spPr>
                <a:xfrm>
                  <a:off x="8175827" y="302131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50B7A03A-CEFD-D4EF-EAFA-2A7D99FB370E}"/>
                    </a:ext>
                  </a:extLst>
                </p:cNvPr>
                <p:cNvSpPr/>
                <p:nvPr/>
              </p:nvSpPr>
              <p:spPr>
                <a:xfrm>
                  <a:off x="8175827" y="30772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FDD283FA-0B4E-25F4-D748-FDD496357A88}"/>
                    </a:ext>
                  </a:extLst>
                </p:cNvPr>
                <p:cNvSpPr/>
                <p:nvPr/>
              </p:nvSpPr>
              <p:spPr>
                <a:xfrm>
                  <a:off x="8175827" y="31333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A27BB613-28F0-E06E-B4ED-654C5BACA8FA}"/>
                    </a:ext>
                  </a:extLst>
                </p:cNvPr>
                <p:cNvSpPr/>
                <p:nvPr/>
              </p:nvSpPr>
              <p:spPr>
                <a:xfrm>
                  <a:off x="8175827" y="31892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65C47C43-24A8-D439-DD9E-AB85EF623165}"/>
                    </a:ext>
                  </a:extLst>
                </p:cNvPr>
                <p:cNvSpPr/>
                <p:nvPr/>
              </p:nvSpPr>
              <p:spPr>
                <a:xfrm>
                  <a:off x="8175827" y="324518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E72508-B67A-581F-8986-BEB981753E3A}"/>
                    </a:ext>
                  </a:extLst>
                </p:cNvPr>
                <p:cNvSpPr/>
                <p:nvPr/>
              </p:nvSpPr>
              <p:spPr>
                <a:xfrm>
                  <a:off x="8175827" y="33012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3849CBC-AE2A-F173-4BA0-9A76379A6879}"/>
                    </a:ext>
                  </a:extLst>
                </p:cNvPr>
                <p:cNvSpPr/>
                <p:nvPr/>
              </p:nvSpPr>
              <p:spPr>
                <a:xfrm>
                  <a:off x="907160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A6562A0E-0FBC-DA71-28DC-8DE822353289}"/>
                    </a:ext>
                  </a:extLst>
                </p:cNvPr>
                <p:cNvSpPr/>
                <p:nvPr/>
              </p:nvSpPr>
              <p:spPr>
                <a:xfrm>
                  <a:off x="901567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749A0993-394D-D2D1-2A6A-2B592329B114}"/>
                    </a:ext>
                  </a:extLst>
                </p:cNvPr>
                <p:cNvSpPr/>
                <p:nvPr/>
              </p:nvSpPr>
              <p:spPr>
                <a:xfrm>
                  <a:off x="8959590"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161A4F35-F127-518A-2587-2CD733F602EB}"/>
                    </a:ext>
                  </a:extLst>
                </p:cNvPr>
                <p:cNvSpPr/>
                <p:nvPr/>
              </p:nvSpPr>
              <p:spPr>
                <a:xfrm>
                  <a:off x="890366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B0A41484-FCBB-D42C-393D-381565E2F4D9}"/>
                    </a:ext>
                  </a:extLst>
                </p:cNvPr>
                <p:cNvSpPr/>
                <p:nvPr/>
              </p:nvSpPr>
              <p:spPr>
                <a:xfrm>
                  <a:off x="884773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86E323E2-4214-D517-6E16-BB61ACDB28A8}"/>
                    </a:ext>
                  </a:extLst>
                </p:cNvPr>
                <p:cNvSpPr/>
                <p:nvPr/>
              </p:nvSpPr>
              <p:spPr>
                <a:xfrm>
                  <a:off x="879165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010430E9-C77C-0461-C4BF-1966E617BD3E}"/>
                    </a:ext>
                  </a:extLst>
                </p:cNvPr>
                <p:cNvSpPr/>
                <p:nvPr/>
              </p:nvSpPr>
              <p:spPr>
                <a:xfrm>
                  <a:off x="8735724"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9C533C9A-C0DA-DB67-7F8F-1500622FF079}"/>
                    </a:ext>
                  </a:extLst>
                </p:cNvPr>
                <p:cNvSpPr/>
                <p:nvPr/>
              </p:nvSpPr>
              <p:spPr>
                <a:xfrm>
                  <a:off x="867964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AE7A67E-A10E-E4C8-723A-FD12D79DE06A}"/>
                    </a:ext>
                  </a:extLst>
                </p:cNvPr>
                <p:cNvSpPr/>
                <p:nvPr/>
              </p:nvSpPr>
              <p:spPr>
                <a:xfrm>
                  <a:off x="862371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8E8E3C5A-EEFA-846A-4160-B6BBDF2858CA}"/>
                    </a:ext>
                  </a:extLst>
                </p:cNvPr>
                <p:cNvSpPr/>
                <p:nvPr/>
              </p:nvSpPr>
              <p:spPr>
                <a:xfrm>
                  <a:off x="8567632"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DD25B45A-DF02-E130-92A3-3B8FDC9DD9A1}"/>
                    </a:ext>
                  </a:extLst>
                </p:cNvPr>
                <p:cNvSpPr/>
                <p:nvPr/>
              </p:nvSpPr>
              <p:spPr>
                <a:xfrm>
                  <a:off x="851170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20AAAD9D-D684-08FD-CB76-F5F06F756E79}"/>
                    </a:ext>
                  </a:extLst>
                </p:cNvPr>
                <p:cNvSpPr/>
                <p:nvPr/>
              </p:nvSpPr>
              <p:spPr>
                <a:xfrm>
                  <a:off x="845577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0BD248B8-A46E-713B-5F87-0F1D6D60CB8F}"/>
                    </a:ext>
                  </a:extLst>
                </p:cNvPr>
                <p:cNvSpPr/>
                <p:nvPr/>
              </p:nvSpPr>
              <p:spPr>
                <a:xfrm>
                  <a:off x="839969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B432A539-7274-E211-2081-9A0D023AB7EB}"/>
                    </a:ext>
                  </a:extLst>
                </p:cNvPr>
                <p:cNvSpPr/>
                <p:nvPr/>
              </p:nvSpPr>
              <p:spPr>
                <a:xfrm>
                  <a:off x="834376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3FD73E38-4754-2E97-2A3B-91CFD29A5AD3}"/>
                    </a:ext>
                  </a:extLst>
                </p:cNvPr>
                <p:cNvSpPr/>
                <p:nvPr/>
              </p:nvSpPr>
              <p:spPr>
                <a:xfrm>
                  <a:off x="8287683"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962FE2BD-2802-B06A-9C32-750AE9EF269B}"/>
                    </a:ext>
                  </a:extLst>
                </p:cNvPr>
                <p:cNvSpPr/>
                <p:nvPr/>
              </p:nvSpPr>
              <p:spPr>
                <a:xfrm>
                  <a:off x="8231755" y="2405339"/>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44" name="Freeform: Shape 243">
                <a:extLst>
                  <a:ext uri="{FF2B5EF4-FFF2-40B4-BE49-F238E27FC236}">
                    <a16:creationId xmlns:a16="http://schemas.microsoft.com/office/drawing/2014/main" id="{30C8E265-F1AE-41B6-B6BE-6BFEE4D2B209}"/>
                  </a:ext>
                </a:extLst>
              </p:cNvPr>
              <p:cNvSpPr/>
              <p:nvPr/>
            </p:nvSpPr>
            <p:spPr>
              <a:xfrm>
                <a:off x="8170295" y="2400268"/>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245" name="Picture 244">
                <a:extLst>
                  <a:ext uri="{FF2B5EF4-FFF2-40B4-BE49-F238E27FC236}">
                    <a16:creationId xmlns:a16="http://schemas.microsoft.com/office/drawing/2014/main" id="{5CA00DFF-4FA5-8FE0-18DF-C372CD00BABA}"/>
                  </a:ext>
                </a:extLst>
              </p:cNvPr>
              <p:cNvPicPr>
                <a:picLocks noChangeAspect="1"/>
              </p:cNvPicPr>
              <p:nvPr/>
            </p:nvPicPr>
            <p:blipFill>
              <a:blip r:embed="rId4"/>
              <a:stretch>
                <a:fillRect/>
              </a:stretch>
            </p:blipFill>
            <p:spPr>
              <a:xfrm>
                <a:off x="7754137" y="2874859"/>
                <a:ext cx="874791" cy="874791"/>
              </a:xfrm>
              <a:custGeom>
                <a:avLst/>
                <a:gdLst>
                  <a:gd name="connsiteX0" fmla="*/ -9 w 874791"/>
                  <a:gd name="connsiteY0" fmla="*/ -346 h 874791"/>
                  <a:gd name="connsiteX1" fmla="*/ 874782 w 874791"/>
                  <a:gd name="connsiteY1" fmla="*/ -346 h 874791"/>
                  <a:gd name="connsiteX2" fmla="*/ 874782 w 874791"/>
                  <a:gd name="connsiteY2" fmla="*/ 874445 h 874791"/>
                  <a:gd name="connsiteX3" fmla="*/ -9 w 874791"/>
                  <a:gd name="connsiteY3" fmla="*/ 874445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346"/>
                    </a:moveTo>
                    <a:lnTo>
                      <a:pt x="874782" y="-346"/>
                    </a:lnTo>
                    <a:lnTo>
                      <a:pt x="874782" y="874445"/>
                    </a:lnTo>
                    <a:lnTo>
                      <a:pt x="-9" y="874445"/>
                    </a:lnTo>
                    <a:close/>
                  </a:path>
                </a:pathLst>
              </a:custGeom>
            </p:spPr>
          </p:pic>
        </p:grpSp>
        <p:cxnSp>
          <p:nvCxnSpPr>
            <p:cNvPr id="407" name="Straight Arrow Connector 406">
              <a:extLst>
                <a:ext uri="{FF2B5EF4-FFF2-40B4-BE49-F238E27FC236}">
                  <a16:creationId xmlns:a16="http://schemas.microsoft.com/office/drawing/2014/main" id="{263B5A89-14DE-78B0-B376-5A99C30BC39F}"/>
                </a:ext>
              </a:extLst>
            </p:cNvPr>
            <p:cNvCxnSpPr>
              <a:cxnSpLocks/>
            </p:cNvCxnSpPr>
            <p:nvPr/>
          </p:nvCxnSpPr>
          <p:spPr>
            <a:xfrm>
              <a:off x="6784204" y="4936942"/>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9" name="Group 418">
            <a:extLst>
              <a:ext uri="{FF2B5EF4-FFF2-40B4-BE49-F238E27FC236}">
                <a16:creationId xmlns:a16="http://schemas.microsoft.com/office/drawing/2014/main" id="{A21B54BE-9116-9E0A-2939-92BFB62D4B23}"/>
              </a:ext>
            </a:extLst>
          </p:cNvPr>
          <p:cNvGrpSpPr/>
          <p:nvPr/>
        </p:nvGrpSpPr>
        <p:grpSpPr>
          <a:xfrm>
            <a:off x="8948341" y="5404314"/>
            <a:ext cx="1378769" cy="1349397"/>
            <a:chOff x="6356704" y="5610054"/>
            <a:chExt cx="1378769" cy="1349397"/>
          </a:xfrm>
        </p:grpSpPr>
        <p:grpSp>
          <p:nvGrpSpPr>
            <p:cNvPr id="318" name="Graphic 610">
              <a:extLst>
                <a:ext uri="{FF2B5EF4-FFF2-40B4-BE49-F238E27FC236}">
                  <a16:creationId xmlns:a16="http://schemas.microsoft.com/office/drawing/2014/main" id="{27F8EC36-BC67-867A-CA37-2FAC84DF731D}"/>
                </a:ext>
              </a:extLst>
            </p:cNvPr>
            <p:cNvGrpSpPr/>
            <p:nvPr/>
          </p:nvGrpSpPr>
          <p:grpSpPr>
            <a:xfrm>
              <a:off x="6356704" y="5610054"/>
              <a:ext cx="1378769" cy="1349397"/>
              <a:chOff x="7754137" y="3585824"/>
              <a:chExt cx="1378769" cy="1349397"/>
            </a:xfrm>
          </p:grpSpPr>
          <p:sp>
            <p:nvSpPr>
              <p:cNvPr id="319" name="Freeform: Shape 318">
                <a:extLst>
                  <a:ext uri="{FF2B5EF4-FFF2-40B4-BE49-F238E27FC236}">
                    <a16:creationId xmlns:a16="http://schemas.microsoft.com/office/drawing/2014/main" id="{975FD168-5109-DCF8-CE64-614FA8489B4B}"/>
                  </a:ext>
                </a:extLst>
              </p:cNvPr>
              <p:cNvSpPr/>
              <p:nvPr/>
            </p:nvSpPr>
            <p:spPr>
              <a:xfrm>
                <a:off x="8170295"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1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1" y="960921"/>
                    </a:lnTo>
                    <a:close/>
                  </a:path>
                </a:pathLst>
              </a:custGeom>
              <a:solidFill>
                <a:srgbClr val="4D4D4D"/>
              </a:solidFill>
              <a:ln w="15358"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02E145C8-1796-0CA8-A1B9-E279A2673D87}"/>
                  </a:ext>
                </a:extLst>
              </p:cNvPr>
              <p:cNvSpPr/>
              <p:nvPr/>
            </p:nvSpPr>
            <p:spPr>
              <a:xfrm>
                <a:off x="8343919" y="3701983"/>
                <a:ext cx="615825" cy="616900"/>
              </a:xfrm>
              <a:custGeom>
                <a:avLst/>
                <a:gdLst>
                  <a:gd name="connsiteX0" fmla="*/ 111396 w 615825"/>
                  <a:gd name="connsiteY0" fmla="*/ 55314 h 616900"/>
                  <a:gd name="connsiteX1" fmla="*/ 2919 w 615825"/>
                  <a:gd name="connsiteY1" fmla="*/ 57311 h 616900"/>
                  <a:gd name="connsiteX2" fmla="*/ 0 w 615825"/>
                  <a:gd name="connsiteY2" fmla="*/ 172087 h 616900"/>
                  <a:gd name="connsiteX3" fmla="*/ 0 w 615825"/>
                  <a:gd name="connsiteY3" fmla="*/ 224942 h 616900"/>
                  <a:gd name="connsiteX4" fmla="*/ 113393 w 615825"/>
                  <a:gd name="connsiteY4" fmla="*/ 225403 h 616900"/>
                  <a:gd name="connsiteX5" fmla="*/ 113393 w 615825"/>
                  <a:gd name="connsiteY5" fmla="*/ 446811 h 616900"/>
                  <a:gd name="connsiteX6" fmla="*/ 165019 w 615825"/>
                  <a:gd name="connsiteY6" fmla="*/ 449270 h 616900"/>
                  <a:gd name="connsiteX7" fmla="*/ 168092 w 615825"/>
                  <a:gd name="connsiteY7" fmla="*/ 613367 h 616900"/>
                  <a:gd name="connsiteX8" fmla="*/ 557592 w 615825"/>
                  <a:gd name="connsiteY8" fmla="*/ 616901 h 616900"/>
                  <a:gd name="connsiteX9" fmla="*/ 559589 w 615825"/>
                  <a:gd name="connsiteY9" fmla="*/ 505966 h 616900"/>
                  <a:gd name="connsiteX10" fmla="*/ 615826 w 615825"/>
                  <a:gd name="connsiteY10" fmla="*/ 505966 h 616900"/>
                  <a:gd name="connsiteX11" fmla="*/ 615826 w 615825"/>
                  <a:gd name="connsiteY11" fmla="*/ 336952 h 616900"/>
                  <a:gd name="connsiteX12" fmla="*/ 559743 w 615825"/>
                  <a:gd name="connsiteY12" fmla="*/ 336030 h 616900"/>
                  <a:gd name="connsiteX13" fmla="*/ 559589 w 615825"/>
                  <a:gd name="connsiteY13" fmla="*/ 227401 h 616900"/>
                  <a:gd name="connsiteX14" fmla="*/ 452650 w 615825"/>
                  <a:gd name="connsiteY14" fmla="*/ 223867 h 616900"/>
                  <a:gd name="connsiteX15" fmla="*/ 448194 w 615825"/>
                  <a:gd name="connsiteY15" fmla="*/ 168246 h 616900"/>
                  <a:gd name="connsiteX16" fmla="*/ 394878 w 615825"/>
                  <a:gd name="connsiteY16" fmla="*/ 170704 h 616900"/>
                  <a:gd name="connsiteX17" fmla="*/ 396414 w 615825"/>
                  <a:gd name="connsiteY17" fmla="*/ 114008 h 616900"/>
                  <a:gd name="connsiteX18" fmla="*/ 336184 w 615825"/>
                  <a:gd name="connsiteY18" fmla="*/ 114008 h 616900"/>
                  <a:gd name="connsiteX19" fmla="*/ 335724 w 615825"/>
                  <a:gd name="connsiteY19" fmla="*/ 55314 h 616900"/>
                  <a:gd name="connsiteX20" fmla="*/ 279795 w 615825"/>
                  <a:gd name="connsiteY20" fmla="*/ 55314 h 616900"/>
                  <a:gd name="connsiteX21" fmla="*/ 277951 w 615825"/>
                  <a:gd name="connsiteY21" fmla="*/ 1998 h 616900"/>
                  <a:gd name="connsiteX22" fmla="*/ 226786 w 615825"/>
                  <a:gd name="connsiteY22" fmla="*/ 0 h 616900"/>
                  <a:gd name="connsiteX23" fmla="*/ 222483 w 615825"/>
                  <a:gd name="connsiteY23" fmla="*/ 55621 h 61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5825" h="616900">
                    <a:moveTo>
                      <a:pt x="111396" y="55314"/>
                    </a:moveTo>
                    <a:lnTo>
                      <a:pt x="2919" y="57311"/>
                    </a:lnTo>
                    <a:lnTo>
                      <a:pt x="0" y="172087"/>
                    </a:lnTo>
                    <a:lnTo>
                      <a:pt x="0" y="224942"/>
                    </a:lnTo>
                    <a:lnTo>
                      <a:pt x="113393" y="225403"/>
                    </a:lnTo>
                    <a:lnTo>
                      <a:pt x="113393" y="446811"/>
                    </a:lnTo>
                    <a:lnTo>
                      <a:pt x="165019" y="449270"/>
                    </a:lnTo>
                    <a:lnTo>
                      <a:pt x="168092" y="613367"/>
                    </a:lnTo>
                    <a:lnTo>
                      <a:pt x="557592" y="616901"/>
                    </a:lnTo>
                    <a:lnTo>
                      <a:pt x="559589" y="505966"/>
                    </a:lnTo>
                    <a:lnTo>
                      <a:pt x="615826" y="505966"/>
                    </a:lnTo>
                    <a:lnTo>
                      <a:pt x="615826" y="336952"/>
                    </a:lnTo>
                    <a:lnTo>
                      <a:pt x="559743" y="336030"/>
                    </a:lnTo>
                    <a:lnTo>
                      <a:pt x="559589" y="227401"/>
                    </a:lnTo>
                    <a:lnTo>
                      <a:pt x="452650" y="223867"/>
                    </a:lnTo>
                    <a:lnTo>
                      <a:pt x="448194" y="168246"/>
                    </a:lnTo>
                    <a:lnTo>
                      <a:pt x="394878" y="170704"/>
                    </a:lnTo>
                    <a:lnTo>
                      <a:pt x="396414" y="114008"/>
                    </a:lnTo>
                    <a:lnTo>
                      <a:pt x="336184" y="114008"/>
                    </a:lnTo>
                    <a:lnTo>
                      <a:pt x="335724" y="55314"/>
                    </a:lnTo>
                    <a:lnTo>
                      <a:pt x="279795" y="55314"/>
                    </a:lnTo>
                    <a:lnTo>
                      <a:pt x="277951" y="1998"/>
                    </a:lnTo>
                    <a:lnTo>
                      <a:pt x="226786" y="0"/>
                    </a:lnTo>
                    <a:lnTo>
                      <a:pt x="222483" y="55621"/>
                    </a:lnTo>
                  </a:path>
                </a:pathLst>
              </a:custGeom>
              <a:solidFill>
                <a:srgbClr val="9FB5BA"/>
              </a:solidFill>
              <a:ln w="15358" cap="flat">
                <a:noFill/>
                <a:prstDash val="solid"/>
                <a:miter/>
              </a:ln>
            </p:spPr>
            <p:txBody>
              <a:bodyPr rtlCol="0" anchor="ctr"/>
              <a:lstStyle/>
              <a:p>
                <a:endParaRPr lang="en-US"/>
              </a:p>
            </p:txBody>
          </p:sp>
          <p:grpSp>
            <p:nvGrpSpPr>
              <p:cNvPr id="321" name="Graphic 610">
                <a:extLst>
                  <a:ext uri="{FF2B5EF4-FFF2-40B4-BE49-F238E27FC236}">
                    <a16:creationId xmlns:a16="http://schemas.microsoft.com/office/drawing/2014/main" id="{26AF920E-AF10-625D-D5CE-B55D61B35985}"/>
                  </a:ext>
                </a:extLst>
              </p:cNvPr>
              <p:cNvGrpSpPr/>
              <p:nvPr/>
            </p:nvGrpSpPr>
            <p:grpSpPr>
              <a:xfrm>
                <a:off x="8175827" y="3590894"/>
                <a:ext cx="951855" cy="951855"/>
                <a:chOff x="8175827" y="3590894"/>
                <a:chExt cx="951855" cy="951855"/>
              </a:xfrm>
              <a:noFill/>
            </p:grpSpPr>
            <p:sp>
              <p:nvSpPr>
                <p:cNvPr id="324" name="Freeform: Shape 323">
                  <a:extLst>
                    <a:ext uri="{FF2B5EF4-FFF2-40B4-BE49-F238E27FC236}">
                      <a16:creationId xmlns:a16="http://schemas.microsoft.com/office/drawing/2014/main" id="{E1D93113-D7E0-E843-552D-3B0BFFB4D065}"/>
                    </a:ext>
                  </a:extLst>
                </p:cNvPr>
                <p:cNvSpPr/>
                <p:nvPr/>
              </p:nvSpPr>
              <p:spPr>
                <a:xfrm>
                  <a:off x="8175827"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381F54B0-1232-5C8F-9DDA-008B15812C75}"/>
                    </a:ext>
                  </a:extLst>
                </p:cNvPr>
                <p:cNvSpPr/>
                <p:nvPr/>
              </p:nvSpPr>
              <p:spPr>
                <a:xfrm>
                  <a:off x="8175827" y="36469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C716C0A5-A42B-BB61-1147-17803CB8A725}"/>
                    </a:ext>
                  </a:extLst>
                </p:cNvPr>
                <p:cNvSpPr/>
                <p:nvPr/>
              </p:nvSpPr>
              <p:spPr>
                <a:xfrm>
                  <a:off x="8175827" y="370290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2D0DD60E-FBA1-AF29-CBA7-6D9308356337}"/>
                    </a:ext>
                  </a:extLst>
                </p:cNvPr>
                <p:cNvSpPr/>
                <p:nvPr/>
              </p:nvSpPr>
              <p:spPr>
                <a:xfrm>
                  <a:off x="8175827" y="375898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16E56F6C-BD8B-B676-804C-B2259F31626D}"/>
                    </a:ext>
                  </a:extLst>
                </p:cNvPr>
                <p:cNvSpPr/>
                <p:nvPr/>
              </p:nvSpPr>
              <p:spPr>
                <a:xfrm>
                  <a:off x="8175827" y="38149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300A3A5-96CC-AEE9-5D8B-BC7C9D0CB82F}"/>
                    </a:ext>
                  </a:extLst>
                </p:cNvPr>
                <p:cNvSpPr/>
                <p:nvPr/>
              </p:nvSpPr>
              <p:spPr>
                <a:xfrm>
                  <a:off x="8175827" y="387084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5B66F3AD-0F65-220E-2A7C-C59ADF37A941}"/>
                    </a:ext>
                  </a:extLst>
                </p:cNvPr>
                <p:cNvSpPr/>
                <p:nvPr/>
              </p:nvSpPr>
              <p:spPr>
                <a:xfrm>
                  <a:off x="8175827" y="39269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27AE20EF-8775-AAAA-32CF-3C2128CF1737}"/>
                    </a:ext>
                  </a:extLst>
                </p:cNvPr>
                <p:cNvSpPr/>
                <p:nvPr/>
              </p:nvSpPr>
              <p:spPr>
                <a:xfrm>
                  <a:off x="8175827" y="39828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F77A1ED5-C762-D42D-4E6A-EE75356A4B3B}"/>
                    </a:ext>
                  </a:extLst>
                </p:cNvPr>
                <p:cNvSpPr/>
                <p:nvPr/>
              </p:nvSpPr>
              <p:spPr>
                <a:xfrm>
                  <a:off x="8175827" y="40389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02C6E062-9F67-9899-1371-716DA58023AD}"/>
                    </a:ext>
                  </a:extLst>
                </p:cNvPr>
                <p:cNvSpPr/>
                <p:nvPr/>
              </p:nvSpPr>
              <p:spPr>
                <a:xfrm>
                  <a:off x="8175827" y="40948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8C1F2E9E-746D-D01D-5845-C35976EF82B1}"/>
                    </a:ext>
                  </a:extLst>
                </p:cNvPr>
                <p:cNvSpPr/>
                <p:nvPr/>
              </p:nvSpPr>
              <p:spPr>
                <a:xfrm>
                  <a:off x="8175827" y="415094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07BB5C35-662D-7C82-CB42-71FF070A8456}"/>
                    </a:ext>
                  </a:extLst>
                </p:cNvPr>
                <p:cNvSpPr/>
                <p:nvPr/>
              </p:nvSpPr>
              <p:spPr>
                <a:xfrm>
                  <a:off x="8175827" y="420687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97497B2E-36CE-68AC-ECB7-A28C46D9B9E6}"/>
                    </a:ext>
                  </a:extLst>
                </p:cNvPr>
                <p:cNvSpPr/>
                <p:nvPr/>
              </p:nvSpPr>
              <p:spPr>
                <a:xfrm>
                  <a:off x="8175827" y="4262801"/>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AB3507CF-DB09-D54E-48C6-60F03AE2F147}"/>
                    </a:ext>
                  </a:extLst>
                </p:cNvPr>
                <p:cNvSpPr/>
                <p:nvPr/>
              </p:nvSpPr>
              <p:spPr>
                <a:xfrm>
                  <a:off x="8175827" y="431888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6949F999-D720-2F25-D13A-56E92619040D}"/>
                    </a:ext>
                  </a:extLst>
                </p:cNvPr>
                <p:cNvSpPr/>
                <p:nvPr/>
              </p:nvSpPr>
              <p:spPr>
                <a:xfrm>
                  <a:off x="8175827" y="437481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53ABBB50-C89E-A9A8-A5AB-ABABBAAAD831}"/>
                    </a:ext>
                  </a:extLst>
                </p:cNvPr>
                <p:cNvSpPr/>
                <p:nvPr/>
              </p:nvSpPr>
              <p:spPr>
                <a:xfrm>
                  <a:off x="8175827" y="4430894"/>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08948DE7-D9D6-BB63-17B0-3C41BFB108FF}"/>
                    </a:ext>
                  </a:extLst>
                </p:cNvPr>
                <p:cNvSpPr/>
                <p:nvPr/>
              </p:nvSpPr>
              <p:spPr>
                <a:xfrm>
                  <a:off x="8175827" y="4486822"/>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923239B2-BD5A-91D6-4451-BC24E95A4799}"/>
                    </a:ext>
                  </a:extLst>
                </p:cNvPr>
                <p:cNvSpPr/>
                <p:nvPr/>
              </p:nvSpPr>
              <p:spPr>
                <a:xfrm>
                  <a:off x="907160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9B63849-01FA-6A66-B56D-766ED653C3F8}"/>
                    </a:ext>
                  </a:extLst>
                </p:cNvPr>
                <p:cNvSpPr/>
                <p:nvPr/>
              </p:nvSpPr>
              <p:spPr>
                <a:xfrm>
                  <a:off x="901567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9EB79EB3-7734-B0C1-A0CD-C1529A39DC07}"/>
                    </a:ext>
                  </a:extLst>
                </p:cNvPr>
                <p:cNvSpPr/>
                <p:nvPr/>
              </p:nvSpPr>
              <p:spPr>
                <a:xfrm>
                  <a:off x="895959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7CF05576-182E-CB66-B7A0-9496438F678E}"/>
                    </a:ext>
                  </a:extLst>
                </p:cNvPr>
                <p:cNvSpPr/>
                <p:nvPr/>
              </p:nvSpPr>
              <p:spPr>
                <a:xfrm>
                  <a:off x="890366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1ED6947-235C-F681-A998-797C0E874A2E}"/>
                    </a:ext>
                  </a:extLst>
                </p:cNvPr>
                <p:cNvSpPr/>
                <p:nvPr/>
              </p:nvSpPr>
              <p:spPr>
                <a:xfrm>
                  <a:off x="88477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269A18A0-EA10-9F00-E86B-EA26144A3331}"/>
                    </a:ext>
                  </a:extLst>
                </p:cNvPr>
                <p:cNvSpPr/>
                <p:nvPr/>
              </p:nvSpPr>
              <p:spPr>
                <a:xfrm>
                  <a:off x="87916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72A78CF4-7B64-D59C-E136-E887CF95E475}"/>
                    </a:ext>
                  </a:extLst>
                </p:cNvPr>
                <p:cNvSpPr/>
                <p:nvPr/>
              </p:nvSpPr>
              <p:spPr>
                <a:xfrm>
                  <a:off x="873572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6FCA1447-ECF4-594B-CC27-45B8ABD98BE7}"/>
                    </a:ext>
                  </a:extLst>
                </p:cNvPr>
                <p:cNvSpPr/>
                <p:nvPr/>
              </p:nvSpPr>
              <p:spPr>
                <a:xfrm>
                  <a:off x="86796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FE043D49-5CD3-AD48-3A43-0FEB703F24DD}"/>
                    </a:ext>
                  </a:extLst>
                </p:cNvPr>
                <p:cNvSpPr/>
                <p:nvPr/>
              </p:nvSpPr>
              <p:spPr>
                <a:xfrm>
                  <a:off x="86237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03A598E-DC5B-AB88-F2B0-9CC99F94B486}"/>
                    </a:ext>
                  </a:extLst>
                </p:cNvPr>
                <p:cNvSpPr/>
                <p:nvPr/>
              </p:nvSpPr>
              <p:spPr>
                <a:xfrm>
                  <a:off x="856763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1F31853C-5E61-FED4-305C-B42F9C94386E}"/>
                    </a:ext>
                  </a:extLst>
                </p:cNvPr>
                <p:cNvSpPr/>
                <p:nvPr/>
              </p:nvSpPr>
              <p:spPr>
                <a:xfrm>
                  <a:off x="85117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DB9BD65D-AE80-0A91-B6F0-981DB16EC650}"/>
                    </a:ext>
                  </a:extLst>
                </p:cNvPr>
                <p:cNvSpPr/>
                <p:nvPr/>
              </p:nvSpPr>
              <p:spPr>
                <a:xfrm>
                  <a:off x="845577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D146F6F1-13A8-6C1B-8FDD-5A796FE13E7C}"/>
                    </a:ext>
                  </a:extLst>
                </p:cNvPr>
                <p:cNvSpPr/>
                <p:nvPr/>
              </p:nvSpPr>
              <p:spPr>
                <a:xfrm>
                  <a:off x="83996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3DC479B2-AABB-797A-6C6F-32666ECD4A62}"/>
                    </a:ext>
                  </a:extLst>
                </p:cNvPr>
                <p:cNvSpPr/>
                <p:nvPr/>
              </p:nvSpPr>
              <p:spPr>
                <a:xfrm>
                  <a:off x="83437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29C7DE69-8A28-3BC7-FF83-DA84F87D0B90}"/>
                    </a:ext>
                  </a:extLst>
                </p:cNvPr>
                <p:cNvSpPr/>
                <p:nvPr/>
              </p:nvSpPr>
              <p:spPr>
                <a:xfrm>
                  <a:off x="82876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CFE582C7-EF37-4221-9BB7-6F32098F620E}"/>
                    </a:ext>
                  </a:extLst>
                </p:cNvPr>
                <p:cNvSpPr/>
                <p:nvPr/>
              </p:nvSpPr>
              <p:spPr>
                <a:xfrm>
                  <a:off x="82317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22" name="Freeform: Shape 321">
                <a:extLst>
                  <a:ext uri="{FF2B5EF4-FFF2-40B4-BE49-F238E27FC236}">
                    <a16:creationId xmlns:a16="http://schemas.microsoft.com/office/drawing/2014/main" id="{E0B6A9EA-ED6B-E3B9-C70A-3602F0B58ED6}"/>
                  </a:ext>
                </a:extLst>
              </p:cNvPr>
              <p:cNvSpPr/>
              <p:nvPr/>
            </p:nvSpPr>
            <p:spPr>
              <a:xfrm>
                <a:off x="8170295"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1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1" y="962611"/>
                    </a:lnTo>
                    <a:close/>
                  </a:path>
                </a:pathLst>
              </a:custGeom>
              <a:noFill/>
              <a:ln w="23037" cap="flat">
                <a:solidFill>
                  <a:srgbClr val="8DBC99"/>
                </a:solidFill>
                <a:prstDash val="solid"/>
                <a:miter/>
              </a:ln>
            </p:spPr>
            <p:txBody>
              <a:bodyPr rtlCol="0" anchor="ctr"/>
              <a:lstStyle/>
              <a:p>
                <a:endParaRPr lang="en-US"/>
              </a:p>
            </p:txBody>
          </p:sp>
          <p:pic>
            <p:nvPicPr>
              <p:cNvPr id="323" name="Picture 322">
                <a:extLst>
                  <a:ext uri="{FF2B5EF4-FFF2-40B4-BE49-F238E27FC236}">
                    <a16:creationId xmlns:a16="http://schemas.microsoft.com/office/drawing/2014/main" id="{5FA21F27-3715-C335-F53A-353DBF20197A}"/>
                  </a:ext>
                </a:extLst>
              </p:cNvPr>
              <p:cNvPicPr>
                <a:picLocks noChangeAspect="1"/>
              </p:cNvPicPr>
              <p:nvPr/>
            </p:nvPicPr>
            <p:blipFill>
              <a:blip r:embed="rId4"/>
              <a:stretch>
                <a:fillRect/>
              </a:stretch>
            </p:blipFill>
            <p:spPr>
              <a:xfrm>
                <a:off x="7754137" y="4060430"/>
                <a:ext cx="874791" cy="874791"/>
              </a:xfrm>
              <a:custGeom>
                <a:avLst/>
                <a:gdLst>
                  <a:gd name="connsiteX0" fmla="*/ -9 w 874791"/>
                  <a:gd name="connsiteY0" fmla="*/ -269 h 874791"/>
                  <a:gd name="connsiteX1" fmla="*/ 874782 w 874791"/>
                  <a:gd name="connsiteY1" fmla="*/ -269 h 874791"/>
                  <a:gd name="connsiteX2" fmla="*/ 874782 w 874791"/>
                  <a:gd name="connsiteY2" fmla="*/ 874522 h 874791"/>
                  <a:gd name="connsiteX3" fmla="*/ -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9" y="-269"/>
                    </a:moveTo>
                    <a:lnTo>
                      <a:pt x="874782" y="-269"/>
                    </a:lnTo>
                    <a:lnTo>
                      <a:pt x="874782" y="874522"/>
                    </a:lnTo>
                    <a:lnTo>
                      <a:pt x="-9" y="874522"/>
                    </a:lnTo>
                    <a:close/>
                  </a:path>
                </a:pathLst>
              </a:custGeom>
            </p:spPr>
          </p:pic>
        </p:grpSp>
        <p:cxnSp>
          <p:nvCxnSpPr>
            <p:cNvPr id="408" name="Straight Arrow Connector 407">
              <a:extLst>
                <a:ext uri="{FF2B5EF4-FFF2-40B4-BE49-F238E27FC236}">
                  <a16:creationId xmlns:a16="http://schemas.microsoft.com/office/drawing/2014/main" id="{69DDC61B-A335-83C6-5A40-F0E00BCE7AAF}"/>
                </a:ext>
              </a:extLst>
            </p:cNvPr>
            <p:cNvCxnSpPr>
              <a:cxnSpLocks/>
            </p:cNvCxnSpPr>
            <p:nvPr/>
          </p:nvCxnSpPr>
          <p:spPr>
            <a:xfrm>
              <a:off x="6784204"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35AC6375-BD39-9333-1F1D-7BC50F37BE51}"/>
              </a:ext>
            </a:extLst>
          </p:cNvPr>
          <p:cNvGrpSpPr/>
          <p:nvPr/>
        </p:nvGrpSpPr>
        <p:grpSpPr>
          <a:xfrm>
            <a:off x="7727246" y="5404314"/>
            <a:ext cx="1378815" cy="1349397"/>
            <a:chOff x="5135609" y="5610054"/>
            <a:chExt cx="1378815" cy="1349397"/>
          </a:xfrm>
        </p:grpSpPr>
        <p:grpSp>
          <p:nvGrpSpPr>
            <p:cNvPr id="357" name="Graphic 610">
              <a:extLst>
                <a:ext uri="{FF2B5EF4-FFF2-40B4-BE49-F238E27FC236}">
                  <a16:creationId xmlns:a16="http://schemas.microsoft.com/office/drawing/2014/main" id="{FB1209E9-BD28-6F0D-C1A7-ACAC3E212194}"/>
                </a:ext>
              </a:extLst>
            </p:cNvPr>
            <p:cNvGrpSpPr/>
            <p:nvPr/>
          </p:nvGrpSpPr>
          <p:grpSpPr>
            <a:xfrm>
              <a:off x="5135609" y="5610054"/>
              <a:ext cx="1378815" cy="1349397"/>
              <a:chOff x="6533042" y="3585824"/>
              <a:chExt cx="1378815" cy="1349397"/>
            </a:xfrm>
          </p:grpSpPr>
          <p:sp>
            <p:nvSpPr>
              <p:cNvPr id="358" name="Freeform: Shape 357">
                <a:extLst>
                  <a:ext uri="{FF2B5EF4-FFF2-40B4-BE49-F238E27FC236}">
                    <a16:creationId xmlns:a16="http://schemas.microsoft.com/office/drawing/2014/main" id="{12617A9B-A693-1F7E-742C-C324BE7C5C30}"/>
                  </a:ext>
                </a:extLst>
              </p:cNvPr>
              <p:cNvSpPr/>
              <p:nvPr/>
            </p:nvSpPr>
            <p:spPr>
              <a:xfrm>
                <a:off x="6949247" y="3587207"/>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7900461F-F4B6-294C-D2BF-5A5BA54CA357}"/>
                  </a:ext>
                </a:extLst>
              </p:cNvPr>
              <p:cNvSpPr/>
              <p:nvPr/>
            </p:nvSpPr>
            <p:spPr>
              <a:xfrm>
                <a:off x="7065866" y="3758679"/>
                <a:ext cx="616747" cy="559128"/>
              </a:xfrm>
              <a:custGeom>
                <a:avLst/>
                <a:gdLst>
                  <a:gd name="connsiteX0" fmla="*/ 110781 w 616747"/>
                  <a:gd name="connsiteY0" fmla="*/ 1383 h 559128"/>
                  <a:gd name="connsiteX1" fmla="*/ 57004 w 616747"/>
                  <a:gd name="connsiteY1" fmla="*/ 0 h 559128"/>
                  <a:gd name="connsiteX2" fmla="*/ 57004 w 616747"/>
                  <a:gd name="connsiteY2" fmla="*/ 112164 h 559128"/>
                  <a:gd name="connsiteX3" fmla="*/ 0 w 616747"/>
                  <a:gd name="connsiteY3" fmla="*/ 112778 h 559128"/>
                  <a:gd name="connsiteX4" fmla="*/ 0 w 616747"/>
                  <a:gd name="connsiteY4" fmla="*/ 336184 h 559128"/>
                  <a:gd name="connsiteX5" fmla="*/ 57004 w 616747"/>
                  <a:gd name="connsiteY5" fmla="*/ 335723 h 559128"/>
                  <a:gd name="connsiteX6" fmla="*/ 57004 w 616747"/>
                  <a:gd name="connsiteY6" fmla="*/ 391344 h 559128"/>
                  <a:gd name="connsiteX7" fmla="*/ 112778 w 616747"/>
                  <a:gd name="connsiteY7" fmla="*/ 391344 h 559128"/>
                  <a:gd name="connsiteX8" fmla="*/ 113393 w 616747"/>
                  <a:gd name="connsiteY8" fmla="*/ 503508 h 559128"/>
                  <a:gd name="connsiteX9" fmla="*/ 171011 w 616747"/>
                  <a:gd name="connsiteY9" fmla="*/ 504737 h 559128"/>
                  <a:gd name="connsiteX10" fmla="*/ 167785 w 616747"/>
                  <a:gd name="connsiteY10" fmla="*/ 559129 h 559128"/>
                  <a:gd name="connsiteX11" fmla="*/ 560665 w 616747"/>
                  <a:gd name="connsiteY11" fmla="*/ 557746 h 559128"/>
                  <a:gd name="connsiteX12" fmla="*/ 560358 w 616747"/>
                  <a:gd name="connsiteY12" fmla="*/ 504122 h 559128"/>
                  <a:gd name="connsiteX13" fmla="*/ 615364 w 616747"/>
                  <a:gd name="connsiteY13" fmla="*/ 505505 h 559128"/>
                  <a:gd name="connsiteX14" fmla="*/ 616747 w 616747"/>
                  <a:gd name="connsiteY14" fmla="*/ 277797 h 559128"/>
                  <a:gd name="connsiteX15" fmla="*/ 560973 w 616747"/>
                  <a:gd name="connsiteY15" fmla="*/ 280563 h 559128"/>
                  <a:gd name="connsiteX16" fmla="*/ 559743 w 616747"/>
                  <a:gd name="connsiteY16" fmla="*/ 226171 h 559128"/>
                  <a:gd name="connsiteX17" fmla="*/ 560358 w 616747"/>
                  <a:gd name="connsiteY17" fmla="*/ 170551 h 559128"/>
                  <a:gd name="connsiteX18" fmla="*/ 503354 w 616747"/>
                  <a:gd name="connsiteY18" fmla="*/ 169782 h 559128"/>
                  <a:gd name="connsiteX19" fmla="*/ 504737 w 616747"/>
                  <a:gd name="connsiteY19" fmla="*/ 113547 h 559128"/>
                  <a:gd name="connsiteX20" fmla="*/ 391959 w 616747"/>
                  <a:gd name="connsiteY20" fmla="*/ 113547 h 559128"/>
                  <a:gd name="connsiteX21" fmla="*/ 283175 w 616747"/>
                  <a:gd name="connsiteY21" fmla="*/ 112778 h 559128"/>
                  <a:gd name="connsiteX22" fmla="*/ 281792 w 616747"/>
                  <a:gd name="connsiteY22" fmla="*/ 56389 h 559128"/>
                  <a:gd name="connsiteX23" fmla="*/ 225403 w 616747"/>
                  <a:gd name="connsiteY23" fmla="*/ 56389 h 559128"/>
                  <a:gd name="connsiteX24" fmla="*/ 223406 w 616747"/>
                  <a:gd name="connsiteY24" fmla="*/ 768 h 55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47" h="559128">
                    <a:moveTo>
                      <a:pt x="110781" y="1383"/>
                    </a:moveTo>
                    <a:lnTo>
                      <a:pt x="57004" y="0"/>
                    </a:lnTo>
                    <a:lnTo>
                      <a:pt x="57004" y="112164"/>
                    </a:lnTo>
                    <a:lnTo>
                      <a:pt x="0" y="112778"/>
                    </a:lnTo>
                    <a:lnTo>
                      <a:pt x="0" y="336184"/>
                    </a:lnTo>
                    <a:lnTo>
                      <a:pt x="57004" y="335723"/>
                    </a:lnTo>
                    <a:lnTo>
                      <a:pt x="57004" y="391344"/>
                    </a:lnTo>
                    <a:lnTo>
                      <a:pt x="112778" y="391344"/>
                    </a:lnTo>
                    <a:lnTo>
                      <a:pt x="113393" y="503508"/>
                    </a:lnTo>
                    <a:lnTo>
                      <a:pt x="171011" y="504737"/>
                    </a:lnTo>
                    <a:lnTo>
                      <a:pt x="167785" y="559129"/>
                    </a:lnTo>
                    <a:lnTo>
                      <a:pt x="560665" y="557746"/>
                    </a:lnTo>
                    <a:lnTo>
                      <a:pt x="560358" y="504122"/>
                    </a:lnTo>
                    <a:lnTo>
                      <a:pt x="615364" y="505505"/>
                    </a:lnTo>
                    <a:lnTo>
                      <a:pt x="616747" y="277797"/>
                    </a:lnTo>
                    <a:lnTo>
                      <a:pt x="560973" y="280563"/>
                    </a:lnTo>
                    <a:lnTo>
                      <a:pt x="559743" y="226171"/>
                    </a:lnTo>
                    <a:lnTo>
                      <a:pt x="560358" y="170551"/>
                    </a:lnTo>
                    <a:lnTo>
                      <a:pt x="503354" y="169782"/>
                    </a:lnTo>
                    <a:lnTo>
                      <a:pt x="504737" y="113547"/>
                    </a:lnTo>
                    <a:lnTo>
                      <a:pt x="391959" y="113547"/>
                    </a:lnTo>
                    <a:lnTo>
                      <a:pt x="283175" y="112778"/>
                    </a:lnTo>
                    <a:lnTo>
                      <a:pt x="281792" y="56389"/>
                    </a:lnTo>
                    <a:lnTo>
                      <a:pt x="225403" y="56389"/>
                    </a:lnTo>
                    <a:lnTo>
                      <a:pt x="223406" y="768"/>
                    </a:lnTo>
                  </a:path>
                </a:pathLst>
              </a:custGeom>
              <a:solidFill>
                <a:srgbClr val="9FB5BA"/>
              </a:solidFill>
              <a:ln w="15358" cap="flat">
                <a:noFill/>
                <a:prstDash val="solid"/>
                <a:miter/>
              </a:ln>
            </p:spPr>
            <p:txBody>
              <a:bodyPr rtlCol="0" anchor="ctr"/>
              <a:lstStyle/>
              <a:p>
                <a:endParaRPr lang="en-US"/>
              </a:p>
            </p:txBody>
          </p:sp>
          <p:grpSp>
            <p:nvGrpSpPr>
              <p:cNvPr id="360" name="Graphic 610">
                <a:extLst>
                  <a:ext uri="{FF2B5EF4-FFF2-40B4-BE49-F238E27FC236}">
                    <a16:creationId xmlns:a16="http://schemas.microsoft.com/office/drawing/2014/main" id="{7F593D71-4141-5E64-9239-EE908077AA17}"/>
                  </a:ext>
                </a:extLst>
              </p:cNvPr>
              <p:cNvGrpSpPr/>
              <p:nvPr/>
            </p:nvGrpSpPr>
            <p:grpSpPr>
              <a:xfrm>
                <a:off x="6954624" y="3590894"/>
                <a:ext cx="951855" cy="951855"/>
                <a:chOff x="6954624" y="3590894"/>
                <a:chExt cx="951855" cy="951855"/>
              </a:xfrm>
              <a:noFill/>
            </p:grpSpPr>
            <p:sp>
              <p:nvSpPr>
                <p:cNvPr id="363" name="Freeform: Shape 362">
                  <a:extLst>
                    <a:ext uri="{FF2B5EF4-FFF2-40B4-BE49-F238E27FC236}">
                      <a16:creationId xmlns:a16="http://schemas.microsoft.com/office/drawing/2014/main" id="{28F4E615-DD77-9EBB-FF19-CC480948CDF0}"/>
                    </a:ext>
                  </a:extLst>
                </p:cNvPr>
                <p:cNvSpPr/>
                <p:nvPr/>
              </p:nvSpPr>
              <p:spPr>
                <a:xfrm>
                  <a:off x="6954624" y="3590894"/>
                  <a:ext cx="951855" cy="951855"/>
                </a:xfrm>
                <a:custGeom>
                  <a:avLst/>
                  <a:gdLst>
                    <a:gd name="connsiteX0" fmla="*/ 0 w 951855"/>
                    <a:gd name="connsiteY0" fmla="*/ 0 h 951855"/>
                    <a:gd name="connsiteX1" fmla="*/ 951856 w 951855"/>
                    <a:gd name="connsiteY1" fmla="*/ 0 h 951855"/>
                    <a:gd name="connsiteX2" fmla="*/ 951856 w 951855"/>
                    <a:gd name="connsiteY2" fmla="*/ 951856 h 951855"/>
                    <a:gd name="connsiteX3" fmla="*/ 0 w 951855"/>
                    <a:gd name="connsiteY3" fmla="*/ 951856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6"/>
                      </a:lnTo>
                      <a:lnTo>
                        <a:pt x="0" y="951856"/>
                      </a:lnTo>
                      <a:close/>
                    </a:path>
                  </a:pathLst>
                </a:custGeom>
                <a:noFill/>
                <a:ln w="7679" cap="flat">
                  <a:solidFill>
                    <a:srgbClr val="808080"/>
                  </a:solid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C3747A85-19CA-6FA3-5C12-E4531E0BEAD8}"/>
                    </a:ext>
                  </a:extLst>
                </p:cNvPr>
                <p:cNvSpPr/>
                <p:nvPr/>
              </p:nvSpPr>
              <p:spPr>
                <a:xfrm>
                  <a:off x="6954624" y="364697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ED27EB0-41E2-D4DC-20BC-74865384B5A0}"/>
                    </a:ext>
                  </a:extLst>
                </p:cNvPr>
                <p:cNvSpPr/>
                <p:nvPr/>
              </p:nvSpPr>
              <p:spPr>
                <a:xfrm>
                  <a:off x="6954624" y="370290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71E5FCD6-911E-0466-FBA1-6F2BAB7E5446}"/>
                    </a:ext>
                  </a:extLst>
                </p:cNvPr>
                <p:cNvSpPr/>
                <p:nvPr/>
              </p:nvSpPr>
              <p:spPr>
                <a:xfrm>
                  <a:off x="6954624" y="3758986"/>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0B969AFB-615E-88BA-3A22-918894333680}"/>
                    </a:ext>
                  </a:extLst>
                </p:cNvPr>
                <p:cNvSpPr/>
                <p:nvPr/>
              </p:nvSpPr>
              <p:spPr>
                <a:xfrm>
                  <a:off x="6954624" y="381491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A8B2A0D5-0E3B-53EC-42D8-0D8E93C481AC}"/>
                    </a:ext>
                  </a:extLst>
                </p:cNvPr>
                <p:cNvSpPr/>
                <p:nvPr/>
              </p:nvSpPr>
              <p:spPr>
                <a:xfrm>
                  <a:off x="6954624" y="387084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F039BA8B-5F20-CE26-4257-48001EA9650F}"/>
                    </a:ext>
                  </a:extLst>
                </p:cNvPr>
                <p:cNvSpPr/>
                <p:nvPr/>
              </p:nvSpPr>
              <p:spPr>
                <a:xfrm>
                  <a:off x="6954624" y="392692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75CB8884-BBC9-D7F2-0DFE-F1F879CAE082}"/>
                    </a:ext>
                  </a:extLst>
                </p:cNvPr>
                <p:cNvSpPr/>
                <p:nvPr/>
              </p:nvSpPr>
              <p:spPr>
                <a:xfrm>
                  <a:off x="6954624" y="398285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F4D003B-21EC-8DD4-B9D9-93437418DA91}"/>
                    </a:ext>
                  </a:extLst>
                </p:cNvPr>
                <p:cNvSpPr/>
                <p:nvPr/>
              </p:nvSpPr>
              <p:spPr>
                <a:xfrm>
                  <a:off x="6954624" y="403893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DA7256A3-63A9-E38C-453A-A262BE331D59}"/>
                    </a:ext>
                  </a:extLst>
                </p:cNvPr>
                <p:cNvSpPr/>
                <p:nvPr/>
              </p:nvSpPr>
              <p:spPr>
                <a:xfrm>
                  <a:off x="6954624" y="409486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47A6156A-139C-9627-ED74-29E4112308B7}"/>
                    </a:ext>
                  </a:extLst>
                </p:cNvPr>
                <p:cNvSpPr/>
                <p:nvPr/>
              </p:nvSpPr>
              <p:spPr>
                <a:xfrm>
                  <a:off x="6954624" y="4150945"/>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9399DC1B-30D0-8D38-F3FF-58C9B20AD956}"/>
                    </a:ext>
                  </a:extLst>
                </p:cNvPr>
                <p:cNvSpPr/>
                <p:nvPr/>
              </p:nvSpPr>
              <p:spPr>
                <a:xfrm>
                  <a:off x="6954624" y="420687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20B09E40-AEDA-5E32-C84C-37147A4B6213}"/>
                    </a:ext>
                  </a:extLst>
                </p:cNvPr>
                <p:cNvSpPr/>
                <p:nvPr/>
              </p:nvSpPr>
              <p:spPr>
                <a:xfrm>
                  <a:off x="6954624" y="4262801"/>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4562CAEC-F53F-B9A2-39D9-C4CB9FB6A76A}"/>
                    </a:ext>
                  </a:extLst>
                </p:cNvPr>
                <p:cNvSpPr/>
                <p:nvPr/>
              </p:nvSpPr>
              <p:spPr>
                <a:xfrm>
                  <a:off x="6954624" y="4318883"/>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2EB2C284-5570-98C0-92C2-2B56A6429E6B}"/>
                    </a:ext>
                  </a:extLst>
                </p:cNvPr>
                <p:cNvSpPr/>
                <p:nvPr/>
              </p:nvSpPr>
              <p:spPr>
                <a:xfrm>
                  <a:off x="6954624" y="437481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C5AAC862-24EF-89C7-C9B5-C0D5D0353AD9}"/>
                    </a:ext>
                  </a:extLst>
                </p:cNvPr>
                <p:cNvSpPr/>
                <p:nvPr/>
              </p:nvSpPr>
              <p:spPr>
                <a:xfrm>
                  <a:off x="6954624" y="4430894"/>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F65964FD-804A-1B72-69CD-EB59F9C13B5E}"/>
                    </a:ext>
                  </a:extLst>
                </p:cNvPr>
                <p:cNvSpPr/>
                <p:nvPr/>
              </p:nvSpPr>
              <p:spPr>
                <a:xfrm>
                  <a:off x="6954624" y="4486822"/>
                  <a:ext cx="951855" cy="15364"/>
                </a:xfrm>
                <a:custGeom>
                  <a:avLst/>
                  <a:gdLst>
                    <a:gd name="connsiteX0" fmla="*/ 0 w 951855"/>
                    <a:gd name="connsiteY0" fmla="*/ 0 h 15364"/>
                    <a:gd name="connsiteX1" fmla="*/ 951855 w 951855"/>
                    <a:gd name="connsiteY1" fmla="*/ 0 h 15364"/>
                  </a:gdLst>
                  <a:ahLst/>
                  <a:cxnLst>
                    <a:cxn ang="0">
                      <a:pos x="connsiteX0" y="connsiteY0"/>
                    </a:cxn>
                    <a:cxn ang="0">
                      <a:pos x="connsiteX1" y="connsiteY1"/>
                    </a:cxn>
                  </a:cxnLst>
                  <a:rect l="l" t="t" r="r" b="b"/>
                  <a:pathLst>
                    <a:path w="951855" h="15364">
                      <a:moveTo>
                        <a:pt x="0" y="0"/>
                      </a:moveTo>
                      <a:lnTo>
                        <a:pt x="951855" y="0"/>
                      </a:lnTo>
                    </a:path>
                  </a:pathLst>
                </a:custGeom>
                <a:ln w="7679" cap="flat">
                  <a:solidFill>
                    <a:srgbClr val="808080"/>
                  </a:solid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5D3521F3-EFFA-F4F6-493A-5A486A4ABEDE}"/>
                    </a:ext>
                  </a:extLst>
                </p:cNvPr>
                <p:cNvSpPr/>
                <p:nvPr/>
              </p:nvSpPr>
              <p:spPr>
                <a:xfrm>
                  <a:off x="785055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46774376-F596-D06F-59A0-81EFC6470425}"/>
                    </a:ext>
                  </a:extLst>
                </p:cNvPr>
                <p:cNvSpPr/>
                <p:nvPr/>
              </p:nvSpPr>
              <p:spPr>
                <a:xfrm>
                  <a:off x="7794470"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0C9398E3-20F4-3F71-8318-AA8E76154DDE}"/>
                    </a:ext>
                  </a:extLst>
                </p:cNvPr>
                <p:cNvSpPr/>
                <p:nvPr/>
              </p:nvSpPr>
              <p:spPr>
                <a:xfrm>
                  <a:off x="7738542"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1245122D-73F8-A6BF-7CB4-E6DC9C78BCF9}"/>
                    </a:ext>
                  </a:extLst>
                </p:cNvPr>
                <p:cNvSpPr/>
                <p:nvPr/>
              </p:nvSpPr>
              <p:spPr>
                <a:xfrm>
                  <a:off x="768261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DA89D9DE-1B32-5D89-73BC-19189524DF25}"/>
                    </a:ext>
                  </a:extLst>
                </p:cNvPr>
                <p:cNvSpPr/>
                <p:nvPr/>
              </p:nvSpPr>
              <p:spPr>
                <a:xfrm>
                  <a:off x="762653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00F87FDE-A679-4D48-7555-3B9F5B09D441}"/>
                    </a:ext>
                  </a:extLst>
                </p:cNvPr>
                <p:cNvSpPr/>
                <p:nvPr/>
              </p:nvSpPr>
              <p:spPr>
                <a:xfrm>
                  <a:off x="757060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44FBB0CB-4798-93CA-C460-3BA797DF9082}"/>
                    </a:ext>
                  </a:extLst>
                </p:cNvPr>
                <p:cNvSpPr/>
                <p:nvPr/>
              </p:nvSpPr>
              <p:spPr>
                <a:xfrm>
                  <a:off x="7514521"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053D619E-2395-14B0-F392-C50F28571732}"/>
                    </a:ext>
                  </a:extLst>
                </p:cNvPr>
                <p:cNvSpPr/>
                <p:nvPr/>
              </p:nvSpPr>
              <p:spPr>
                <a:xfrm>
                  <a:off x="745859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3B1282AD-BFA2-5438-265E-FE09654A09E5}"/>
                    </a:ext>
                  </a:extLst>
                </p:cNvPr>
                <p:cNvSpPr/>
                <p:nvPr/>
              </p:nvSpPr>
              <p:spPr>
                <a:xfrm>
                  <a:off x="740266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2F2A4BBF-9134-858F-8597-1618B1A453B5}"/>
                    </a:ext>
                  </a:extLst>
                </p:cNvPr>
                <p:cNvSpPr/>
                <p:nvPr/>
              </p:nvSpPr>
              <p:spPr>
                <a:xfrm>
                  <a:off x="734658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0E25CC8D-CB88-3C3C-AF45-D053A880D830}"/>
                    </a:ext>
                  </a:extLst>
                </p:cNvPr>
                <p:cNvSpPr/>
                <p:nvPr/>
              </p:nvSpPr>
              <p:spPr>
                <a:xfrm>
                  <a:off x="729065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02707F3D-A32B-F767-2565-A0579B370B1C}"/>
                    </a:ext>
                  </a:extLst>
                </p:cNvPr>
                <p:cNvSpPr/>
                <p:nvPr/>
              </p:nvSpPr>
              <p:spPr>
                <a:xfrm>
                  <a:off x="7234573"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3D668289-3E17-7FEA-85C6-419DC19D31E4}"/>
                    </a:ext>
                  </a:extLst>
                </p:cNvPr>
                <p:cNvSpPr/>
                <p:nvPr/>
              </p:nvSpPr>
              <p:spPr>
                <a:xfrm>
                  <a:off x="7178645"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95E32827-EEF2-840B-4396-28F736CF0A06}"/>
                    </a:ext>
                  </a:extLst>
                </p:cNvPr>
                <p:cNvSpPr/>
                <p:nvPr/>
              </p:nvSpPr>
              <p:spPr>
                <a:xfrm>
                  <a:off x="712271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03A9D175-BBB1-AFB4-7C5E-A2F898B3CAB7}"/>
                    </a:ext>
                  </a:extLst>
                </p:cNvPr>
                <p:cNvSpPr/>
                <p:nvPr/>
              </p:nvSpPr>
              <p:spPr>
                <a:xfrm>
                  <a:off x="7066634"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597806D0-618E-4229-861D-32B308A5A2D1}"/>
                    </a:ext>
                  </a:extLst>
                </p:cNvPr>
                <p:cNvSpPr/>
                <p:nvPr/>
              </p:nvSpPr>
              <p:spPr>
                <a:xfrm>
                  <a:off x="7010706" y="3590894"/>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361" name="Freeform: Shape 360">
                <a:extLst>
                  <a:ext uri="{FF2B5EF4-FFF2-40B4-BE49-F238E27FC236}">
                    <a16:creationId xmlns:a16="http://schemas.microsoft.com/office/drawing/2014/main" id="{1645EFFB-DAAE-AC52-672A-6554C9AE1C56}"/>
                  </a:ext>
                </a:extLst>
              </p:cNvPr>
              <p:cNvSpPr/>
              <p:nvPr/>
            </p:nvSpPr>
            <p:spPr>
              <a:xfrm>
                <a:off x="6949247" y="3585824"/>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362" name="Picture 361">
                <a:extLst>
                  <a:ext uri="{FF2B5EF4-FFF2-40B4-BE49-F238E27FC236}">
                    <a16:creationId xmlns:a16="http://schemas.microsoft.com/office/drawing/2014/main" id="{7A23F14B-89D7-F593-4707-38B9A4141DC9}"/>
                  </a:ext>
                </a:extLst>
              </p:cNvPr>
              <p:cNvPicPr>
                <a:picLocks noChangeAspect="1"/>
              </p:cNvPicPr>
              <p:nvPr/>
            </p:nvPicPr>
            <p:blipFill>
              <a:blip r:embed="rId4"/>
              <a:stretch>
                <a:fillRect/>
              </a:stretch>
            </p:blipFill>
            <p:spPr>
              <a:xfrm>
                <a:off x="6533042" y="4060430"/>
                <a:ext cx="874791" cy="874791"/>
              </a:xfrm>
              <a:custGeom>
                <a:avLst/>
                <a:gdLst>
                  <a:gd name="connsiteX0" fmla="*/ -89 w 874791"/>
                  <a:gd name="connsiteY0" fmla="*/ -269 h 874791"/>
                  <a:gd name="connsiteX1" fmla="*/ 874703 w 874791"/>
                  <a:gd name="connsiteY1" fmla="*/ -269 h 874791"/>
                  <a:gd name="connsiteX2" fmla="*/ 874703 w 874791"/>
                  <a:gd name="connsiteY2" fmla="*/ 874522 h 874791"/>
                  <a:gd name="connsiteX3" fmla="*/ -89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89" y="-269"/>
                    </a:moveTo>
                    <a:lnTo>
                      <a:pt x="874703" y="-269"/>
                    </a:lnTo>
                    <a:lnTo>
                      <a:pt x="874703" y="874522"/>
                    </a:lnTo>
                    <a:lnTo>
                      <a:pt x="-89" y="874522"/>
                    </a:lnTo>
                    <a:close/>
                  </a:path>
                </a:pathLst>
              </a:custGeom>
            </p:spPr>
          </p:pic>
        </p:grpSp>
        <p:cxnSp>
          <p:nvCxnSpPr>
            <p:cNvPr id="409" name="Straight Arrow Connector 408">
              <a:extLst>
                <a:ext uri="{FF2B5EF4-FFF2-40B4-BE49-F238E27FC236}">
                  <a16:creationId xmlns:a16="http://schemas.microsoft.com/office/drawing/2014/main" id="{3B60F78B-7253-0C45-9D2F-4DBBCE1C8D07}"/>
                </a:ext>
              </a:extLst>
            </p:cNvPr>
            <p:cNvCxnSpPr>
              <a:cxnSpLocks/>
            </p:cNvCxnSpPr>
            <p:nvPr/>
          </p:nvCxnSpPr>
          <p:spPr>
            <a:xfrm>
              <a:off x="5579780"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7" name="Group 416">
            <a:extLst>
              <a:ext uri="{FF2B5EF4-FFF2-40B4-BE49-F238E27FC236}">
                <a16:creationId xmlns:a16="http://schemas.microsoft.com/office/drawing/2014/main" id="{CAFE0FB4-5C6B-AD10-B676-287E333FCEB9}"/>
              </a:ext>
            </a:extLst>
          </p:cNvPr>
          <p:cNvGrpSpPr/>
          <p:nvPr/>
        </p:nvGrpSpPr>
        <p:grpSpPr>
          <a:xfrm>
            <a:off x="6501957" y="5402009"/>
            <a:ext cx="1378907" cy="1349274"/>
            <a:chOff x="3910320" y="5607749"/>
            <a:chExt cx="1378907" cy="1349274"/>
          </a:xfrm>
        </p:grpSpPr>
        <p:grpSp>
          <p:nvGrpSpPr>
            <p:cNvPr id="279" name="Graphic 610">
              <a:extLst>
                <a:ext uri="{FF2B5EF4-FFF2-40B4-BE49-F238E27FC236}">
                  <a16:creationId xmlns:a16="http://schemas.microsoft.com/office/drawing/2014/main" id="{1D8C03B4-5738-3476-3E01-B756C55FB57C}"/>
                </a:ext>
              </a:extLst>
            </p:cNvPr>
            <p:cNvGrpSpPr/>
            <p:nvPr/>
          </p:nvGrpSpPr>
          <p:grpSpPr>
            <a:xfrm>
              <a:off x="3910320" y="5607749"/>
              <a:ext cx="1378907" cy="1349274"/>
              <a:chOff x="5307753" y="3583519"/>
              <a:chExt cx="1378907" cy="1349274"/>
            </a:xfrm>
          </p:grpSpPr>
          <p:sp>
            <p:nvSpPr>
              <p:cNvPr id="280" name="Freeform: Shape 279">
                <a:extLst>
                  <a:ext uri="{FF2B5EF4-FFF2-40B4-BE49-F238E27FC236}">
                    <a16:creationId xmlns:a16="http://schemas.microsoft.com/office/drawing/2014/main" id="{6EE9F9EA-95D2-EFD0-F077-770567BA357D}"/>
                  </a:ext>
                </a:extLst>
              </p:cNvPr>
              <p:cNvSpPr/>
              <p:nvPr/>
            </p:nvSpPr>
            <p:spPr>
              <a:xfrm>
                <a:off x="5724049" y="3584748"/>
                <a:ext cx="962611" cy="960920"/>
              </a:xfrm>
              <a:custGeom>
                <a:avLst/>
                <a:gdLst>
                  <a:gd name="connsiteX0" fmla="*/ 0 w 962611"/>
                  <a:gd name="connsiteY0" fmla="*/ 0 h 960920"/>
                  <a:gd name="connsiteX1" fmla="*/ 962611 w 962611"/>
                  <a:gd name="connsiteY1" fmla="*/ 0 h 960920"/>
                  <a:gd name="connsiteX2" fmla="*/ 962611 w 962611"/>
                  <a:gd name="connsiteY2" fmla="*/ 960921 h 960920"/>
                  <a:gd name="connsiteX3" fmla="*/ 0 w 962611"/>
                  <a:gd name="connsiteY3" fmla="*/ 960921 h 960920"/>
                </a:gdLst>
                <a:ahLst/>
                <a:cxnLst>
                  <a:cxn ang="0">
                    <a:pos x="connsiteX0" y="connsiteY0"/>
                  </a:cxn>
                  <a:cxn ang="0">
                    <a:pos x="connsiteX1" y="connsiteY1"/>
                  </a:cxn>
                  <a:cxn ang="0">
                    <a:pos x="connsiteX2" y="connsiteY2"/>
                  </a:cxn>
                  <a:cxn ang="0">
                    <a:pos x="connsiteX3" y="connsiteY3"/>
                  </a:cxn>
                </a:cxnLst>
                <a:rect l="l" t="t" r="r" b="b"/>
                <a:pathLst>
                  <a:path w="962611" h="960920">
                    <a:moveTo>
                      <a:pt x="0" y="0"/>
                    </a:moveTo>
                    <a:lnTo>
                      <a:pt x="962611" y="0"/>
                    </a:lnTo>
                    <a:lnTo>
                      <a:pt x="962611" y="960921"/>
                    </a:lnTo>
                    <a:lnTo>
                      <a:pt x="0" y="960921"/>
                    </a:lnTo>
                    <a:close/>
                  </a:path>
                </a:pathLst>
              </a:custGeom>
              <a:solidFill>
                <a:srgbClr val="4D4D4D"/>
              </a:solidFill>
              <a:ln w="15358"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407ECD90-7016-36F9-8707-1ECEB3F281AA}"/>
                  </a:ext>
                </a:extLst>
              </p:cNvPr>
              <p:cNvSpPr/>
              <p:nvPr/>
            </p:nvSpPr>
            <p:spPr>
              <a:xfrm>
                <a:off x="5896597" y="3813071"/>
                <a:ext cx="560972" cy="504122"/>
              </a:xfrm>
              <a:custGeom>
                <a:avLst/>
                <a:gdLst>
                  <a:gd name="connsiteX0" fmla="*/ 56236 w 560972"/>
                  <a:gd name="connsiteY0" fmla="*/ 1383 h 504122"/>
                  <a:gd name="connsiteX1" fmla="*/ 0 w 560972"/>
                  <a:gd name="connsiteY1" fmla="*/ 0 h 504122"/>
                  <a:gd name="connsiteX2" fmla="*/ 615 w 560972"/>
                  <a:gd name="connsiteY2" fmla="*/ 393956 h 504122"/>
                  <a:gd name="connsiteX3" fmla="*/ 56236 w 560972"/>
                  <a:gd name="connsiteY3" fmla="*/ 393956 h 504122"/>
                  <a:gd name="connsiteX4" fmla="*/ 56236 w 560972"/>
                  <a:gd name="connsiteY4" fmla="*/ 503354 h 504122"/>
                  <a:gd name="connsiteX5" fmla="*/ 444353 w 560972"/>
                  <a:gd name="connsiteY5" fmla="*/ 504123 h 504122"/>
                  <a:gd name="connsiteX6" fmla="*/ 450345 w 560972"/>
                  <a:gd name="connsiteY6" fmla="*/ 449116 h 504122"/>
                  <a:gd name="connsiteX7" fmla="*/ 503969 w 560972"/>
                  <a:gd name="connsiteY7" fmla="*/ 445121 h 504122"/>
                  <a:gd name="connsiteX8" fmla="*/ 503969 w 560972"/>
                  <a:gd name="connsiteY8" fmla="*/ 391344 h 504122"/>
                  <a:gd name="connsiteX9" fmla="*/ 560358 w 560972"/>
                  <a:gd name="connsiteY9" fmla="*/ 393342 h 504122"/>
                  <a:gd name="connsiteX10" fmla="*/ 560973 w 560972"/>
                  <a:gd name="connsiteY10" fmla="*/ 167170 h 504122"/>
                  <a:gd name="connsiteX11" fmla="*/ 504737 w 560972"/>
                  <a:gd name="connsiteY11" fmla="*/ 170090 h 504122"/>
                  <a:gd name="connsiteX12" fmla="*/ 504583 w 560972"/>
                  <a:gd name="connsiteY12" fmla="*/ 54392 h 504122"/>
                  <a:gd name="connsiteX13" fmla="*/ 337567 w 560972"/>
                  <a:gd name="connsiteY13" fmla="*/ 57772 h 504122"/>
                  <a:gd name="connsiteX14" fmla="*/ 336645 w 560972"/>
                  <a:gd name="connsiteY14" fmla="*/ 0 h 50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972" h="504122">
                    <a:moveTo>
                      <a:pt x="56236" y="1383"/>
                    </a:moveTo>
                    <a:lnTo>
                      <a:pt x="0" y="0"/>
                    </a:lnTo>
                    <a:lnTo>
                      <a:pt x="615" y="393956"/>
                    </a:lnTo>
                    <a:lnTo>
                      <a:pt x="56236" y="393956"/>
                    </a:lnTo>
                    <a:lnTo>
                      <a:pt x="56236" y="503354"/>
                    </a:lnTo>
                    <a:lnTo>
                      <a:pt x="444353" y="504123"/>
                    </a:lnTo>
                    <a:lnTo>
                      <a:pt x="450345" y="449116"/>
                    </a:lnTo>
                    <a:lnTo>
                      <a:pt x="503969" y="445121"/>
                    </a:lnTo>
                    <a:lnTo>
                      <a:pt x="503969" y="391344"/>
                    </a:lnTo>
                    <a:lnTo>
                      <a:pt x="560358" y="393342"/>
                    </a:lnTo>
                    <a:lnTo>
                      <a:pt x="560973" y="167170"/>
                    </a:lnTo>
                    <a:lnTo>
                      <a:pt x="504737" y="170090"/>
                    </a:lnTo>
                    <a:lnTo>
                      <a:pt x="504583" y="54392"/>
                    </a:lnTo>
                    <a:lnTo>
                      <a:pt x="337567" y="57772"/>
                    </a:lnTo>
                    <a:lnTo>
                      <a:pt x="336645" y="0"/>
                    </a:lnTo>
                  </a:path>
                </a:pathLst>
              </a:custGeom>
              <a:solidFill>
                <a:srgbClr val="9FB5BA"/>
              </a:solidFill>
              <a:ln w="15358" cap="flat">
                <a:noFill/>
                <a:prstDash val="solid"/>
                <a:miter/>
              </a:ln>
            </p:spPr>
            <p:txBody>
              <a:bodyPr rtlCol="0" anchor="ctr"/>
              <a:lstStyle/>
              <a:p>
                <a:endParaRPr lang="en-US"/>
              </a:p>
            </p:txBody>
          </p:sp>
          <p:grpSp>
            <p:nvGrpSpPr>
              <p:cNvPr id="282" name="Graphic 610">
                <a:extLst>
                  <a:ext uri="{FF2B5EF4-FFF2-40B4-BE49-F238E27FC236}">
                    <a16:creationId xmlns:a16="http://schemas.microsoft.com/office/drawing/2014/main" id="{1A0C57B1-E0C6-410C-ADD1-39B8E89F8BF5}"/>
                  </a:ext>
                </a:extLst>
              </p:cNvPr>
              <p:cNvGrpSpPr/>
              <p:nvPr/>
            </p:nvGrpSpPr>
            <p:grpSpPr>
              <a:xfrm>
                <a:off x="5729427" y="3588590"/>
                <a:ext cx="951855" cy="951855"/>
                <a:chOff x="5729427" y="3588590"/>
                <a:chExt cx="951855" cy="951855"/>
              </a:xfrm>
              <a:noFill/>
            </p:grpSpPr>
            <p:sp>
              <p:nvSpPr>
                <p:cNvPr id="285" name="Freeform: Shape 284">
                  <a:extLst>
                    <a:ext uri="{FF2B5EF4-FFF2-40B4-BE49-F238E27FC236}">
                      <a16:creationId xmlns:a16="http://schemas.microsoft.com/office/drawing/2014/main" id="{EF31E6F4-8C01-BF79-A1D2-C7C4522CE2A2}"/>
                    </a:ext>
                  </a:extLst>
                </p:cNvPr>
                <p:cNvSpPr/>
                <p:nvPr/>
              </p:nvSpPr>
              <p:spPr>
                <a:xfrm>
                  <a:off x="5729427" y="3588590"/>
                  <a:ext cx="951855" cy="951855"/>
                </a:xfrm>
                <a:custGeom>
                  <a:avLst/>
                  <a:gdLst>
                    <a:gd name="connsiteX0" fmla="*/ 0 w 951855"/>
                    <a:gd name="connsiteY0" fmla="*/ 0 h 951855"/>
                    <a:gd name="connsiteX1" fmla="*/ 951856 w 951855"/>
                    <a:gd name="connsiteY1" fmla="*/ 0 h 951855"/>
                    <a:gd name="connsiteX2" fmla="*/ 951856 w 951855"/>
                    <a:gd name="connsiteY2" fmla="*/ 951855 h 951855"/>
                    <a:gd name="connsiteX3" fmla="*/ 0 w 951855"/>
                    <a:gd name="connsiteY3" fmla="*/ 951855 h 951855"/>
                  </a:gdLst>
                  <a:ahLst/>
                  <a:cxnLst>
                    <a:cxn ang="0">
                      <a:pos x="connsiteX0" y="connsiteY0"/>
                    </a:cxn>
                    <a:cxn ang="0">
                      <a:pos x="connsiteX1" y="connsiteY1"/>
                    </a:cxn>
                    <a:cxn ang="0">
                      <a:pos x="connsiteX2" y="connsiteY2"/>
                    </a:cxn>
                    <a:cxn ang="0">
                      <a:pos x="connsiteX3" y="connsiteY3"/>
                    </a:cxn>
                  </a:cxnLst>
                  <a:rect l="l" t="t" r="r" b="b"/>
                  <a:pathLst>
                    <a:path w="951855" h="951855">
                      <a:moveTo>
                        <a:pt x="0" y="0"/>
                      </a:moveTo>
                      <a:lnTo>
                        <a:pt x="951856" y="0"/>
                      </a:lnTo>
                      <a:lnTo>
                        <a:pt x="951856" y="951855"/>
                      </a:lnTo>
                      <a:lnTo>
                        <a:pt x="0" y="951855"/>
                      </a:lnTo>
                      <a:close/>
                    </a:path>
                  </a:pathLst>
                </a:custGeom>
                <a:noFill/>
                <a:ln w="7679" cap="flat">
                  <a:solidFill>
                    <a:srgbClr val="808080"/>
                  </a:solid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61C3C4C-A81F-F8DE-0A0B-6CFD867A2CA4}"/>
                    </a:ext>
                  </a:extLst>
                </p:cNvPr>
                <p:cNvSpPr/>
                <p:nvPr/>
              </p:nvSpPr>
              <p:spPr>
                <a:xfrm>
                  <a:off x="5729427" y="364451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9DF26F2B-48E0-5A90-0582-33210C9FB6F2}"/>
                    </a:ext>
                  </a:extLst>
                </p:cNvPr>
                <p:cNvSpPr/>
                <p:nvPr/>
              </p:nvSpPr>
              <p:spPr>
                <a:xfrm>
                  <a:off x="5729427" y="370044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687CBEF2-03F4-4E0C-9A1D-4306935B22A4}"/>
                    </a:ext>
                  </a:extLst>
                </p:cNvPr>
                <p:cNvSpPr/>
                <p:nvPr/>
              </p:nvSpPr>
              <p:spPr>
                <a:xfrm>
                  <a:off x="5729427" y="375652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E715B82D-BF27-4E6A-15D6-473476DC2B1E}"/>
                    </a:ext>
                  </a:extLst>
                </p:cNvPr>
                <p:cNvSpPr/>
                <p:nvPr/>
              </p:nvSpPr>
              <p:spPr>
                <a:xfrm>
                  <a:off x="5729427" y="381245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4FD7D01-09EB-8D39-5069-54260785BBA9}"/>
                    </a:ext>
                  </a:extLst>
                </p:cNvPr>
                <p:cNvSpPr/>
                <p:nvPr/>
              </p:nvSpPr>
              <p:spPr>
                <a:xfrm>
                  <a:off x="5729427" y="3868538"/>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61A15FE5-B76C-6C06-D6A8-12A2D0EDFAA7}"/>
                    </a:ext>
                  </a:extLst>
                </p:cNvPr>
                <p:cNvSpPr/>
                <p:nvPr/>
              </p:nvSpPr>
              <p:spPr>
                <a:xfrm>
                  <a:off x="5729427" y="392446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CDD43AA9-5EE5-797A-4973-4576A12FB7CF}"/>
                    </a:ext>
                  </a:extLst>
                </p:cNvPr>
                <p:cNvSpPr/>
                <p:nvPr/>
              </p:nvSpPr>
              <p:spPr>
                <a:xfrm>
                  <a:off x="5729427" y="398039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7A73F9C8-304E-BBDC-6274-05C850B59800}"/>
                    </a:ext>
                  </a:extLst>
                </p:cNvPr>
                <p:cNvSpPr/>
                <p:nvPr/>
              </p:nvSpPr>
              <p:spPr>
                <a:xfrm>
                  <a:off x="5729427" y="4036476"/>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C3CCED32-ACBE-C18F-38A9-797B4283CB2D}"/>
                    </a:ext>
                  </a:extLst>
                </p:cNvPr>
                <p:cNvSpPr/>
                <p:nvPr/>
              </p:nvSpPr>
              <p:spPr>
                <a:xfrm>
                  <a:off x="5729427" y="409240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F536508C-F588-65B8-FEC8-FB84708B076D}"/>
                    </a:ext>
                  </a:extLst>
                </p:cNvPr>
                <p:cNvSpPr/>
                <p:nvPr/>
              </p:nvSpPr>
              <p:spPr>
                <a:xfrm>
                  <a:off x="5729427" y="414848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DA21E1FE-DA95-4E06-D209-2BDD3EF8CDF3}"/>
                    </a:ext>
                  </a:extLst>
                </p:cNvPr>
                <p:cNvSpPr/>
                <p:nvPr/>
              </p:nvSpPr>
              <p:spPr>
                <a:xfrm>
                  <a:off x="5729427" y="420441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86E64EB0-3811-CF7D-180A-DCEC22F09C6F}"/>
                    </a:ext>
                  </a:extLst>
                </p:cNvPr>
                <p:cNvSpPr/>
                <p:nvPr/>
              </p:nvSpPr>
              <p:spPr>
                <a:xfrm>
                  <a:off x="5729427" y="4260497"/>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C902A138-A94B-76D8-ACB8-CDB992973C67}"/>
                    </a:ext>
                  </a:extLst>
                </p:cNvPr>
                <p:cNvSpPr/>
                <p:nvPr/>
              </p:nvSpPr>
              <p:spPr>
                <a:xfrm>
                  <a:off x="5729427" y="431642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4DD450E4-A01F-62AE-EE7A-8D3D6F13A8C4}"/>
                    </a:ext>
                  </a:extLst>
                </p:cNvPr>
                <p:cNvSpPr/>
                <p:nvPr/>
              </p:nvSpPr>
              <p:spPr>
                <a:xfrm>
                  <a:off x="5729427" y="437235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B0480E0E-EBD2-4786-7DE1-5E32FBB4203F}"/>
                    </a:ext>
                  </a:extLst>
                </p:cNvPr>
                <p:cNvSpPr/>
                <p:nvPr/>
              </p:nvSpPr>
              <p:spPr>
                <a:xfrm>
                  <a:off x="5729427" y="4428435"/>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B690E9A2-5552-E2EC-1B2E-5ECA14C0BD46}"/>
                    </a:ext>
                  </a:extLst>
                </p:cNvPr>
                <p:cNvSpPr/>
                <p:nvPr/>
              </p:nvSpPr>
              <p:spPr>
                <a:xfrm>
                  <a:off x="5729427" y="4484363"/>
                  <a:ext cx="951855" cy="15364"/>
                </a:xfrm>
                <a:custGeom>
                  <a:avLst/>
                  <a:gdLst>
                    <a:gd name="connsiteX0" fmla="*/ 0 w 951855"/>
                    <a:gd name="connsiteY0" fmla="*/ 0 h 15364"/>
                    <a:gd name="connsiteX1" fmla="*/ 951856 w 951855"/>
                    <a:gd name="connsiteY1" fmla="*/ 0 h 15364"/>
                  </a:gdLst>
                  <a:ahLst/>
                  <a:cxnLst>
                    <a:cxn ang="0">
                      <a:pos x="connsiteX0" y="connsiteY0"/>
                    </a:cxn>
                    <a:cxn ang="0">
                      <a:pos x="connsiteX1" y="connsiteY1"/>
                    </a:cxn>
                  </a:cxnLst>
                  <a:rect l="l" t="t" r="r" b="b"/>
                  <a:pathLst>
                    <a:path w="951855" h="15364">
                      <a:moveTo>
                        <a:pt x="0" y="0"/>
                      </a:moveTo>
                      <a:lnTo>
                        <a:pt x="951856" y="0"/>
                      </a:lnTo>
                    </a:path>
                  </a:pathLst>
                </a:custGeom>
                <a:ln w="7679" cap="flat">
                  <a:solidFill>
                    <a:srgbClr val="808080"/>
                  </a:solid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536F4C27-5A63-A8CC-04EC-7B59F79DA666}"/>
                    </a:ext>
                  </a:extLst>
                </p:cNvPr>
                <p:cNvSpPr/>
                <p:nvPr/>
              </p:nvSpPr>
              <p:spPr>
                <a:xfrm>
                  <a:off x="662520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E13D0B40-0C3B-25DF-4A2F-F107FED72E2A}"/>
                    </a:ext>
                  </a:extLst>
                </p:cNvPr>
                <p:cNvSpPr/>
                <p:nvPr/>
              </p:nvSpPr>
              <p:spPr>
                <a:xfrm>
                  <a:off x="656927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0B66BA1C-AB62-3252-65D5-068DF5BC6886}"/>
                    </a:ext>
                  </a:extLst>
                </p:cNvPr>
                <p:cNvSpPr/>
                <p:nvPr/>
              </p:nvSpPr>
              <p:spPr>
                <a:xfrm>
                  <a:off x="6513191"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9F166B05-3838-0AE8-49A2-3B1E5ADEAEF0}"/>
                    </a:ext>
                  </a:extLst>
                </p:cNvPr>
                <p:cNvSpPr/>
                <p:nvPr/>
              </p:nvSpPr>
              <p:spPr>
                <a:xfrm>
                  <a:off x="6457263"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F6B5EB33-EF2B-76D7-4757-F06FCEF80BFB}"/>
                    </a:ext>
                  </a:extLst>
                </p:cNvPr>
                <p:cNvSpPr/>
                <p:nvPr/>
              </p:nvSpPr>
              <p:spPr>
                <a:xfrm>
                  <a:off x="640133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ABCB3EFF-0752-AD49-A291-EDCF69EFBAB3}"/>
                    </a:ext>
                  </a:extLst>
                </p:cNvPr>
                <p:cNvSpPr/>
                <p:nvPr/>
              </p:nvSpPr>
              <p:spPr>
                <a:xfrm>
                  <a:off x="634525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4EFF25B-323D-B970-6AEA-6831E91C77EE}"/>
                    </a:ext>
                  </a:extLst>
                </p:cNvPr>
                <p:cNvSpPr/>
                <p:nvPr/>
              </p:nvSpPr>
              <p:spPr>
                <a:xfrm>
                  <a:off x="628932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37433C23-7635-3A52-4E9A-292DE1652BF6}"/>
                    </a:ext>
                  </a:extLst>
                </p:cNvPr>
                <p:cNvSpPr/>
                <p:nvPr/>
              </p:nvSpPr>
              <p:spPr>
                <a:xfrm>
                  <a:off x="6233242"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B3E32FA-7954-EF90-185E-040C550DE00A}"/>
                    </a:ext>
                  </a:extLst>
                </p:cNvPr>
                <p:cNvSpPr/>
                <p:nvPr/>
              </p:nvSpPr>
              <p:spPr>
                <a:xfrm>
                  <a:off x="617731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F99A8255-4F0C-C56A-7094-F3ED18525B50}"/>
                    </a:ext>
                  </a:extLst>
                </p:cNvPr>
                <p:cNvSpPr/>
                <p:nvPr/>
              </p:nvSpPr>
              <p:spPr>
                <a:xfrm>
                  <a:off x="612138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5BB646E-E8FE-DEBB-0211-DDDACF039AD8}"/>
                    </a:ext>
                  </a:extLst>
                </p:cNvPr>
                <p:cNvSpPr/>
                <p:nvPr/>
              </p:nvSpPr>
              <p:spPr>
                <a:xfrm>
                  <a:off x="606530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9F2C49F5-6D5A-78F7-D83C-9B9063CA226B}"/>
                    </a:ext>
                  </a:extLst>
                </p:cNvPr>
                <p:cNvSpPr/>
                <p:nvPr/>
              </p:nvSpPr>
              <p:spPr>
                <a:xfrm>
                  <a:off x="600937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7E2539E3-98B1-F2C2-DB64-D03E0848A795}"/>
                    </a:ext>
                  </a:extLst>
                </p:cNvPr>
                <p:cNvSpPr/>
                <p:nvPr/>
              </p:nvSpPr>
              <p:spPr>
                <a:xfrm>
                  <a:off x="5953294"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943D96C3-AA70-5CAA-16C2-6BE01D217BDE}"/>
                    </a:ext>
                  </a:extLst>
                </p:cNvPr>
                <p:cNvSpPr/>
                <p:nvPr/>
              </p:nvSpPr>
              <p:spPr>
                <a:xfrm>
                  <a:off x="5897366"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8359DA23-C53C-2677-B153-756CD8122693}"/>
                    </a:ext>
                  </a:extLst>
                </p:cNvPr>
                <p:cNvSpPr/>
                <p:nvPr/>
              </p:nvSpPr>
              <p:spPr>
                <a:xfrm>
                  <a:off x="5841437"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BCCEC41D-325D-9F73-8139-1056C26FC897}"/>
                    </a:ext>
                  </a:extLst>
                </p:cNvPr>
                <p:cNvSpPr/>
                <p:nvPr/>
              </p:nvSpPr>
              <p:spPr>
                <a:xfrm>
                  <a:off x="5785355" y="3588590"/>
                  <a:ext cx="15364" cy="951855"/>
                </a:xfrm>
                <a:custGeom>
                  <a:avLst/>
                  <a:gdLst>
                    <a:gd name="connsiteX0" fmla="*/ 0 w 15364"/>
                    <a:gd name="connsiteY0" fmla="*/ 951856 h 951855"/>
                    <a:gd name="connsiteX1" fmla="*/ 0 w 15364"/>
                    <a:gd name="connsiteY1" fmla="*/ 0 h 951855"/>
                  </a:gdLst>
                  <a:ahLst/>
                  <a:cxnLst>
                    <a:cxn ang="0">
                      <a:pos x="connsiteX0" y="connsiteY0"/>
                    </a:cxn>
                    <a:cxn ang="0">
                      <a:pos x="connsiteX1" y="connsiteY1"/>
                    </a:cxn>
                  </a:cxnLst>
                  <a:rect l="l" t="t" r="r" b="b"/>
                  <a:pathLst>
                    <a:path w="15364" h="951855">
                      <a:moveTo>
                        <a:pt x="0" y="951856"/>
                      </a:moveTo>
                      <a:lnTo>
                        <a:pt x="0" y="0"/>
                      </a:lnTo>
                    </a:path>
                  </a:pathLst>
                </a:custGeom>
                <a:ln w="7679" cap="flat">
                  <a:solidFill>
                    <a:srgbClr val="808080"/>
                  </a:solidFill>
                  <a:prstDash val="solid"/>
                  <a:miter/>
                </a:ln>
              </p:spPr>
              <p:txBody>
                <a:bodyPr rtlCol="0" anchor="ctr"/>
                <a:lstStyle/>
                <a:p>
                  <a:endParaRPr lang="en-US"/>
                </a:p>
              </p:txBody>
            </p:sp>
          </p:grpSp>
          <p:sp>
            <p:nvSpPr>
              <p:cNvPr id="283" name="Freeform: Shape 282">
                <a:extLst>
                  <a:ext uri="{FF2B5EF4-FFF2-40B4-BE49-F238E27FC236}">
                    <a16:creationId xmlns:a16="http://schemas.microsoft.com/office/drawing/2014/main" id="{7BB28BD7-6A69-1484-E149-4D4A87956D68}"/>
                  </a:ext>
                </a:extLst>
              </p:cNvPr>
              <p:cNvSpPr/>
              <p:nvPr/>
            </p:nvSpPr>
            <p:spPr>
              <a:xfrm>
                <a:off x="5724049" y="3583519"/>
                <a:ext cx="962611" cy="962611"/>
              </a:xfrm>
              <a:custGeom>
                <a:avLst/>
                <a:gdLst>
                  <a:gd name="connsiteX0" fmla="*/ 0 w 962611"/>
                  <a:gd name="connsiteY0" fmla="*/ 0 h 962611"/>
                  <a:gd name="connsiteX1" fmla="*/ 962611 w 962611"/>
                  <a:gd name="connsiteY1" fmla="*/ 0 h 962611"/>
                  <a:gd name="connsiteX2" fmla="*/ 962611 w 962611"/>
                  <a:gd name="connsiteY2" fmla="*/ 962611 h 962611"/>
                  <a:gd name="connsiteX3" fmla="*/ 0 w 962611"/>
                  <a:gd name="connsiteY3" fmla="*/ 962611 h 962611"/>
                </a:gdLst>
                <a:ahLst/>
                <a:cxnLst>
                  <a:cxn ang="0">
                    <a:pos x="connsiteX0" y="connsiteY0"/>
                  </a:cxn>
                  <a:cxn ang="0">
                    <a:pos x="connsiteX1" y="connsiteY1"/>
                  </a:cxn>
                  <a:cxn ang="0">
                    <a:pos x="connsiteX2" y="connsiteY2"/>
                  </a:cxn>
                  <a:cxn ang="0">
                    <a:pos x="connsiteX3" y="connsiteY3"/>
                  </a:cxn>
                </a:cxnLst>
                <a:rect l="l" t="t" r="r" b="b"/>
                <a:pathLst>
                  <a:path w="962611" h="962611">
                    <a:moveTo>
                      <a:pt x="0" y="0"/>
                    </a:moveTo>
                    <a:lnTo>
                      <a:pt x="962611" y="0"/>
                    </a:lnTo>
                    <a:lnTo>
                      <a:pt x="962611" y="962611"/>
                    </a:lnTo>
                    <a:lnTo>
                      <a:pt x="0" y="962611"/>
                    </a:lnTo>
                    <a:close/>
                  </a:path>
                </a:pathLst>
              </a:custGeom>
              <a:noFill/>
              <a:ln w="23037" cap="flat">
                <a:solidFill>
                  <a:srgbClr val="8DBC99"/>
                </a:solidFill>
                <a:prstDash val="solid"/>
                <a:miter/>
              </a:ln>
            </p:spPr>
            <p:txBody>
              <a:bodyPr rtlCol="0" anchor="ctr"/>
              <a:lstStyle/>
              <a:p>
                <a:endParaRPr lang="en-US"/>
              </a:p>
            </p:txBody>
          </p:sp>
          <p:pic>
            <p:nvPicPr>
              <p:cNvPr id="284" name="Picture 283">
                <a:extLst>
                  <a:ext uri="{FF2B5EF4-FFF2-40B4-BE49-F238E27FC236}">
                    <a16:creationId xmlns:a16="http://schemas.microsoft.com/office/drawing/2014/main" id="{8E3D4F19-0258-A51D-4999-7F9E5B894E8E}"/>
                  </a:ext>
                </a:extLst>
              </p:cNvPr>
              <p:cNvPicPr>
                <a:picLocks noChangeAspect="1"/>
              </p:cNvPicPr>
              <p:nvPr/>
            </p:nvPicPr>
            <p:blipFill>
              <a:blip r:embed="rId4"/>
              <a:stretch>
                <a:fillRect/>
              </a:stretch>
            </p:blipFill>
            <p:spPr>
              <a:xfrm>
                <a:off x="5307753" y="4058003"/>
                <a:ext cx="874791" cy="874791"/>
              </a:xfrm>
              <a:custGeom>
                <a:avLst/>
                <a:gdLst>
                  <a:gd name="connsiteX0" fmla="*/ -168 w 874791"/>
                  <a:gd name="connsiteY0" fmla="*/ -269 h 874791"/>
                  <a:gd name="connsiteX1" fmla="*/ 874623 w 874791"/>
                  <a:gd name="connsiteY1" fmla="*/ -269 h 874791"/>
                  <a:gd name="connsiteX2" fmla="*/ 874623 w 874791"/>
                  <a:gd name="connsiteY2" fmla="*/ 874522 h 874791"/>
                  <a:gd name="connsiteX3" fmla="*/ -168 w 874791"/>
                  <a:gd name="connsiteY3" fmla="*/ 874522 h 874791"/>
                </a:gdLst>
                <a:ahLst/>
                <a:cxnLst>
                  <a:cxn ang="0">
                    <a:pos x="connsiteX0" y="connsiteY0"/>
                  </a:cxn>
                  <a:cxn ang="0">
                    <a:pos x="connsiteX1" y="connsiteY1"/>
                  </a:cxn>
                  <a:cxn ang="0">
                    <a:pos x="connsiteX2" y="connsiteY2"/>
                  </a:cxn>
                  <a:cxn ang="0">
                    <a:pos x="connsiteX3" y="connsiteY3"/>
                  </a:cxn>
                </a:cxnLst>
                <a:rect l="l" t="t" r="r" b="b"/>
                <a:pathLst>
                  <a:path w="874791" h="874791">
                    <a:moveTo>
                      <a:pt x="-168" y="-269"/>
                    </a:moveTo>
                    <a:lnTo>
                      <a:pt x="874623" y="-269"/>
                    </a:lnTo>
                    <a:lnTo>
                      <a:pt x="874623" y="874522"/>
                    </a:lnTo>
                    <a:lnTo>
                      <a:pt x="-168" y="874522"/>
                    </a:lnTo>
                    <a:close/>
                  </a:path>
                </a:pathLst>
              </a:custGeom>
            </p:spPr>
          </p:pic>
        </p:grpSp>
        <p:cxnSp>
          <p:nvCxnSpPr>
            <p:cNvPr id="410" name="Straight Arrow Connector 409">
              <a:extLst>
                <a:ext uri="{FF2B5EF4-FFF2-40B4-BE49-F238E27FC236}">
                  <a16:creationId xmlns:a16="http://schemas.microsoft.com/office/drawing/2014/main" id="{DF1C8463-1517-B48B-C24C-5FE817433E78}"/>
                </a:ext>
              </a:extLst>
            </p:cNvPr>
            <p:cNvCxnSpPr>
              <a:cxnSpLocks/>
            </p:cNvCxnSpPr>
            <p:nvPr/>
          </p:nvCxnSpPr>
          <p:spPr>
            <a:xfrm>
              <a:off x="4352922" y="6116635"/>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sp>
        <p:nvSpPr>
          <p:cNvPr id="420" name="Arrow: Right 172">
            <a:extLst>
              <a:ext uri="{FF2B5EF4-FFF2-40B4-BE49-F238E27FC236}">
                <a16:creationId xmlns:a16="http://schemas.microsoft.com/office/drawing/2014/main" id="{4425D0E9-97B2-DD7E-9CE1-028B6F894EC7}"/>
              </a:ext>
            </a:extLst>
          </p:cNvPr>
          <p:cNvSpPr/>
          <p:nvPr/>
        </p:nvSpPr>
        <p:spPr>
          <a:xfrm rot="5400000">
            <a:off x="2463600" y="4634806"/>
            <a:ext cx="327025"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7" name="Group 436">
            <a:extLst>
              <a:ext uri="{FF2B5EF4-FFF2-40B4-BE49-F238E27FC236}">
                <a16:creationId xmlns:a16="http://schemas.microsoft.com/office/drawing/2014/main" id="{BF4FD0A6-2B2F-4D85-35B0-B28862BCDF22}"/>
              </a:ext>
            </a:extLst>
          </p:cNvPr>
          <p:cNvGrpSpPr/>
          <p:nvPr/>
        </p:nvGrpSpPr>
        <p:grpSpPr>
          <a:xfrm>
            <a:off x="1033963" y="3794264"/>
            <a:ext cx="775581" cy="289226"/>
            <a:chOff x="4246519" y="5289393"/>
            <a:chExt cx="775581" cy="289226"/>
          </a:xfrm>
        </p:grpSpPr>
        <p:cxnSp>
          <p:nvCxnSpPr>
            <p:cNvPr id="438" name="Straight Arrow Connector 437">
              <a:extLst>
                <a:ext uri="{FF2B5EF4-FFF2-40B4-BE49-F238E27FC236}">
                  <a16:creationId xmlns:a16="http://schemas.microsoft.com/office/drawing/2014/main" id="{201E7DCD-C92E-A28B-7A6A-913BF52DB15E}"/>
                </a:ext>
              </a:extLst>
            </p:cNvPr>
            <p:cNvCxnSpPr>
              <a:cxnSpLocks/>
            </p:cNvCxnSpPr>
            <p:nvPr/>
          </p:nvCxnSpPr>
          <p:spPr>
            <a:xfrm flipV="1">
              <a:off x="4446761" y="5344260"/>
              <a:ext cx="575339" cy="127356"/>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pic>
          <p:nvPicPr>
            <p:cNvPr id="439" name="Picture 438" descr="A close-up of a camera&#10;&#10;Description automatically generated with medium confidence">
              <a:extLst>
                <a:ext uri="{FF2B5EF4-FFF2-40B4-BE49-F238E27FC236}">
                  <a16:creationId xmlns:a16="http://schemas.microsoft.com/office/drawing/2014/main" id="{A8EAFED6-E906-FFEE-EACC-BD66CAD457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6519" y="5289393"/>
              <a:ext cx="444873" cy="289226"/>
            </a:xfrm>
            <a:prstGeom prst="rect">
              <a:avLst/>
            </a:prstGeom>
          </p:spPr>
        </p:pic>
      </p:grpSp>
      <p:grpSp>
        <p:nvGrpSpPr>
          <p:cNvPr id="4" name="Group 3">
            <a:extLst>
              <a:ext uri="{FF2B5EF4-FFF2-40B4-BE49-F238E27FC236}">
                <a16:creationId xmlns:a16="http://schemas.microsoft.com/office/drawing/2014/main" id="{12EC851B-1021-06E0-FCC2-26EC61DA827D}"/>
              </a:ext>
            </a:extLst>
          </p:cNvPr>
          <p:cNvGrpSpPr/>
          <p:nvPr/>
        </p:nvGrpSpPr>
        <p:grpSpPr>
          <a:xfrm>
            <a:off x="2164534" y="5127285"/>
            <a:ext cx="985308" cy="985307"/>
            <a:chOff x="1097693" y="1711498"/>
            <a:chExt cx="1703506" cy="1703506"/>
          </a:xfrm>
        </p:grpSpPr>
        <p:sp>
          <p:nvSpPr>
            <p:cNvPr id="14" name="Freeform: Shape 13">
              <a:extLst>
                <a:ext uri="{FF2B5EF4-FFF2-40B4-BE49-F238E27FC236}">
                  <a16:creationId xmlns:a16="http://schemas.microsoft.com/office/drawing/2014/main" id="{D00058ED-6308-06E7-7D0B-E12C9D8B5A73}"/>
                </a:ext>
              </a:extLst>
            </p:cNvPr>
            <p:cNvSpPr/>
            <p:nvPr/>
          </p:nvSpPr>
          <p:spPr>
            <a:xfrm>
              <a:off x="1097693" y="1713803"/>
              <a:ext cx="1703506" cy="1700433"/>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p>
              <a:endParaRPr lang="en-US" dirty="0"/>
            </a:p>
          </p:txBody>
        </p:sp>
        <p:sp>
          <p:nvSpPr>
            <p:cNvPr id="448" name="Freeform: Shape 447">
              <a:extLst>
                <a:ext uri="{FF2B5EF4-FFF2-40B4-BE49-F238E27FC236}">
                  <a16:creationId xmlns:a16="http://schemas.microsoft.com/office/drawing/2014/main" id="{C33EC7D1-02AF-F397-5726-C5BBE3BB34A4}"/>
                </a:ext>
              </a:extLst>
            </p:cNvPr>
            <p:cNvSpPr/>
            <p:nvPr/>
          </p:nvSpPr>
          <p:spPr>
            <a:xfrm>
              <a:off x="1404530" y="2017720"/>
              <a:ext cx="990728" cy="99072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p>
              <a:endParaRPr lang="en-US" dirty="0"/>
            </a:p>
          </p:txBody>
        </p:sp>
        <p:grpSp>
          <p:nvGrpSpPr>
            <p:cNvPr id="449" name="Graphic 610">
              <a:extLst>
                <a:ext uri="{FF2B5EF4-FFF2-40B4-BE49-F238E27FC236}">
                  <a16:creationId xmlns:a16="http://schemas.microsoft.com/office/drawing/2014/main" id="{C0E7347A-2609-02FE-CD2B-C78A3FBFA48B}"/>
                </a:ext>
              </a:extLst>
            </p:cNvPr>
            <p:cNvGrpSpPr/>
            <p:nvPr/>
          </p:nvGrpSpPr>
          <p:grpSpPr>
            <a:xfrm>
              <a:off x="1107219" y="1720410"/>
              <a:ext cx="1684454" cy="1684454"/>
              <a:chOff x="961545" y="3606567"/>
              <a:chExt cx="1684454" cy="1684454"/>
            </a:xfrm>
            <a:noFill/>
          </p:grpSpPr>
          <p:sp>
            <p:nvSpPr>
              <p:cNvPr id="458" name="Freeform: Shape 457">
                <a:extLst>
                  <a:ext uri="{FF2B5EF4-FFF2-40B4-BE49-F238E27FC236}">
                    <a16:creationId xmlns:a16="http://schemas.microsoft.com/office/drawing/2014/main" id="{78577B56-BC7D-2430-E9BD-516400CFFB3C}"/>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68CE382B-8831-1ABD-70AB-E6C7F222B38A}"/>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AD438973-DF17-99BE-63A4-221A8382A77D}"/>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9CDF6F7D-1F3D-EA3C-267C-EFF5C3B4B45E}"/>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A9A60DC2-E096-8E29-6E0D-B48043F8A54D}"/>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5EA6BF1E-7300-995D-D59A-251139D8689B}"/>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3E851470-BA9C-88A8-CAEC-94389B119FC0}"/>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3634CE8E-1A75-0A69-A6C3-7B02A5E52F45}"/>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598A6C5F-0965-61F2-7523-1D308F2D859F}"/>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EE14692C-66E9-12F6-FD22-A665F10E5C80}"/>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7E465157-E170-59C6-3E3C-39BCC43C739C}"/>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A4043EEE-4785-CFD0-C4F2-2AC82981F02C}"/>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71733D30-5B6E-412B-6D6C-E2C2197E0CC2}"/>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63518B64-6E33-2D0F-9237-DA2331427CDC}"/>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9978EADA-DFC2-5F57-93AA-BE28F02BAF44}"/>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5B58BBEF-33DA-81FC-711C-FC661B85DEA6}"/>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F9EACA1C-C08E-BCD9-AC0A-6ADDCEFA48DB}"/>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2D736F10-CFD5-802A-DBFB-EC6C867DB12E}"/>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45A65C09-E5D5-8BEF-E74C-6E729AFF0648}"/>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4EEF8B78-E6CC-B094-4579-F8427C07468E}"/>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6B5D2728-22A7-7223-385B-3C51FF17A6A5}"/>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E1700880-A7D3-F64E-260B-B075A0FA6B0D}"/>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BB35CF9A-2EDF-33F5-964E-BEB7F8484DD9}"/>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01414FF5-A202-E0E7-3AC5-FE4F3DFE3262}"/>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401861DC-14C0-E810-FE40-6020615C755A}"/>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E6EC2CBA-210A-F1F4-8C2B-4148FD05B1DA}"/>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0479883D-8F21-EC4D-3777-2B65222C3B14}"/>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DA76275C-84FD-BE80-CB2E-109E21495416}"/>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A80D6D7A-74FA-EFAE-CD00-3DEB8724920E}"/>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3E8991CC-5245-1C79-36DD-A0973ADD1333}"/>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DCD9BB89-F098-A15D-8A42-ED62E2DECD93}"/>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307F03F3-BC1E-59A9-E553-908B1AC76E0E}"/>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586E1A6B-B7BD-278E-3277-D4744F87900A}"/>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p>
                <a:endParaRPr lang="en-US"/>
              </a:p>
            </p:txBody>
          </p:sp>
        </p:grpSp>
        <p:sp>
          <p:nvSpPr>
            <p:cNvPr id="453" name="Freeform: Shape 452">
              <a:extLst>
                <a:ext uri="{FF2B5EF4-FFF2-40B4-BE49-F238E27FC236}">
                  <a16:creationId xmlns:a16="http://schemas.microsoft.com/office/drawing/2014/main" id="{51DFDC38-2104-6254-0F91-E12D9F0D875F}"/>
                </a:ext>
              </a:extLst>
            </p:cNvPr>
            <p:cNvSpPr/>
            <p:nvPr/>
          </p:nvSpPr>
          <p:spPr>
            <a:xfrm>
              <a:off x="1097693" y="1711498"/>
              <a:ext cx="1703506" cy="170350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p>
              <a:endParaRPr lang="en-US"/>
            </a:p>
          </p:txBody>
        </p:sp>
      </p:grpSp>
      <p:cxnSp>
        <p:nvCxnSpPr>
          <p:cNvPr id="494" name="Straight Arrow Connector 493">
            <a:extLst>
              <a:ext uri="{FF2B5EF4-FFF2-40B4-BE49-F238E27FC236}">
                <a16:creationId xmlns:a16="http://schemas.microsoft.com/office/drawing/2014/main" id="{47B33449-69FA-9160-A361-C00F98F5E5D3}"/>
              </a:ext>
            </a:extLst>
          </p:cNvPr>
          <p:cNvCxnSpPr>
            <a:cxnSpLocks/>
          </p:cNvCxnSpPr>
          <p:nvPr/>
        </p:nvCxnSpPr>
        <p:spPr>
          <a:xfrm>
            <a:off x="2190380" y="5646310"/>
            <a:ext cx="924133" cy="0"/>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sp>
        <p:nvSpPr>
          <p:cNvPr id="450" name="TextBox 449">
            <a:extLst>
              <a:ext uri="{FF2B5EF4-FFF2-40B4-BE49-F238E27FC236}">
                <a16:creationId xmlns:a16="http://schemas.microsoft.com/office/drawing/2014/main" id="{6CFE3B76-F685-6AD0-5201-1EEBCE4E4A52}"/>
              </a:ext>
            </a:extLst>
          </p:cNvPr>
          <p:cNvSpPr txBox="1"/>
          <p:nvPr/>
        </p:nvSpPr>
        <p:spPr>
          <a:xfrm>
            <a:off x="1261729" y="6156770"/>
            <a:ext cx="2848240" cy="307777"/>
          </a:xfrm>
          <a:prstGeom prst="rect">
            <a:avLst/>
          </a:prstGeom>
          <a:noFill/>
        </p:spPr>
        <p:txBody>
          <a:bodyPr wrap="square" rtlCol="0">
            <a:spAutoFit/>
          </a:bodyPr>
          <a:lstStyle/>
          <a:p>
            <a:pPr algn="ctr"/>
            <a:r>
              <a:rPr lang="en-US" altLang="zh-CN" sz="1400" dirty="0"/>
              <a:t>Base Occupancy Map (BOM)</a:t>
            </a:r>
            <a:endParaRPr lang="en-US" sz="1400" dirty="0"/>
          </a:p>
        </p:txBody>
      </p:sp>
      <p:grpSp>
        <p:nvGrpSpPr>
          <p:cNvPr id="452" name="Group 451">
            <a:extLst>
              <a:ext uri="{FF2B5EF4-FFF2-40B4-BE49-F238E27FC236}">
                <a16:creationId xmlns:a16="http://schemas.microsoft.com/office/drawing/2014/main" id="{908F06D1-DAD9-5B1E-F2EE-F8325308F12B}"/>
              </a:ext>
            </a:extLst>
          </p:cNvPr>
          <p:cNvGrpSpPr/>
          <p:nvPr/>
        </p:nvGrpSpPr>
        <p:grpSpPr>
          <a:xfrm>
            <a:off x="3363863" y="4746867"/>
            <a:ext cx="3172346" cy="1280625"/>
            <a:chOff x="2799983" y="4952607"/>
            <a:chExt cx="3172346" cy="1280625"/>
          </a:xfrm>
        </p:grpSpPr>
        <p:sp>
          <p:nvSpPr>
            <p:cNvPr id="422" name="Arrow: Right 172">
              <a:extLst>
                <a:ext uri="{FF2B5EF4-FFF2-40B4-BE49-F238E27FC236}">
                  <a16:creationId xmlns:a16="http://schemas.microsoft.com/office/drawing/2014/main" id="{460A6DE8-F0AB-ED15-5F31-491AC3BEE2F5}"/>
                </a:ext>
              </a:extLst>
            </p:cNvPr>
            <p:cNvSpPr/>
            <p:nvPr/>
          </p:nvSpPr>
          <p:spPr>
            <a:xfrm>
              <a:off x="2799983" y="5607749"/>
              <a:ext cx="3172346"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5" name="Arrow: Right 172">
              <a:extLst>
                <a:ext uri="{FF2B5EF4-FFF2-40B4-BE49-F238E27FC236}">
                  <a16:creationId xmlns:a16="http://schemas.microsoft.com/office/drawing/2014/main" id="{D2FB307C-EE29-10B9-B4D2-597E122D4C1B}"/>
                </a:ext>
              </a:extLst>
            </p:cNvPr>
            <p:cNvSpPr/>
            <p:nvPr/>
          </p:nvSpPr>
          <p:spPr>
            <a:xfrm rot="5400000">
              <a:off x="4090771" y="5105042"/>
              <a:ext cx="729413"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1" name="TextBox 450">
              <a:extLst>
                <a:ext uri="{FF2B5EF4-FFF2-40B4-BE49-F238E27FC236}">
                  <a16:creationId xmlns:a16="http://schemas.microsoft.com/office/drawing/2014/main" id="{781576D3-2805-FB5E-516A-58C96B141779}"/>
                </a:ext>
              </a:extLst>
            </p:cNvPr>
            <p:cNvSpPr txBox="1"/>
            <p:nvPr/>
          </p:nvSpPr>
          <p:spPr>
            <a:xfrm>
              <a:off x="3012757" y="5925455"/>
              <a:ext cx="2848240" cy="307777"/>
            </a:xfrm>
            <a:prstGeom prst="rect">
              <a:avLst/>
            </a:prstGeom>
            <a:noFill/>
          </p:spPr>
          <p:txBody>
            <a:bodyPr wrap="square" rtlCol="0">
              <a:spAutoFit/>
            </a:bodyPr>
            <a:lstStyle/>
            <a:p>
              <a:pPr algn="ctr"/>
              <a:r>
                <a:rPr lang="en-US" altLang="zh-CN" sz="1400" dirty="0"/>
                <a:t>Rotate</a:t>
              </a:r>
              <a:endParaRPr lang="en-US" sz="1400" dirty="0"/>
            </a:p>
          </p:txBody>
        </p:sp>
      </p:grpSp>
      <p:sp>
        <p:nvSpPr>
          <p:cNvPr id="459" name="TextBox 458">
            <a:extLst>
              <a:ext uri="{FF2B5EF4-FFF2-40B4-BE49-F238E27FC236}">
                <a16:creationId xmlns:a16="http://schemas.microsoft.com/office/drawing/2014/main" id="{19AA832E-5280-9AB7-E5C3-18E721B76AC7}"/>
              </a:ext>
            </a:extLst>
          </p:cNvPr>
          <p:cNvSpPr txBox="1"/>
          <p:nvPr/>
        </p:nvSpPr>
        <p:spPr>
          <a:xfrm>
            <a:off x="1077364" y="4575070"/>
            <a:ext cx="1383713" cy="369332"/>
          </a:xfrm>
          <a:prstGeom prst="rect">
            <a:avLst/>
          </a:prstGeom>
          <a:noFill/>
        </p:spPr>
        <p:txBody>
          <a:bodyPr wrap="none" rtlCol="0">
            <a:spAutoFit/>
          </a:bodyPr>
          <a:lstStyle/>
          <a:p>
            <a:pPr algn="ctr"/>
            <a:r>
              <a:rPr lang="en-US" altLang="zh-CN" dirty="0"/>
              <a:t>Rasterization</a:t>
            </a:r>
            <a:endParaRPr lang="en-US" dirty="0"/>
          </a:p>
        </p:txBody>
      </p:sp>
      <p:sp>
        <p:nvSpPr>
          <p:cNvPr id="457" name="Content Placeholder 2">
            <a:extLst>
              <a:ext uri="{FF2B5EF4-FFF2-40B4-BE49-F238E27FC236}">
                <a16:creationId xmlns:a16="http://schemas.microsoft.com/office/drawing/2014/main" id="{9B547898-7CCD-FEB3-F6D6-276BA6DA796C}"/>
              </a:ext>
            </a:extLst>
          </p:cNvPr>
          <p:cNvSpPr>
            <a:spLocks noGrp="1"/>
          </p:cNvSpPr>
          <p:nvPr>
            <p:ph idx="1"/>
          </p:nvPr>
        </p:nvSpPr>
        <p:spPr>
          <a:xfrm>
            <a:off x="838200" y="1825625"/>
            <a:ext cx="10515600" cy="4351338"/>
          </a:xfrm>
        </p:spPr>
        <p:txBody>
          <a:bodyPr>
            <a:normAutofit/>
          </a:bodyPr>
          <a:lstStyle/>
          <a:p>
            <a:pPr marL="285750" indent="-285750">
              <a:buFont typeface="Arial" panose="020B0604020202020204" pitchFamily="34" charset="0"/>
              <a:buChar char="•"/>
            </a:pPr>
            <a:r>
              <a:rPr lang="en-US" altLang="zh-CN" dirty="0"/>
              <a:t>A spatiotemporal scheme to further </a:t>
            </a:r>
            <a:r>
              <a:rPr lang="en-US" dirty="0"/>
              <a:t>boost performance while alleviating aliasing!</a:t>
            </a:r>
          </a:p>
        </p:txBody>
      </p:sp>
      <p:sp>
        <p:nvSpPr>
          <p:cNvPr id="460" name="Rounded Rectangle 2">
            <a:extLst>
              <a:ext uri="{FF2B5EF4-FFF2-40B4-BE49-F238E27FC236}">
                <a16:creationId xmlns:a16="http://schemas.microsoft.com/office/drawing/2014/main" id="{643D7CC8-92CE-02B6-B2E3-EA9D64AE0F17}"/>
              </a:ext>
            </a:extLst>
          </p:cNvPr>
          <p:cNvSpPr/>
          <p:nvPr/>
        </p:nvSpPr>
        <p:spPr>
          <a:xfrm>
            <a:off x="1489151" y="5019708"/>
            <a:ext cx="2376341" cy="1475086"/>
          </a:xfrm>
          <a:prstGeom prst="roundRect">
            <a:avLst>
              <a:gd name="adj" fmla="val 1086"/>
            </a:avLst>
          </a:prstGeom>
          <a:noFill/>
          <a:ln w="38100">
            <a:solidFill>
              <a:srgbClr val="18A2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ounded Rectangle 2">
            <a:extLst>
              <a:ext uri="{FF2B5EF4-FFF2-40B4-BE49-F238E27FC236}">
                <a16:creationId xmlns:a16="http://schemas.microsoft.com/office/drawing/2014/main" id="{69249067-8F24-705E-6397-49C6ADA61C7C}"/>
              </a:ext>
            </a:extLst>
          </p:cNvPr>
          <p:cNvSpPr/>
          <p:nvPr/>
        </p:nvSpPr>
        <p:spPr>
          <a:xfrm>
            <a:off x="6822696" y="5313290"/>
            <a:ext cx="1154786" cy="1131995"/>
          </a:xfrm>
          <a:prstGeom prst="roundRect">
            <a:avLst>
              <a:gd name="adj" fmla="val 1086"/>
            </a:avLst>
          </a:prstGeom>
          <a:noFill/>
          <a:ln w="38100">
            <a:solidFill>
              <a:srgbClr val="18A2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Rounded Rectangle 2">
            <a:extLst>
              <a:ext uri="{FF2B5EF4-FFF2-40B4-BE49-F238E27FC236}">
                <a16:creationId xmlns:a16="http://schemas.microsoft.com/office/drawing/2014/main" id="{697768BF-63D2-F1CA-D6E8-B759F7737E8E}"/>
              </a:ext>
            </a:extLst>
          </p:cNvPr>
          <p:cNvSpPr/>
          <p:nvPr/>
        </p:nvSpPr>
        <p:spPr>
          <a:xfrm>
            <a:off x="6668107" y="2788745"/>
            <a:ext cx="3908483" cy="3768243"/>
          </a:xfrm>
          <a:prstGeom prst="roundRect">
            <a:avLst>
              <a:gd name="adj" fmla="val 1086"/>
            </a:avLst>
          </a:prstGeom>
          <a:noFill/>
          <a:ln w="38100">
            <a:solidFill>
              <a:srgbClr val="F2D6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492">
            <a:extLst>
              <a:ext uri="{FF2B5EF4-FFF2-40B4-BE49-F238E27FC236}">
                <a16:creationId xmlns:a16="http://schemas.microsoft.com/office/drawing/2014/main" id="{1659C95D-A472-97BC-4363-3E9347B77A64}"/>
              </a:ext>
            </a:extLst>
          </p:cNvPr>
          <p:cNvSpPr/>
          <p:nvPr/>
        </p:nvSpPr>
        <p:spPr>
          <a:xfrm>
            <a:off x="476047" y="3171135"/>
            <a:ext cx="1999432" cy="950716"/>
          </a:xfrm>
          <a:prstGeom prst="roundRect">
            <a:avLst>
              <a:gd name="adj" fmla="val 11752"/>
            </a:avLst>
          </a:prstGeom>
          <a:solidFill>
            <a:srgbClr val="1FB0FF"/>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Jitter the camera on a per-frame basis!</a:t>
            </a:r>
          </a:p>
        </p:txBody>
      </p:sp>
      <p:grpSp>
        <p:nvGrpSpPr>
          <p:cNvPr id="11" name="Group 10">
            <a:extLst>
              <a:ext uri="{FF2B5EF4-FFF2-40B4-BE49-F238E27FC236}">
                <a16:creationId xmlns:a16="http://schemas.microsoft.com/office/drawing/2014/main" id="{114B58F1-C1B5-BCF7-B195-BE4D97258727}"/>
              </a:ext>
            </a:extLst>
          </p:cNvPr>
          <p:cNvGrpSpPr/>
          <p:nvPr/>
        </p:nvGrpSpPr>
        <p:grpSpPr>
          <a:xfrm>
            <a:off x="4546945" y="2170535"/>
            <a:ext cx="790924" cy="790924"/>
            <a:chOff x="3825716" y="1164469"/>
            <a:chExt cx="984275" cy="984275"/>
          </a:xfrm>
        </p:grpSpPr>
        <p:grpSp>
          <p:nvGrpSpPr>
            <p:cNvPr id="461" name="Graphic 610">
              <a:extLst>
                <a:ext uri="{FF2B5EF4-FFF2-40B4-BE49-F238E27FC236}">
                  <a16:creationId xmlns:a16="http://schemas.microsoft.com/office/drawing/2014/main" id="{550A46B7-0B65-FF63-E330-770A9244BB1E}"/>
                </a:ext>
              </a:extLst>
            </p:cNvPr>
            <p:cNvGrpSpPr/>
            <p:nvPr/>
          </p:nvGrpSpPr>
          <p:grpSpPr>
            <a:xfrm>
              <a:off x="3825716" y="1164469"/>
              <a:ext cx="984275" cy="984275"/>
              <a:chOff x="3825716" y="1164469"/>
              <a:chExt cx="984275" cy="984275"/>
            </a:xfrm>
            <a:noFill/>
          </p:grpSpPr>
          <p:grpSp>
            <p:nvGrpSpPr>
              <p:cNvPr id="505" name="Graphic 610">
                <a:extLst>
                  <a:ext uri="{FF2B5EF4-FFF2-40B4-BE49-F238E27FC236}">
                    <a16:creationId xmlns:a16="http://schemas.microsoft.com/office/drawing/2014/main" id="{64E09C3B-8ADD-B004-323A-E0C580ACF19E}"/>
                  </a:ext>
                </a:extLst>
              </p:cNvPr>
              <p:cNvGrpSpPr/>
              <p:nvPr/>
            </p:nvGrpSpPr>
            <p:grpSpPr>
              <a:xfrm>
                <a:off x="3825716" y="1164469"/>
                <a:ext cx="984275" cy="984275"/>
                <a:chOff x="3825716" y="1164469"/>
                <a:chExt cx="984275" cy="984275"/>
              </a:xfrm>
              <a:noFill/>
            </p:grpSpPr>
            <p:grpSp>
              <p:nvGrpSpPr>
                <p:cNvPr id="507" name="Graphic 610">
                  <a:extLst>
                    <a:ext uri="{FF2B5EF4-FFF2-40B4-BE49-F238E27FC236}">
                      <a16:creationId xmlns:a16="http://schemas.microsoft.com/office/drawing/2014/main" id="{CFF32953-8D6C-552F-E488-AAB61DC30ED3}"/>
                    </a:ext>
                  </a:extLst>
                </p:cNvPr>
                <p:cNvGrpSpPr/>
                <p:nvPr/>
              </p:nvGrpSpPr>
              <p:grpSpPr>
                <a:xfrm>
                  <a:off x="3825716" y="1164469"/>
                  <a:ext cx="984275" cy="984275"/>
                  <a:chOff x="3825716" y="1164469"/>
                  <a:chExt cx="984275" cy="984275"/>
                </a:xfrm>
                <a:noFill/>
              </p:grpSpPr>
              <p:sp>
                <p:nvSpPr>
                  <p:cNvPr id="526" name="Freeform: Shape 525">
                    <a:extLst>
                      <a:ext uri="{FF2B5EF4-FFF2-40B4-BE49-F238E27FC236}">
                        <a16:creationId xmlns:a16="http://schemas.microsoft.com/office/drawing/2014/main" id="{897FA87B-9C5B-5EBA-BBCB-E0932312D1C5}"/>
                      </a:ext>
                    </a:extLst>
                  </p:cNvPr>
                  <p:cNvSpPr/>
                  <p:nvPr/>
                </p:nvSpPr>
                <p:spPr>
                  <a:xfrm>
                    <a:off x="3825716" y="1164469"/>
                    <a:ext cx="23047" cy="23047"/>
                  </a:xfrm>
                  <a:custGeom>
                    <a:avLst/>
                    <a:gdLst>
                      <a:gd name="connsiteX0" fmla="*/ 0 w 23047"/>
                      <a:gd name="connsiteY0" fmla="*/ 23047 h 23047"/>
                      <a:gd name="connsiteX1" fmla="*/ 0 w 23047"/>
                      <a:gd name="connsiteY1" fmla="*/ 0 h 23047"/>
                      <a:gd name="connsiteX2" fmla="*/ 23047 w 23047"/>
                      <a:gd name="connsiteY2" fmla="*/ 0 h 23047"/>
                    </a:gdLst>
                    <a:ahLst/>
                    <a:cxnLst>
                      <a:cxn ang="0">
                        <a:pos x="connsiteX0" y="connsiteY0"/>
                      </a:cxn>
                      <a:cxn ang="0">
                        <a:pos x="connsiteX1" y="connsiteY1"/>
                      </a:cxn>
                      <a:cxn ang="0">
                        <a:pos x="connsiteX2" y="connsiteY2"/>
                      </a:cxn>
                    </a:cxnLst>
                    <a:rect l="l" t="t" r="r" b="b"/>
                    <a:pathLst>
                      <a:path w="23047" h="23047">
                        <a:moveTo>
                          <a:pt x="0" y="23047"/>
                        </a:moveTo>
                        <a:lnTo>
                          <a:pt x="0" y="0"/>
                        </a:lnTo>
                        <a:lnTo>
                          <a:pt x="23047" y="0"/>
                        </a:lnTo>
                      </a:path>
                    </a:pathLst>
                  </a:custGeom>
                  <a:noFill/>
                  <a:ln w="15358" cap="rnd">
                    <a:solidFill>
                      <a:srgbClr val="B3B3B3"/>
                    </a:solid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FCA17571-C4E7-54DA-D398-B3FC1205C6A2}"/>
                      </a:ext>
                    </a:extLst>
                  </p:cNvPr>
                  <p:cNvSpPr/>
                  <p:nvPr/>
                </p:nvSpPr>
                <p:spPr>
                  <a:xfrm>
                    <a:off x="3893322" y="1164469"/>
                    <a:ext cx="871189" cy="15364"/>
                  </a:xfrm>
                  <a:custGeom>
                    <a:avLst/>
                    <a:gdLst>
                      <a:gd name="connsiteX0" fmla="*/ 0 w 871189"/>
                      <a:gd name="connsiteY0" fmla="*/ 0 h 15364"/>
                      <a:gd name="connsiteX1" fmla="*/ 871190 w 871189"/>
                      <a:gd name="connsiteY1" fmla="*/ 0 h 15364"/>
                    </a:gdLst>
                    <a:ahLst/>
                    <a:cxnLst>
                      <a:cxn ang="0">
                        <a:pos x="connsiteX0" y="connsiteY0"/>
                      </a:cxn>
                      <a:cxn ang="0">
                        <a:pos x="connsiteX1" y="connsiteY1"/>
                      </a:cxn>
                    </a:cxnLst>
                    <a:rect l="l" t="t" r="r" b="b"/>
                    <a:pathLst>
                      <a:path w="871189" h="15364">
                        <a:moveTo>
                          <a:pt x="0" y="0"/>
                        </a:moveTo>
                        <a:lnTo>
                          <a:pt x="871190" y="0"/>
                        </a:lnTo>
                      </a:path>
                    </a:pathLst>
                  </a:custGeom>
                  <a:ln w="15358" cap="rnd">
                    <a:solidFill>
                      <a:srgbClr val="B3B3B3"/>
                    </a:solidFill>
                    <a:custDash>
                      <a:ds d="218070" sp="218070"/>
                    </a:custDash>
                    <a:miter/>
                  </a:ln>
                </p:spPr>
                <p:txBody>
                  <a:bodyPr rtlCol="0" anchor="ctr"/>
                  <a:lstStyle/>
                  <a:p>
                    <a:endParaRPr lang="en-US"/>
                  </a:p>
                </p:txBody>
              </p:sp>
              <p:sp>
                <p:nvSpPr>
                  <p:cNvPr id="528" name="Freeform: Shape 527">
                    <a:extLst>
                      <a:ext uri="{FF2B5EF4-FFF2-40B4-BE49-F238E27FC236}">
                        <a16:creationId xmlns:a16="http://schemas.microsoft.com/office/drawing/2014/main" id="{740EAAA2-221E-9AC1-557F-07867D848E9C}"/>
                      </a:ext>
                    </a:extLst>
                  </p:cNvPr>
                  <p:cNvSpPr/>
                  <p:nvPr/>
                </p:nvSpPr>
                <p:spPr>
                  <a:xfrm>
                    <a:off x="4786944" y="1164469"/>
                    <a:ext cx="23047" cy="23047"/>
                  </a:xfrm>
                  <a:custGeom>
                    <a:avLst/>
                    <a:gdLst>
                      <a:gd name="connsiteX0" fmla="*/ 0 w 23047"/>
                      <a:gd name="connsiteY0" fmla="*/ 0 h 23047"/>
                      <a:gd name="connsiteX1" fmla="*/ 23047 w 23047"/>
                      <a:gd name="connsiteY1" fmla="*/ 0 h 23047"/>
                      <a:gd name="connsiteX2" fmla="*/ 23047 w 23047"/>
                      <a:gd name="connsiteY2" fmla="*/ 23047 h 23047"/>
                    </a:gdLst>
                    <a:ahLst/>
                    <a:cxnLst>
                      <a:cxn ang="0">
                        <a:pos x="connsiteX0" y="connsiteY0"/>
                      </a:cxn>
                      <a:cxn ang="0">
                        <a:pos x="connsiteX1" y="connsiteY1"/>
                      </a:cxn>
                      <a:cxn ang="0">
                        <a:pos x="connsiteX2" y="connsiteY2"/>
                      </a:cxn>
                    </a:cxnLst>
                    <a:rect l="l" t="t" r="r" b="b"/>
                    <a:pathLst>
                      <a:path w="23047" h="23047">
                        <a:moveTo>
                          <a:pt x="0" y="0"/>
                        </a:moveTo>
                        <a:lnTo>
                          <a:pt x="23047" y="0"/>
                        </a:lnTo>
                        <a:lnTo>
                          <a:pt x="23047" y="23047"/>
                        </a:lnTo>
                      </a:path>
                    </a:pathLst>
                  </a:custGeom>
                  <a:noFill/>
                  <a:ln w="15358" cap="rnd">
                    <a:solidFill>
                      <a:srgbClr val="B3B3B3"/>
                    </a:solid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18EEF5B5-6B23-66BA-364B-15310926901F}"/>
                      </a:ext>
                    </a:extLst>
                  </p:cNvPr>
                  <p:cNvSpPr/>
                  <p:nvPr/>
                </p:nvSpPr>
                <p:spPr>
                  <a:xfrm>
                    <a:off x="4809992" y="1232228"/>
                    <a:ext cx="15364" cy="871189"/>
                  </a:xfrm>
                  <a:custGeom>
                    <a:avLst/>
                    <a:gdLst>
                      <a:gd name="connsiteX0" fmla="*/ 0 w 15364"/>
                      <a:gd name="connsiteY0" fmla="*/ 0 h 871189"/>
                      <a:gd name="connsiteX1" fmla="*/ 0 w 15364"/>
                      <a:gd name="connsiteY1" fmla="*/ 871190 h 871189"/>
                    </a:gdLst>
                    <a:ahLst/>
                    <a:cxnLst>
                      <a:cxn ang="0">
                        <a:pos x="connsiteX0" y="connsiteY0"/>
                      </a:cxn>
                      <a:cxn ang="0">
                        <a:pos x="connsiteX1" y="connsiteY1"/>
                      </a:cxn>
                    </a:cxnLst>
                    <a:rect l="l" t="t" r="r" b="b"/>
                    <a:pathLst>
                      <a:path w="15364" h="871189">
                        <a:moveTo>
                          <a:pt x="0" y="0"/>
                        </a:moveTo>
                        <a:lnTo>
                          <a:pt x="0" y="871190"/>
                        </a:lnTo>
                      </a:path>
                    </a:pathLst>
                  </a:custGeom>
                  <a:ln w="15358" cap="rnd">
                    <a:solidFill>
                      <a:srgbClr val="B3B3B3"/>
                    </a:solidFill>
                    <a:custDash>
                      <a:ds d="218070" sp="218070"/>
                    </a:custDash>
                    <a:miter/>
                  </a:ln>
                </p:spPr>
                <p:txBody>
                  <a:bodyPr rtlCol="0" anchor="ctr"/>
                  <a:lstStyle/>
                  <a:p>
                    <a:endParaRPr lang="en-US"/>
                  </a:p>
                </p:txBody>
              </p:sp>
              <p:sp>
                <p:nvSpPr>
                  <p:cNvPr id="530" name="Freeform: Shape 529">
                    <a:extLst>
                      <a:ext uri="{FF2B5EF4-FFF2-40B4-BE49-F238E27FC236}">
                        <a16:creationId xmlns:a16="http://schemas.microsoft.com/office/drawing/2014/main" id="{B97AE788-9F7E-9EAB-9EC3-D5D5BF568DE5}"/>
                      </a:ext>
                    </a:extLst>
                  </p:cNvPr>
                  <p:cNvSpPr/>
                  <p:nvPr/>
                </p:nvSpPr>
                <p:spPr>
                  <a:xfrm>
                    <a:off x="4786944" y="2125697"/>
                    <a:ext cx="23047" cy="23047"/>
                  </a:xfrm>
                  <a:custGeom>
                    <a:avLst/>
                    <a:gdLst>
                      <a:gd name="connsiteX0" fmla="*/ 23047 w 23047"/>
                      <a:gd name="connsiteY0" fmla="*/ 0 h 23047"/>
                      <a:gd name="connsiteX1" fmla="*/ 23047 w 23047"/>
                      <a:gd name="connsiteY1" fmla="*/ 23047 h 23047"/>
                      <a:gd name="connsiteX2" fmla="*/ 0 w 23047"/>
                      <a:gd name="connsiteY2" fmla="*/ 23047 h 23047"/>
                    </a:gdLst>
                    <a:ahLst/>
                    <a:cxnLst>
                      <a:cxn ang="0">
                        <a:pos x="connsiteX0" y="connsiteY0"/>
                      </a:cxn>
                      <a:cxn ang="0">
                        <a:pos x="connsiteX1" y="connsiteY1"/>
                      </a:cxn>
                      <a:cxn ang="0">
                        <a:pos x="connsiteX2" y="connsiteY2"/>
                      </a:cxn>
                    </a:cxnLst>
                    <a:rect l="l" t="t" r="r" b="b"/>
                    <a:pathLst>
                      <a:path w="23047" h="23047">
                        <a:moveTo>
                          <a:pt x="23047" y="0"/>
                        </a:moveTo>
                        <a:lnTo>
                          <a:pt x="23047" y="23047"/>
                        </a:lnTo>
                        <a:lnTo>
                          <a:pt x="0" y="23047"/>
                        </a:lnTo>
                      </a:path>
                    </a:pathLst>
                  </a:custGeom>
                  <a:noFill/>
                  <a:ln w="15358" cap="rnd">
                    <a:solidFill>
                      <a:srgbClr val="B3B3B3"/>
                    </a:solid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D0DEF880-EEB8-57FB-AD17-48047997DD72}"/>
                      </a:ext>
                    </a:extLst>
                  </p:cNvPr>
                  <p:cNvSpPr/>
                  <p:nvPr/>
                </p:nvSpPr>
                <p:spPr>
                  <a:xfrm>
                    <a:off x="3871042" y="2148745"/>
                    <a:ext cx="871189" cy="15364"/>
                  </a:xfrm>
                  <a:custGeom>
                    <a:avLst/>
                    <a:gdLst>
                      <a:gd name="connsiteX0" fmla="*/ 871190 w 871189"/>
                      <a:gd name="connsiteY0" fmla="*/ 0 h 15364"/>
                      <a:gd name="connsiteX1" fmla="*/ 0 w 871189"/>
                      <a:gd name="connsiteY1" fmla="*/ 0 h 15364"/>
                    </a:gdLst>
                    <a:ahLst/>
                    <a:cxnLst>
                      <a:cxn ang="0">
                        <a:pos x="connsiteX0" y="connsiteY0"/>
                      </a:cxn>
                      <a:cxn ang="0">
                        <a:pos x="connsiteX1" y="connsiteY1"/>
                      </a:cxn>
                    </a:cxnLst>
                    <a:rect l="l" t="t" r="r" b="b"/>
                    <a:pathLst>
                      <a:path w="871189" h="15364">
                        <a:moveTo>
                          <a:pt x="871190" y="0"/>
                        </a:moveTo>
                        <a:lnTo>
                          <a:pt x="0" y="0"/>
                        </a:lnTo>
                      </a:path>
                    </a:pathLst>
                  </a:custGeom>
                  <a:ln w="15358" cap="rnd">
                    <a:solidFill>
                      <a:srgbClr val="B3B3B3"/>
                    </a:solidFill>
                    <a:custDash>
                      <a:ds d="218070" sp="218070"/>
                    </a:custDash>
                    <a:miter/>
                  </a:ln>
                </p:spPr>
                <p:txBody>
                  <a:bodyPr rtlCol="0" anchor="ctr"/>
                  <a:lstStyle/>
                  <a:p>
                    <a:endParaRPr lang="en-US"/>
                  </a:p>
                </p:txBody>
              </p:sp>
              <p:sp>
                <p:nvSpPr>
                  <p:cNvPr id="532" name="Freeform: Shape 531">
                    <a:extLst>
                      <a:ext uri="{FF2B5EF4-FFF2-40B4-BE49-F238E27FC236}">
                        <a16:creationId xmlns:a16="http://schemas.microsoft.com/office/drawing/2014/main" id="{E51C562F-79D8-4556-DD27-250291D64A5B}"/>
                      </a:ext>
                    </a:extLst>
                  </p:cNvPr>
                  <p:cNvSpPr/>
                  <p:nvPr/>
                </p:nvSpPr>
                <p:spPr>
                  <a:xfrm>
                    <a:off x="3825716" y="2125697"/>
                    <a:ext cx="23047" cy="23047"/>
                  </a:xfrm>
                  <a:custGeom>
                    <a:avLst/>
                    <a:gdLst>
                      <a:gd name="connsiteX0" fmla="*/ 23047 w 23047"/>
                      <a:gd name="connsiteY0" fmla="*/ 23047 h 23047"/>
                      <a:gd name="connsiteX1" fmla="*/ 0 w 23047"/>
                      <a:gd name="connsiteY1" fmla="*/ 23047 h 23047"/>
                      <a:gd name="connsiteX2" fmla="*/ 0 w 23047"/>
                      <a:gd name="connsiteY2" fmla="*/ 0 h 23047"/>
                    </a:gdLst>
                    <a:ahLst/>
                    <a:cxnLst>
                      <a:cxn ang="0">
                        <a:pos x="connsiteX0" y="connsiteY0"/>
                      </a:cxn>
                      <a:cxn ang="0">
                        <a:pos x="connsiteX1" y="connsiteY1"/>
                      </a:cxn>
                      <a:cxn ang="0">
                        <a:pos x="connsiteX2" y="connsiteY2"/>
                      </a:cxn>
                    </a:cxnLst>
                    <a:rect l="l" t="t" r="r" b="b"/>
                    <a:pathLst>
                      <a:path w="23047" h="23047">
                        <a:moveTo>
                          <a:pt x="23047" y="23047"/>
                        </a:moveTo>
                        <a:lnTo>
                          <a:pt x="0" y="23047"/>
                        </a:lnTo>
                        <a:lnTo>
                          <a:pt x="0" y="0"/>
                        </a:lnTo>
                      </a:path>
                    </a:pathLst>
                  </a:custGeom>
                  <a:noFill/>
                  <a:ln w="15358" cap="rnd">
                    <a:solidFill>
                      <a:srgbClr val="B3B3B3"/>
                    </a:solid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6966CCF0-97F8-2CA1-76F4-A87391F473FB}"/>
                      </a:ext>
                    </a:extLst>
                  </p:cNvPr>
                  <p:cNvSpPr/>
                  <p:nvPr/>
                </p:nvSpPr>
                <p:spPr>
                  <a:xfrm>
                    <a:off x="3825716" y="1209949"/>
                    <a:ext cx="15364" cy="871189"/>
                  </a:xfrm>
                  <a:custGeom>
                    <a:avLst/>
                    <a:gdLst>
                      <a:gd name="connsiteX0" fmla="*/ 0 w 15364"/>
                      <a:gd name="connsiteY0" fmla="*/ 871190 h 871189"/>
                      <a:gd name="connsiteX1" fmla="*/ 0 w 15364"/>
                      <a:gd name="connsiteY1" fmla="*/ 0 h 871189"/>
                    </a:gdLst>
                    <a:ahLst/>
                    <a:cxnLst>
                      <a:cxn ang="0">
                        <a:pos x="connsiteX0" y="connsiteY0"/>
                      </a:cxn>
                      <a:cxn ang="0">
                        <a:pos x="connsiteX1" y="connsiteY1"/>
                      </a:cxn>
                    </a:cxnLst>
                    <a:rect l="l" t="t" r="r" b="b"/>
                    <a:pathLst>
                      <a:path w="15364" h="871189">
                        <a:moveTo>
                          <a:pt x="0" y="871190"/>
                        </a:moveTo>
                        <a:lnTo>
                          <a:pt x="0" y="0"/>
                        </a:lnTo>
                      </a:path>
                    </a:pathLst>
                  </a:custGeom>
                  <a:ln w="15358" cap="rnd">
                    <a:solidFill>
                      <a:srgbClr val="B3B3B3"/>
                    </a:solidFill>
                    <a:custDash>
                      <a:ds d="218070" sp="218070"/>
                    </a:custDash>
                    <a:miter/>
                  </a:ln>
                </p:spPr>
                <p:txBody>
                  <a:bodyPr rtlCol="0" anchor="ctr"/>
                  <a:lstStyle/>
                  <a:p>
                    <a:endParaRPr lang="en-US"/>
                  </a:p>
                </p:txBody>
              </p:sp>
            </p:grpSp>
            <p:grpSp>
              <p:nvGrpSpPr>
                <p:cNvPr id="508" name="Graphic 610">
                  <a:extLst>
                    <a:ext uri="{FF2B5EF4-FFF2-40B4-BE49-F238E27FC236}">
                      <a16:creationId xmlns:a16="http://schemas.microsoft.com/office/drawing/2014/main" id="{6D9A1C9F-3793-DEFD-DC66-14B12AAB2763}"/>
                    </a:ext>
                  </a:extLst>
                </p:cNvPr>
                <p:cNvGrpSpPr/>
                <p:nvPr/>
              </p:nvGrpSpPr>
              <p:grpSpPr>
                <a:xfrm>
                  <a:off x="3825716" y="1820704"/>
                  <a:ext cx="984275" cy="15364"/>
                  <a:chOff x="3825716" y="1820704"/>
                  <a:chExt cx="984275" cy="15364"/>
                </a:xfrm>
              </p:grpSpPr>
              <p:sp>
                <p:nvSpPr>
                  <p:cNvPr id="523" name="Freeform: Shape 522">
                    <a:extLst>
                      <a:ext uri="{FF2B5EF4-FFF2-40B4-BE49-F238E27FC236}">
                        <a16:creationId xmlns:a16="http://schemas.microsoft.com/office/drawing/2014/main" id="{4E309E77-27CB-4232-34F2-6ABEFB070F5F}"/>
                      </a:ext>
                    </a:extLst>
                  </p:cNvPr>
                  <p:cNvSpPr/>
                  <p:nvPr/>
                </p:nvSpPr>
                <p:spPr>
                  <a:xfrm>
                    <a:off x="3825716" y="1820704"/>
                    <a:ext cx="23047" cy="15364"/>
                  </a:xfrm>
                  <a:custGeom>
                    <a:avLst/>
                    <a:gdLst>
                      <a:gd name="connsiteX0" fmla="*/ 0 w 23047"/>
                      <a:gd name="connsiteY0" fmla="*/ 0 h 15364"/>
                      <a:gd name="connsiteX1" fmla="*/ 23047 w 23047"/>
                      <a:gd name="connsiteY1" fmla="*/ 0 h 15364"/>
                    </a:gdLst>
                    <a:ahLst/>
                    <a:cxnLst>
                      <a:cxn ang="0">
                        <a:pos x="connsiteX0" y="connsiteY0"/>
                      </a:cxn>
                      <a:cxn ang="0">
                        <a:pos x="connsiteX1" y="connsiteY1"/>
                      </a:cxn>
                    </a:cxnLst>
                    <a:rect l="l" t="t" r="r" b="b"/>
                    <a:pathLst>
                      <a:path w="23047" h="15364">
                        <a:moveTo>
                          <a:pt x="0" y="0"/>
                        </a:moveTo>
                        <a:lnTo>
                          <a:pt x="23047" y="0"/>
                        </a:lnTo>
                      </a:path>
                    </a:pathLst>
                  </a:custGeom>
                  <a:ln w="15358" cap="rnd">
                    <a:solidFill>
                      <a:srgbClr val="B3B3B3"/>
                    </a:solid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E9E935F3-AE4A-C542-6718-D155AED53058}"/>
                      </a:ext>
                    </a:extLst>
                  </p:cNvPr>
                  <p:cNvSpPr/>
                  <p:nvPr/>
                </p:nvSpPr>
                <p:spPr>
                  <a:xfrm>
                    <a:off x="3893322" y="1820704"/>
                    <a:ext cx="871189" cy="15364"/>
                  </a:xfrm>
                  <a:custGeom>
                    <a:avLst/>
                    <a:gdLst>
                      <a:gd name="connsiteX0" fmla="*/ 0 w 871189"/>
                      <a:gd name="connsiteY0" fmla="*/ 0 h 15364"/>
                      <a:gd name="connsiteX1" fmla="*/ 871190 w 871189"/>
                      <a:gd name="connsiteY1" fmla="*/ 0 h 15364"/>
                    </a:gdLst>
                    <a:ahLst/>
                    <a:cxnLst>
                      <a:cxn ang="0">
                        <a:pos x="connsiteX0" y="connsiteY0"/>
                      </a:cxn>
                      <a:cxn ang="0">
                        <a:pos x="connsiteX1" y="connsiteY1"/>
                      </a:cxn>
                    </a:cxnLst>
                    <a:rect l="l" t="t" r="r" b="b"/>
                    <a:pathLst>
                      <a:path w="871189" h="15364">
                        <a:moveTo>
                          <a:pt x="0" y="0"/>
                        </a:moveTo>
                        <a:lnTo>
                          <a:pt x="871190" y="0"/>
                        </a:lnTo>
                      </a:path>
                    </a:pathLst>
                  </a:custGeom>
                  <a:ln w="15358" cap="rnd">
                    <a:solidFill>
                      <a:srgbClr val="B3B3B3"/>
                    </a:solidFill>
                    <a:custDash>
                      <a:ds d="218070" sp="218070"/>
                    </a:custDash>
                    <a:miter/>
                  </a:ln>
                </p:spPr>
                <p:txBody>
                  <a:bodyPr rtlCol="0" anchor="ctr"/>
                  <a:lstStyle/>
                  <a:p>
                    <a:endParaRPr lang="en-US"/>
                  </a:p>
                </p:txBody>
              </p:sp>
              <p:sp>
                <p:nvSpPr>
                  <p:cNvPr id="525" name="Freeform: Shape 524">
                    <a:extLst>
                      <a:ext uri="{FF2B5EF4-FFF2-40B4-BE49-F238E27FC236}">
                        <a16:creationId xmlns:a16="http://schemas.microsoft.com/office/drawing/2014/main" id="{0F8E64B3-2E35-056A-816B-32BEDCB384B3}"/>
                      </a:ext>
                    </a:extLst>
                  </p:cNvPr>
                  <p:cNvSpPr/>
                  <p:nvPr/>
                </p:nvSpPr>
                <p:spPr>
                  <a:xfrm>
                    <a:off x="4786944" y="1820704"/>
                    <a:ext cx="23047" cy="15364"/>
                  </a:xfrm>
                  <a:custGeom>
                    <a:avLst/>
                    <a:gdLst>
                      <a:gd name="connsiteX0" fmla="*/ 0 w 23047"/>
                      <a:gd name="connsiteY0" fmla="*/ 0 h 15364"/>
                      <a:gd name="connsiteX1" fmla="*/ 23047 w 23047"/>
                      <a:gd name="connsiteY1" fmla="*/ 0 h 15364"/>
                    </a:gdLst>
                    <a:ahLst/>
                    <a:cxnLst>
                      <a:cxn ang="0">
                        <a:pos x="connsiteX0" y="connsiteY0"/>
                      </a:cxn>
                      <a:cxn ang="0">
                        <a:pos x="connsiteX1" y="connsiteY1"/>
                      </a:cxn>
                    </a:cxnLst>
                    <a:rect l="l" t="t" r="r" b="b"/>
                    <a:pathLst>
                      <a:path w="23047" h="15364">
                        <a:moveTo>
                          <a:pt x="0" y="0"/>
                        </a:moveTo>
                        <a:lnTo>
                          <a:pt x="23047" y="0"/>
                        </a:lnTo>
                      </a:path>
                    </a:pathLst>
                  </a:custGeom>
                  <a:ln w="15358" cap="rnd">
                    <a:solidFill>
                      <a:srgbClr val="B3B3B3"/>
                    </a:solidFill>
                    <a:prstDash val="solid"/>
                    <a:miter/>
                  </a:ln>
                </p:spPr>
                <p:txBody>
                  <a:bodyPr rtlCol="0" anchor="ctr"/>
                  <a:lstStyle/>
                  <a:p>
                    <a:endParaRPr lang="en-US"/>
                  </a:p>
                </p:txBody>
              </p:sp>
            </p:grpSp>
            <p:grpSp>
              <p:nvGrpSpPr>
                <p:cNvPr id="509" name="Graphic 610">
                  <a:extLst>
                    <a:ext uri="{FF2B5EF4-FFF2-40B4-BE49-F238E27FC236}">
                      <a16:creationId xmlns:a16="http://schemas.microsoft.com/office/drawing/2014/main" id="{7889B2E2-31BA-1B63-DA5F-81C995BACDA2}"/>
                    </a:ext>
                  </a:extLst>
                </p:cNvPr>
                <p:cNvGrpSpPr/>
                <p:nvPr/>
              </p:nvGrpSpPr>
              <p:grpSpPr>
                <a:xfrm>
                  <a:off x="3825716" y="1492664"/>
                  <a:ext cx="984275" cy="15364"/>
                  <a:chOff x="3825716" y="1492664"/>
                  <a:chExt cx="984275" cy="15364"/>
                </a:xfrm>
              </p:grpSpPr>
              <p:sp>
                <p:nvSpPr>
                  <p:cNvPr id="520" name="Freeform: Shape 519">
                    <a:extLst>
                      <a:ext uri="{FF2B5EF4-FFF2-40B4-BE49-F238E27FC236}">
                        <a16:creationId xmlns:a16="http://schemas.microsoft.com/office/drawing/2014/main" id="{8EC792CB-5DEF-D32C-DA0F-C5D8D1CFF524}"/>
                      </a:ext>
                    </a:extLst>
                  </p:cNvPr>
                  <p:cNvSpPr/>
                  <p:nvPr/>
                </p:nvSpPr>
                <p:spPr>
                  <a:xfrm>
                    <a:off x="3825716" y="1492664"/>
                    <a:ext cx="23047" cy="15364"/>
                  </a:xfrm>
                  <a:custGeom>
                    <a:avLst/>
                    <a:gdLst>
                      <a:gd name="connsiteX0" fmla="*/ 0 w 23047"/>
                      <a:gd name="connsiteY0" fmla="*/ 0 h 15364"/>
                      <a:gd name="connsiteX1" fmla="*/ 23047 w 23047"/>
                      <a:gd name="connsiteY1" fmla="*/ 0 h 15364"/>
                    </a:gdLst>
                    <a:ahLst/>
                    <a:cxnLst>
                      <a:cxn ang="0">
                        <a:pos x="connsiteX0" y="connsiteY0"/>
                      </a:cxn>
                      <a:cxn ang="0">
                        <a:pos x="connsiteX1" y="connsiteY1"/>
                      </a:cxn>
                    </a:cxnLst>
                    <a:rect l="l" t="t" r="r" b="b"/>
                    <a:pathLst>
                      <a:path w="23047" h="15364">
                        <a:moveTo>
                          <a:pt x="0" y="0"/>
                        </a:moveTo>
                        <a:lnTo>
                          <a:pt x="23047" y="0"/>
                        </a:lnTo>
                      </a:path>
                    </a:pathLst>
                  </a:custGeom>
                  <a:ln w="15358" cap="rnd">
                    <a:solidFill>
                      <a:srgbClr val="B3B3B3"/>
                    </a:solid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5948AB93-4135-812B-41BF-EBB7C41C3873}"/>
                      </a:ext>
                    </a:extLst>
                  </p:cNvPr>
                  <p:cNvSpPr/>
                  <p:nvPr/>
                </p:nvSpPr>
                <p:spPr>
                  <a:xfrm>
                    <a:off x="3893322" y="1492664"/>
                    <a:ext cx="871189" cy="15364"/>
                  </a:xfrm>
                  <a:custGeom>
                    <a:avLst/>
                    <a:gdLst>
                      <a:gd name="connsiteX0" fmla="*/ 0 w 871189"/>
                      <a:gd name="connsiteY0" fmla="*/ 0 h 15364"/>
                      <a:gd name="connsiteX1" fmla="*/ 871190 w 871189"/>
                      <a:gd name="connsiteY1" fmla="*/ 0 h 15364"/>
                    </a:gdLst>
                    <a:ahLst/>
                    <a:cxnLst>
                      <a:cxn ang="0">
                        <a:pos x="connsiteX0" y="connsiteY0"/>
                      </a:cxn>
                      <a:cxn ang="0">
                        <a:pos x="connsiteX1" y="connsiteY1"/>
                      </a:cxn>
                    </a:cxnLst>
                    <a:rect l="l" t="t" r="r" b="b"/>
                    <a:pathLst>
                      <a:path w="871189" h="15364">
                        <a:moveTo>
                          <a:pt x="0" y="0"/>
                        </a:moveTo>
                        <a:lnTo>
                          <a:pt x="871190" y="0"/>
                        </a:lnTo>
                      </a:path>
                    </a:pathLst>
                  </a:custGeom>
                  <a:ln w="15358" cap="rnd">
                    <a:solidFill>
                      <a:srgbClr val="B3B3B3"/>
                    </a:solidFill>
                    <a:custDash>
                      <a:ds d="218070" sp="218070"/>
                    </a:custDash>
                    <a:miter/>
                  </a:ln>
                </p:spPr>
                <p:txBody>
                  <a:bodyPr rtlCol="0" anchor="ctr"/>
                  <a:lstStyle/>
                  <a:p>
                    <a:endParaRPr lang="en-US"/>
                  </a:p>
                </p:txBody>
              </p:sp>
              <p:sp>
                <p:nvSpPr>
                  <p:cNvPr id="522" name="Freeform: Shape 521">
                    <a:extLst>
                      <a:ext uri="{FF2B5EF4-FFF2-40B4-BE49-F238E27FC236}">
                        <a16:creationId xmlns:a16="http://schemas.microsoft.com/office/drawing/2014/main" id="{C7413D01-3446-4D00-0524-6AD35BBD71C2}"/>
                      </a:ext>
                    </a:extLst>
                  </p:cNvPr>
                  <p:cNvSpPr/>
                  <p:nvPr/>
                </p:nvSpPr>
                <p:spPr>
                  <a:xfrm>
                    <a:off x="4786944" y="1492664"/>
                    <a:ext cx="23047" cy="15364"/>
                  </a:xfrm>
                  <a:custGeom>
                    <a:avLst/>
                    <a:gdLst>
                      <a:gd name="connsiteX0" fmla="*/ 0 w 23047"/>
                      <a:gd name="connsiteY0" fmla="*/ 0 h 15364"/>
                      <a:gd name="connsiteX1" fmla="*/ 23047 w 23047"/>
                      <a:gd name="connsiteY1" fmla="*/ 0 h 15364"/>
                    </a:gdLst>
                    <a:ahLst/>
                    <a:cxnLst>
                      <a:cxn ang="0">
                        <a:pos x="connsiteX0" y="connsiteY0"/>
                      </a:cxn>
                      <a:cxn ang="0">
                        <a:pos x="connsiteX1" y="connsiteY1"/>
                      </a:cxn>
                    </a:cxnLst>
                    <a:rect l="l" t="t" r="r" b="b"/>
                    <a:pathLst>
                      <a:path w="23047" h="15364">
                        <a:moveTo>
                          <a:pt x="0" y="0"/>
                        </a:moveTo>
                        <a:lnTo>
                          <a:pt x="23047" y="0"/>
                        </a:lnTo>
                      </a:path>
                    </a:pathLst>
                  </a:custGeom>
                  <a:ln w="15358" cap="rnd">
                    <a:solidFill>
                      <a:srgbClr val="B3B3B3"/>
                    </a:solidFill>
                    <a:prstDash val="solid"/>
                    <a:miter/>
                  </a:ln>
                </p:spPr>
                <p:txBody>
                  <a:bodyPr rtlCol="0" anchor="ctr"/>
                  <a:lstStyle/>
                  <a:p>
                    <a:endParaRPr lang="en-US"/>
                  </a:p>
                </p:txBody>
              </p:sp>
            </p:grpSp>
            <p:grpSp>
              <p:nvGrpSpPr>
                <p:cNvPr id="510" name="Graphic 610">
                  <a:extLst>
                    <a:ext uri="{FF2B5EF4-FFF2-40B4-BE49-F238E27FC236}">
                      <a16:creationId xmlns:a16="http://schemas.microsoft.com/office/drawing/2014/main" id="{50D95FB1-81AD-5ADA-CBF6-D529729D28A4}"/>
                    </a:ext>
                  </a:extLst>
                </p:cNvPr>
                <p:cNvGrpSpPr/>
                <p:nvPr/>
              </p:nvGrpSpPr>
              <p:grpSpPr>
                <a:xfrm>
                  <a:off x="4481797" y="1164469"/>
                  <a:ext cx="15364" cy="984275"/>
                  <a:chOff x="4481797" y="1164469"/>
                  <a:chExt cx="15364" cy="984275"/>
                </a:xfrm>
              </p:grpSpPr>
              <p:sp>
                <p:nvSpPr>
                  <p:cNvPr id="517" name="Freeform: Shape 516">
                    <a:extLst>
                      <a:ext uri="{FF2B5EF4-FFF2-40B4-BE49-F238E27FC236}">
                        <a16:creationId xmlns:a16="http://schemas.microsoft.com/office/drawing/2014/main" id="{A3726D47-80F6-7898-C727-418B05953791}"/>
                      </a:ext>
                    </a:extLst>
                  </p:cNvPr>
                  <p:cNvSpPr/>
                  <p:nvPr/>
                </p:nvSpPr>
                <p:spPr>
                  <a:xfrm>
                    <a:off x="4481797" y="1164469"/>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CC6DFDD8-69FC-57EE-5053-DC28A6FF202F}"/>
                      </a:ext>
                    </a:extLst>
                  </p:cNvPr>
                  <p:cNvSpPr/>
                  <p:nvPr/>
                </p:nvSpPr>
                <p:spPr>
                  <a:xfrm>
                    <a:off x="4481797" y="1232228"/>
                    <a:ext cx="15364" cy="871189"/>
                  </a:xfrm>
                  <a:custGeom>
                    <a:avLst/>
                    <a:gdLst>
                      <a:gd name="connsiteX0" fmla="*/ 0 w 15364"/>
                      <a:gd name="connsiteY0" fmla="*/ 0 h 871189"/>
                      <a:gd name="connsiteX1" fmla="*/ 0 w 15364"/>
                      <a:gd name="connsiteY1" fmla="*/ 871190 h 871189"/>
                    </a:gdLst>
                    <a:ahLst/>
                    <a:cxnLst>
                      <a:cxn ang="0">
                        <a:pos x="connsiteX0" y="connsiteY0"/>
                      </a:cxn>
                      <a:cxn ang="0">
                        <a:pos x="connsiteX1" y="connsiteY1"/>
                      </a:cxn>
                    </a:cxnLst>
                    <a:rect l="l" t="t" r="r" b="b"/>
                    <a:pathLst>
                      <a:path w="15364" h="871189">
                        <a:moveTo>
                          <a:pt x="0" y="0"/>
                        </a:moveTo>
                        <a:lnTo>
                          <a:pt x="0" y="871190"/>
                        </a:lnTo>
                      </a:path>
                    </a:pathLst>
                  </a:custGeom>
                  <a:ln w="15358" cap="rnd">
                    <a:solidFill>
                      <a:srgbClr val="B3B3B3"/>
                    </a:solidFill>
                    <a:custDash>
                      <a:ds d="218070" sp="218070"/>
                    </a:custDash>
                    <a:miter/>
                  </a:ln>
                </p:spPr>
                <p:txBody>
                  <a:bodyPr rtlCol="0" anchor="ctr"/>
                  <a:lstStyle/>
                  <a:p>
                    <a:endParaRPr lang="en-US"/>
                  </a:p>
                </p:txBody>
              </p:sp>
              <p:sp>
                <p:nvSpPr>
                  <p:cNvPr id="519" name="Freeform: Shape 518">
                    <a:extLst>
                      <a:ext uri="{FF2B5EF4-FFF2-40B4-BE49-F238E27FC236}">
                        <a16:creationId xmlns:a16="http://schemas.microsoft.com/office/drawing/2014/main" id="{A8ABBF5E-659D-60F1-9AE4-F128CA9D32F8}"/>
                      </a:ext>
                    </a:extLst>
                  </p:cNvPr>
                  <p:cNvSpPr/>
                  <p:nvPr/>
                </p:nvSpPr>
                <p:spPr>
                  <a:xfrm>
                    <a:off x="4481797" y="2125697"/>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grpSp>
            <p:grpSp>
              <p:nvGrpSpPr>
                <p:cNvPr id="511" name="Graphic 610">
                  <a:extLst>
                    <a:ext uri="{FF2B5EF4-FFF2-40B4-BE49-F238E27FC236}">
                      <a16:creationId xmlns:a16="http://schemas.microsoft.com/office/drawing/2014/main" id="{C93D45F6-7E5D-03B5-5511-F4640FAFB848}"/>
                    </a:ext>
                  </a:extLst>
                </p:cNvPr>
                <p:cNvGrpSpPr/>
                <p:nvPr/>
              </p:nvGrpSpPr>
              <p:grpSpPr>
                <a:xfrm>
                  <a:off x="4153757" y="1164469"/>
                  <a:ext cx="15364" cy="984275"/>
                  <a:chOff x="4153757" y="1164469"/>
                  <a:chExt cx="15364" cy="984275"/>
                </a:xfrm>
              </p:grpSpPr>
              <p:sp>
                <p:nvSpPr>
                  <p:cNvPr id="514" name="Freeform: Shape 513">
                    <a:extLst>
                      <a:ext uri="{FF2B5EF4-FFF2-40B4-BE49-F238E27FC236}">
                        <a16:creationId xmlns:a16="http://schemas.microsoft.com/office/drawing/2014/main" id="{8F73A712-672A-D2C4-6B64-E51716FFF251}"/>
                      </a:ext>
                    </a:extLst>
                  </p:cNvPr>
                  <p:cNvSpPr/>
                  <p:nvPr/>
                </p:nvSpPr>
                <p:spPr>
                  <a:xfrm>
                    <a:off x="4153757" y="1164469"/>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37B1B8E6-BE1D-786D-1554-52C22179028C}"/>
                      </a:ext>
                    </a:extLst>
                  </p:cNvPr>
                  <p:cNvSpPr/>
                  <p:nvPr/>
                </p:nvSpPr>
                <p:spPr>
                  <a:xfrm>
                    <a:off x="4153757" y="1232228"/>
                    <a:ext cx="15364" cy="871189"/>
                  </a:xfrm>
                  <a:custGeom>
                    <a:avLst/>
                    <a:gdLst>
                      <a:gd name="connsiteX0" fmla="*/ 0 w 15364"/>
                      <a:gd name="connsiteY0" fmla="*/ 0 h 871189"/>
                      <a:gd name="connsiteX1" fmla="*/ 0 w 15364"/>
                      <a:gd name="connsiteY1" fmla="*/ 871190 h 871189"/>
                    </a:gdLst>
                    <a:ahLst/>
                    <a:cxnLst>
                      <a:cxn ang="0">
                        <a:pos x="connsiteX0" y="connsiteY0"/>
                      </a:cxn>
                      <a:cxn ang="0">
                        <a:pos x="connsiteX1" y="connsiteY1"/>
                      </a:cxn>
                    </a:cxnLst>
                    <a:rect l="l" t="t" r="r" b="b"/>
                    <a:pathLst>
                      <a:path w="15364" h="871189">
                        <a:moveTo>
                          <a:pt x="0" y="0"/>
                        </a:moveTo>
                        <a:lnTo>
                          <a:pt x="0" y="871190"/>
                        </a:lnTo>
                      </a:path>
                    </a:pathLst>
                  </a:custGeom>
                  <a:ln w="15358" cap="rnd">
                    <a:solidFill>
                      <a:srgbClr val="B3B3B3"/>
                    </a:solidFill>
                    <a:custDash>
                      <a:ds d="218070" sp="218070"/>
                    </a:custDash>
                    <a:miter/>
                  </a:ln>
                </p:spPr>
                <p:txBody>
                  <a:bodyPr rtlCol="0" anchor="ctr"/>
                  <a:lstStyle/>
                  <a:p>
                    <a:endParaRPr lang="en-US"/>
                  </a:p>
                </p:txBody>
              </p:sp>
              <p:sp>
                <p:nvSpPr>
                  <p:cNvPr id="516" name="Freeform: Shape 515">
                    <a:extLst>
                      <a:ext uri="{FF2B5EF4-FFF2-40B4-BE49-F238E27FC236}">
                        <a16:creationId xmlns:a16="http://schemas.microsoft.com/office/drawing/2014/main" id="{5DD5BD9F-CE75-F416-600E-2E43DCDE900E}"/>
                      </a:ext>
                    </a:extLst>
                  </p:cNvPr>
                  <p:cNvSpPr/>
                  <p:nvPr/>
                </p:nvSpPr>
                <p:spPr>
                  <a:xfrm>
                    <a:off x="4153757" y="2125697"/>
                    <a:ext cx="15364" cy="23047"/>
                  </a:xfrm>
                  <a:custGeom>
                    <a:avLst/>
                    <a:gdLst>
                      <a:gd name="connsiteX0" fmla="*/ 0 w 15364"/>
                      <a:gd name="connsiteY0" fmla="*/ 0 h 23047"/>
                      <a:gd name="connsiteX1" fmla="*/ 0 w 15364"/>
                      <a:gd name="connsiteY1" fmla="*/ 23047 h 23047"/>
                    </a:gdLst>
                    <a:ahLst/>
                    <a:cxnLst>
                      <a:cxn ang="0">
                        <a:pos x="connsiteX0" y="connsiteY0"/>
                      </a:cxn>
                      <a:cxn ang="0">
                        <a:pos x="connsiteX1" y="connsiteY1"/>
                      </a:cxn>
                    </a:cxnLst>
                    <a:rect l="l" t="t" r="r" b="b"/>
                    <a:pathLst>
                      <a:path w="15364" h="23047">
                        <a:moveTo>
                          <a:pt x="0" y="0"/>
                        </a:moveTo>
                        <a:lnTo>
                          <a:pt x="0" y="23047"/>
                        </a:lnTo>
                      </a:path>
                    </a:pathLst>
                  </a:custGeom>
                  <a:ln w="15358" cap="rnd">
                    <a:solidFill>
                      <a:srgbClr val="B3B3B3"/>
                    </a:solidFill>
                    <a:prstDash val="solid"/>
                    <a:miter/>
                  </a:ln>
                </p:spPr>
                <p:txBody>
                  <a:bodyPr rtlCol="0" anchor="ctr"/>
                  <a:lstStyle/>
                  <a:p>
                    <a:endParaRPr lang="en-US"/>
                  </a:p>
                </p:txBody>
              </p:sp>
            </p:grpSp>
          </p:grpSp>
          <p:sp>
            <p:nvSpPr>
              <p:cNvPr id="506" name="Freeform: Shape 505">
                <a:extLst>
                  <a:ext uri="{FF2B5EF4-FFF2-40B4-BE49-F238E27FC236}">
                    <a16:creationId xmlns:a16="http://schemas.microsoft.com/office/drawing/2014/main" id="{CB8E51CB-56C6-6321-8529-F9CF78DD525A}"/>
                  </a:ext>
                </a:extLst>
              </p:cNvPr>
              <p:cNvSpPr/>
              <p:nvPr/>
            </p:nvSpPr>
            <p:spPr>
              <a:xfrm>
                <a:off x="3825716" y="1164469"/>
                <a:ext cx="984275" cy="984275"/>
              </a:xfrm>
              <a:custGeom>
                <a:avLst/>
                <a:gdLst>
                  <a:gd name="connsiteX0" fmla="*/ 0 w 984275"/>
                  <a:gd name="connsiteY0" fmla="*/ 0 h 984275"/>
                  <a:gd name="connsiteX1" fmla="*/ 984275 w 984275"/>
                  <a:gd name="connsiteY1" fmla="*/ 0 h 984275"/>
                  <a:gd name="connsiteX2" fmla="*/ 984275 w 984275"/>
                  <a:gd name="connsiteY2" fmla="*/ 984276 h 984275"/>
                  <a:gd name="connsiteX3" fmla="*/ 0 w 984275"/>
                  <a:gd name="connsiteY3" fmla="*/ 984276 h 984275"/>
                </a:gdLst>
                <a:ahLst/>
                <a:cxnLst>
                  <a:cxn ang="0">
                    <a:pos x="connsiteX0" y="connsiteY0"/>
                  </a:cxn>
                  <a:cxn ang="0">
                    <a:pos x="connsiteX1" y="connsiteY1"/>
                  </a:cxn>
                  <a:cxn ang="0">
                    <a:pos x="connsiteX2" y="connsiteY2"/>
                  </a:cxn>
                  <a:cxn ang="0">
                    <a:pos x="connsiteX3" y="connsiteY3"/>
                  </a:cxn>
                </a:cxnLst>
                <a:rect l="l" t="t" r="r" b="b"/>
                <a:pathLst>
                  <a:path w="984275" h="984275">
                    <a:moveTo>
                      <a:pt x="0" y="0"/>
                    </a:moveTo>
                    <a:lnTo>
                      <a:pt x="984275" y="0"/>
                    </a:lnTo>
                    <a:lnTo>
                      <a:pt x="984275" y="984276"/>
                    </a:lnTo>
                    <a:lnTo>
                      <a:pt x="0" y="984276"/>
                    </a:lnTo>
                    <a:close/>
                  </a:path>
                </a:pathLst>
              </a:custGeom>
              <a:noFill/>
              <a:ln w="15358" cap="flat">
                <a:solidFill>
                  <a:srgbClr val="808080"/>
                </a:solidFill>
                <a:prstDash val="solid"/>
                <a:miter/>
              </a:ln>
            </p:spPr>
            <p:txBody>
              <a:bodyPr rtlCol="0" anchor="ctr"/>
              <a:lstStyle/>
              <a:p>
                <a:endParaRPr lang="en-US"/>
              </a:p>
            </p:txBody>
          </p:sp>
        </p:grpSp>
        <p:sp>
          <p:nvSpPr>
            <p:cNvPr id="496" name="Freeform: Shape 495">
              <a:extLst>
                <a:ext uri="{FF2B5EF4-FFF2-40B4-BE49-F238E27FC236}">
                  <a16:creationId xmlns:a16="http://schemas.microsoft.com/office/drawing/2014/main" id="{C5D797B2-59B3-FB8D-A702-10779D0B8849}"/>
                </a:ext>
              </a:extLst>
            </p:cNvPr>
            <p:cNvSpPr/>
            <p:nvPr/>
          </p:nvSpPr>
          <p:spPr>
            <a:xfrm>
              <a:off x="3935421" y="1275097"/>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2" y="104481"/>
                    <a:pt x="52241" y="104481"/>
                  </a:cubicBezTo>
                  <a:cubicBezTo>
                    <a:pt x="23389" y="104481"/>
                    <a:pt x="0" y="81092"/>
                    <a:pt x="0" y="52241"/>
                  </a:cubicBezTo>
                  <a:cubicBezTo>
                    <a:pt x="0" y="23389"/>
                    <a:pt x="23389" y="0"/>
                    <a:pt x="52241" y="0"/>
                  </a:cubicBezTo>
                  <a:cubicBezTo>
                    <a:pt x="81092"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27F3823F-C6A8-1EF1-2ABC-CEEE5BC05A0A}"/>
                </a:ext>
              </a:extLst>
            </p:cNvPr>
            <p:cNvSpPr/>
            <p:nvPr/>
          </p:nvSpPr>
          <p:spPr>
            <a:xfrm>
              <a:off x="4331221" y="1318272"/>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3" y="104481"/>
                    <a:pt x="52241" y="104481"/>
                  </a:cubicBezTo>
                  <a:cubicBezTo>
                    <a:pt x="23389" y="104481"/>
                    <a:pt x="0" y="81092"/>
                    <a:pt x="0" y="52241"/>
                  </a:cubicBezTo>
                  <a:cubicBezTo>
                    <a:pt x="0" y="23389"/>
                    <a:pt x="23389" y="0"/>
                    <a:pt x="52241" y="0"/>
                  </a:cubicBezTo>
                  <a:cubicBezTo>
                    <a:pt x="81093"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0901C89E-FBFD-2C17-C047-507A93C7E071}"/>
                </a:ext>
              </a:extLst>
            </p:cNvPr>
            <p:cNvSpPr/>
            <p:nvPr/>
          </p:nvSpPr>
          <p:spPr>
            <a:xfrm>
              <a:off x="4563385" y="1222856"/>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3" y="104481"/>
                    <a:pt x="52241" y="104481"/>
                  </a:cubicBezTo>
                  <a:cubicBezTo>
                    <a:pt x="23389" y="104481"/>
                    <a:pt x="0" y="81092"/>
                    <a:pt x="0" y="52241"/>
                  </a:cubicBezTo>
                  <a:cubicBezTo>
                    <a:pt x="0" y="23389"/>
                    <a:pt x="23389" y="0"/>
                    <a:pt x="52241" y="0"/>
                  </a:cubicBezTo>
                  <a:cubicBezTo>
                    <a:pt x="81093"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F6A35950-232F-5682-7994-0E2C45C7011C}"/>
                </a:ext>
              </a:extLst>
            </p:cNvPr>
            <p:cNvSpPr/>
            <p:nvPr/>
          </p:nvSpPr>
          <p:spPr>
            <a:xfrm>
              <a:off x="4645587" y="1657990"/>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3" y="104481"/>
                    <a:pt x="52241" y="104481"/>
                  </a:cubicBezTo>
                  <a:cubicBezTo>
                    <a:pt x="23389" y="104481"/>
                    <a:pt x="0" y="81092"/>
                    <a:pt x="0" y="52241"/>
                  </a:cubicBezTo>
                  <a:cubicBezTo>
                    <a:pt x="0" y="23389"/>
                    <a:pt x="23389" y="0"/>
                    <a:pt x="52241" y="0"/>
                  </a:cubicBezTo>
                  <a:cubicBezTo>
                    <a:pt x="81093"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78D934D8-F95C-EAAF-684F-C90B91791C9D}"/>
                </a:ext>
              </a:extLst>
            </p:cNvPr>
            <p:cNvSpPr/>
            <p:nvPr/>
          </p:nvSpPr>
          <p:spPr>
            <a:xfrm>
              <a:off x="4317854" y="1563035"/>
              <a:ext cx="104481" cy="104481"/>
            </a:xfrm>
            <a:custGeom>
              <a:avLst/>
              <a:gdLst>
                <a:gd name="connsiteX0" fmla="*/ 104482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2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2" y="52241"/>
                  </a:moveTo>
                  <a:cubicBezTo>
                    <a:pt x="104482" y="81092"/>
                    <a:pt x="81093" y="104481"/>
                    <a:pt x="52241" y="104481"/>
                  </a:cubicBezTo>
                  <a:cubicBezTo>
                    <a:pt x="23389" y="104481"/>
                    <a:pt x="0" y="81092"/>
                    <a:pt x="0" y="52241"/>
                  </a:cubicBezTo>
                  <a:cubicBezTo>
                    <a:pt x="0" y="23389"/>
                    <a:pt x="23389" y="0"/>
                    <a:pt x="52241" y="0"/>
                  </a:cubicBezTo>
                  <a:cubicBezTo>
                    <a:pt x="81093" y="0"/>
                    <a:pt x="104482" y="23389"/>
                    <a:pt x="104482" y="52241"/>
                  </a:cubicBezTo>
                  <a:close/>
                </a:path>
              </a:pathLst>
            </a:custGeom>
            <a:solidFill>
              <a:srgbClr val="F2D680"/>
            </a:solidFill>
            <a:ln w="15358"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8778F464-6AE7-887D-E1CE-CF91A5ACB524}"/>
                </a:ext>
              </a:extLst>
            </p:cNvPr>
            <p:cNvSpPr/>
            <p:nvPr/>
          </p:nvSpPr>
          <p:spPr>
            <a:xfrm>
              <a:off x="3891939" y="1657990"/>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2" y="104481"/>
                    <a:pt x="52241" y="104481"/>
                  </a:cubicBezTo>
                  <a:cubicBezTo>
                    <a:pt x="23389" y="104481"/>
                    <a:pt x="0" y="81092"/>
                    <a:pt x="0" y="52241"/>
                  </a:cubicBezTo>
                  <a:cubicBezTo>
                    <a:pt x="0" y="23389"/>
                    <a:pt x="23389" y="0"/>
                    <a:pt x="52241" y="0"/>
                  </a:cubicBezTo>
                  <a:cubicBezTo>
                    <a:pt x="81092"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CD40CA99-D7B3-4048-5DE8-2073C2E87064}"/>
                </a:ext>
              </a:extLst>
            </p:cNvPr>
            <p:cNvSpPr/>
            <p:nvPr/>
          </p:nvSpPr>
          <p:spPr>
            <a:xfrm>
              <a:off x="3963693" y="1896760"/>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2" y="104481"/>
                    <a:pt x="52241" y="104481"/>
                  </a:cubicBezTo>
                  <a:cubicBezTo>
                    <a:pt x="23389" y="104481"/>
                    <a:pt x="0" y="81092"/>
                    <a:pt x="0" y="52241"/>
                  </a:cubicBezTo>
                  <a:cubicBezTo>
                    <a:pt x="0" y="23389"/>
                    <a:pt x="23389" y="0"/>
                    <a:pt x="52241" y="0"/>
                  </a:cubicBezTo>
                  <a:cubicBezTo>
                    <a:pt x="81092"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97F89C83-F225-7A11-BB2C-6454CDB8D037}"/>
                </a:ext>
              </a:extLst>
            </p:cNvPr>
            <p:cNvSpPr/>
            <p:nvPr/>
          </p:nvSpPr>
          <p:spPr>
            <a:xfrm>
              <a:off x="4229506" y="1973431"/>
              <a:ext cx="104481" cy="104481"/>
            </a:xfrm>
            <a:custGeom>
              <a:avLst/>
              <a:gdLst>
                <a:gd name="connsiteX0" fmla="*/ 104481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1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1" y="52241"/>
                  </a:moveTo>
                  <a:cubicBezTo>
                    <a:pt x="104481" y="81092"/>
                    <a:pt x="81092" y="104481"/>
                    <a:pt x="52241" y="104481"/>
                  </a:cubicBezTo>
                  <a:cubicBezTo>
                    <a:pt x="23389" y="104481"/>
                    <a:pt x="0" y="81092"/>
                    <a:pt x="0" y="52241"/>
                  </a:cubicBezTo>
                  <a:cubicBezTo>
                    <a:pt x="0" y="23389"/>
                    <a:pt x="23389" y="0"/>
                    <a:pt x="52241" y="0"/>
                  </a:cubicBezTo>
                  <a:cubicBezTo>
                    <a:pt x="81092" y="0"/>
                    <a:pt x="104481" y="23389"/>
                    <a:pt x="104481" y="52241"/>
                  </a:cubicBezTo>
                  <a:close/>
                </a:path>
              </a:pathLst>
            </a:custGeom>
            <a:solidFill>
              <a:srgbClr val="F2D680"/>
            </a:solidFill>
            <a:ln w="15358"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00E744AA-95AF-1DA5-86D2-E2D9A9E12D4D}"/>
                </a:ext>
              </a:extLst>
            </p:cNvPr>
            <p:cNvSpPr/>
            <p:nvPr/>
          </p:nvSpPr>
          <p:spPr>
            <a:xfrm>
              <a:off x="4544486" y="1896760"/>
              <a:ext cx="104481" cy="104481"/>
            </a:xfrm>
            <a:custGeom>
              <a:avLst/>
              <a:gdLst>
                <a:gd name="connsiteX0" fmla="*/ 104482 w 104481"/>
                <a:gd name="connsiteY0" fmla="*/ 52241 h 104481"/>
                <a:gd name="connsiteX1" fmla="*/ 52241 w 104481"/>
                <a:gd name="connsiteY1" fmla="*/ 104481 h 104481"/>
                <a:gd name="connsiteX2" fmla="*/ 0 w 104481"/>
                <a:gd name="connsiteY2" fmla="*/ 52241 h 104481"/>
                <a:gd name="connsiteX3" fmla="*/ 52241 w 104481"/>
                <a:gd name="connsiteY3" fmla="*/ 0 h 104481"/>
                <a:gd name="connsiteX4" fmla="*/ 104482 w 104481"/>
                <a:gd name="connsiteY4" fmla="*/ 52241 h 10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1" h="104481">
                  <a:moveTo>
                    <a:pt x="104482" y="52241"/>
                  </a:moveTo>
                  <a:cubicBezTo>
                    <a:pt x="104482" y="81092"/>
                    <a:pt x="81093" y="104481"/>
                    <a:pt x="52241" y="104481"/>
                  </a:cubicBezTo>
                  <a:cubicBezTo>
                    <a:pt x="23389" y="104481"/>
                    <a:pt x="0" y="81092"/>
                    <a:pt x="0" y="52241"/>
                  </a:cubicBezTo>
                  <a:cubicBezTo>
                    <a:pt x="0" y="23389"/>
                    <a:pt x="23389" y="0"/>
                    <a:pt x="52241" y="0"/>
                  </a:cubicBezTo>
                  <a:cubicBezTo>
                    <a:pt x="81093" y="0"/>
                    <a:pt x="104482" y="23389"/>
                    <a:pt x="104482" y="52241"/>
                  </a:cubicBezTo>
                  <a:close/>
                </a:path>
              </a:pathLst>
            </a:custGeom>
            <a:solidFill>
              <a:srgbClr val="F2D680"/>
            </a:solidFill>
            <a:ln w="15358" cap="flat">
              <a:noFill/>
              <a:prstDash val="solid"/>
              <a:miter/>
            </a:ln>
          </p:spPr>
          <p:txBody>
            <a:bodyPr rtlCol="0" anchor="ctr"/>
            <a:lstStyle/>
            <a:p>
              <a:endParaRPr lang="en-US"/>
            </a:p>
          </p:txBody>
        </p:sp>
      </p:grpSp>
      <p:sp>
        <p:nvSpPr>
          <p:cNvPr id="534" name="Arrow: Right 172">
            <a:extLst>
              <a:ext uri="{FF2B5EF4-FFF2-40B4-BE49-F238E27FC236}">
                <a16:creationId xmlns:a16="http://schemas.microsoft.com/office/drawing/2014/main" id="{1FCFF35B-9367-5A32-A9DB-6E9402D6918D}"/>
              </a:ext>
            </a:extLst>
          </p:cNvPr>
          <p:cNvSpPr/>
          <p:nvPr/>
        </p:nvSpPr>
        <p:spPr>
          <a:xfrm rot="5400000">
            <a:off x="4846088" y="3058519"/>
            <a:ext cx="268944" cy="341146"/>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5" name="Rectangle: Rounded Corners 1492">
            <a:extLst>
              <a:ext uri="{FF2B5EF4-FFF2-40B4-BE49-F238E27FC236}">
                <a16:creationId xmlns:a16="http://schemas.microsoft.com/office/drawing/2014/main" id="{6240A113-C29B-5CCB-A056-0D697842B40C}"/>
              </a:ext>
            </a:extLst>
          </p:cNvPr>
          <p:cNvSpPr/>
          <p:nvPr/>
        </p:nvSpPr>
        <p:spPr>
          <a:xfrm>
            <a:off x="5567120" y="2437442"/>
            <a:ext cx="4035628" cy="814667"/>
          </a:xfrm>
          <a:prstGeom prst="roundRect">
            <a:avLst>
              <a:gd name="adj" fmla="val 11752"/>
            </a:avLst>
          </a:prstGeom>
          <a:solidFill>
            <a:srgbClr val="F2D68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Resample candidate directions </a:t>
            </a:r>
            <a:r>
              <a:rPr lang="en-US" altLang="zh-CN" dirty="0">
                <a:solidFill>
                  <a:schemeClr val="tx1"/>
                </a:solidFill>
              </a:rPr>
              <a:t>with jitters </a:t>
            </a:r>
            <a:r>
              <a:rPr lang="en-US" dirty="0">
                <a:solidFill>
                  <a:schemeClr val="tx1"/>
                </a:solidFill>
              </a:rPr>
              <a:t>on a per-frame basis</a:t>
            </a:r>
            <a:r>
              <a:rPr lang="en-US" altLang="zh-CN" dirty="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1376410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34"/>
                                        </p:tgtEl>
                                        <p:attrNameLst>
                                          <p:attrName>style.visibility</p:attrName>
                                        </p:attrNameLst>
                                      </p:cBhvr>
                                      <p:to>
                                        <p:strVal val="visible"/>
                                      </p:to>
                                    </p:set>
                                    <p:animEffect transition="in" filter="wipe(up)">
                                      <p:cBhvr>
                                        <p:cTn id="16" dur="500"/>
                                        <p:tgtEl>
                                          <p:spTgt spid="53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535"/>
                                        </p:tgtEl>
                                        <p:attrNameLst>
                                          <p:attrName>style.visibility</p:attrName>
                                        </p:attrNameLst>
                                      </p:cBhvr>
                                      <p:to>
                                        <p:strVal val="visible"/>
                                      </p:to>
                                    </p:set>
                                    <p:animEffect transition="in" filter="wipe(left)">
                                      <p:cBhvr>
                                        <p:cTn id="20" dur="500"/>
                                        <p:tgtEl>
                                          <p:spTgt spid="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34" grpId="0" animBg="1"/>
      <p:bldP spid="5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Spatiotemporal scheme</a:t>
            </a:r>
          </a:p>
        </p:txBody>
      </p:sp>
      <p:sp>
        <p:nvSpPr>
          <p:cNvPr id="513" name="Content Placeholder 512">
            <a:extLst>
              <a:ext uri="{FF2B5EF4-FFF2-40B4-BE49-F238E27FC236}">
                <a16:creationId xmlns:a16="http://schemas.microsoft.com/office/drawing/2014/main" id="{620A3348-7FEE-8269-2960-245506B7DFB1}"/>
              </a:ext>
            </a:extLst>
          </p:cNvPr>
          <p:cNvSpPr>
            <a:spLocks noGrp="1"/>
          </p:cNvSpPr>
          <p:nvPr>
            <p:ph idx="1"/>
          </p:nvPr>
        </p:nvSpPr>
        <p:spPr/>
        <p:txBody>
          <a:bodyPr/>
          <a:lstStyle/>
          <a:p>
            <a:endParaRPr lang="en-US"/>
          </a:p>
        </p:txBody>
      </p:sp>
      <p:pic>
        <p:nvPicPr>
          <p:cNvPr id="536" name="Picture 535">
            <a:extLst>
              <a:ext uri="{FF2B5EF4-FFF2-40B4-BE49-F238E27FC236}">
                <a16:creationId xmlns:a16="http://schemas.microsoft.com/office/drawing/2014/main" id="{8A539619-2E32-9833-1DC8-D2719D6468DA}"/>
              </a:ext>
            </a:extLst>
          </p:cNvPr>
          <p:cNvPicPr>
            <a:picLocks noChangeAspect="1"/>
          </p:cNvPicPr>
          <p:nvPr/>
        </p:nvPicPr>
        <p:blipFill>
          <a:blip r:embed="rId3"/>
          <a:stretch>
            <a:fillRect/>
          </a:stretch>
        </p:blipFill>
        <p:spPr>
          <a:xfrm>
            <a:off x="403860" y="2314447"/>
            <a:ext cx="11384280" cy="3997453"/>
          </a:xfrm>
          <a:prstGeom prst="rect">
            <a:avLst/>
          </a:prstGeom>
        </p:spPr>
      </p:pic>
      <p:sp>
        <p:nvSpPr>
          <p:cNvPr id="537" name="Rounded Rectangle 28">
            <a:extLst>
              <a:ext uri="{FF2B5EF4-FFF2-40B4-BE49-F238E27FC236}">
                <a16:creationId xmlns:a16="http://schemas.microsoft.com/office/drawing/2014/main" id="{BFF17453-A08D-9AD1-BDE8-E1E121511BBE}"/>
              </a:ext>
            </a:extLst>
          </p:cNvPr>
          <p:cNvSpPr/>
          <p:nvPr/>
        </p:nvSpPr>
        <p:spPr>
          <a:xfrm>
            <a:off x="6633504" y="2179510"/>
            <a:ext cx="3562056" cy="2080070"/>
          </a:xfrm>
          <a:prstGeom prst="roundRect">
            <a:avLst>
              <a:gd name="adj" fmla="val 3935"/>
            </a:avLst>
          </a:prstGeom>
          <a:noFill/>
          <a:ln w="3810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81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wheel(1)">
                                      <p:cBhvr>
                                        <p:cTn id="7" dur="1000"/>
                                        <p:tgtEl>
                                          <p:spTgt spid="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“Snap” or not</a:t>
            </a:r>
          </a:p>
        </p:txBody>
      </p:sp>
      <p:sp>
        <p:nvSpPr>
          <p:cNvPr id="457" name="Content Placeholder 2">
            <a:extLst>
              <a:ext uri="{FF2B5EF4-FFF2-40B4-BE49-F238E27FC236}">
                <a16:creationId xmlns:a16="http://schemas.microsoft.com/office/drawing/2014/main" id="{9B547898-7CCD-FEB3-F6D6-276BA6DA796C}"/>
              </a:ext>
            </a:extLst>
          </p:cNvPr>
          <p:cNvSpPr>
            <a:spLocks noGrp="1"/>
          </p:cNvSpPr>
          <p:nvPr>
            <p:ph idx="1"/>
          </p:nvPr>
        </p:nvSpPr>
        <p:spPr>
          <a:xfrm>
            <a:off x="838200" y="1825625"/>
            <a:ext cx="10515600" cy="4351338"/>
          </a:xfrm>
        </p:spPr>
        <p:txBody>
          <a:bodyPr>
            <a:normAutofit/>
          </a:bodyPr>
          <a:lstStyle/>
          <a:p>
            <a:pPr marL="285750" indent="-285750">
              <a:buFont typeface="Arial" panose="020B0604020202020204" pitchFamily="34" charset="0"/>
              <a:buChar char="•"/>
            </a:pPr>
            <a:r>
              <a:rPr lang="en-US" dirty="0"/>
              <a:t>Sometimes, we </a:t>
            </a:r>
            <a:r>
              <a:rPr lang="en-US" altLang="zh-CN" dirty="0"/>
              <a:t>cannot simply </a:t>
            </a:r>
            <a:r>
              <a:rPr lang="en-US" dirty="0"/>
              <a:t>snap the ray</a:t>
            </a:r>
          </a:p>
        </p:txBody>
      </p:sp>
      <p:grpSp>
        <p:nvGrpSpPr>
          <p:cNvPr id="564" name="Group 563">
            <a:extLst>
              <a:ext uri="{FF2B5EF4-FFF2-40B4-BE49-F238E27FC236}">
                <a16:creationId xmlns:a16="http://schemas.microsoft.com/office/drawing/2014/main" id="{3BE16F3A-D67B-E2D0-4054-98FF99EE6281}"/>
              </a:ext>
            </a:extLst>
          </p:cNvPr>
          <p:cNvGrpSpPr/>
          <p:nvPr/>
        </p:nvGrpSpPr>
        <p:grpSpPr>
          <a:xfrm>
            <a:off x="4015868" y="3144755"/>
            <a:ext cx="3624930" cy="1713078"/>
            <a:chOff x="4267328" y="2214523"/>
            <a:chExt cx="3624930" cy="1713078"/>
          </a:xfrm>
        </p:grpSpPr>
        <p:grpSp>
          <p:nvGrpSpPr>
            <p:cNvPr id="542" name="Graphic 610">
              <a:extLst>
                <a:ext uri="{FF2B5EF4-FFF2-40B4-BE49-F238E27FC236}">
                  <a16:creationId xmlns:a16="http://schemas.microsoft.com/office/drawing/2014/main" id="{47D4F744-A34C-5C51-5558-9BD19BE31176}"/>
                </a:ext>
              </a:extLst>
            </p:cNvPr>
            <p:cNvGrpSpPr/>
            <p:nvPr/>
          </p:nvGrpSpPr>
          <p:grpSpPr>
            <a:xfrm>
              <a:off x="4267328" y="2214523"/>
              <a:ext cx="2398222" cy="1391987"/>
              <a:chOff x="9734134" y="2603392"/>
              <a:chExt cx="1466273" cy="851061"/>
            </a:xfrm>
          </p:grpSpPr>
          <p:sp>
            <p:nvSpPr>
              <p:cNvPr id="546" name="Freeform: Shape 545">
                <a:extLst>
                  <a:ext uri="{FF2B5EF4-FFF2-40B4-BE49-F238E27FC236}">
                    <a16:creationId xmlns:a16="http://schemas.microsoft.com/office/drawing/2014/main" id="{9C744D3C-8FBB-803A-8834-7327AFB7B7EB}"/>
                  </a:ext>
                </a:extLst>
              </p:cNvPr>
              <p:cNvSpPr/>
              <p:nvPr/>
            </p:nvSpPr>
            <p:spPr>
              <a:xfrm>
                <a:off x="9734288" y="2603392"/>
                <a:ext cx="1466119" cy="733059"/>
              </a:xfrm>
              <a:custGeom>
                <a:avLst/>
                <a:gdLst>
                  <a:gd name="connsiteX0" fmla="*/ 0 w 1466119"/>
                  <a:gd name="connsiteY0" fmla="*/ 733060 h 733059"/>
                  <a:gd name="connsiteX1" fmla="*/ 733060 w 1466119"/>
                  <a:gd name="connsiteY1" fmla="*/ 0 h 733059"/>
                  <a:gd name="connsiteX2" fmla="*/ 1466120 w 1466119"/>
                  <a:gd name="connsiteY2" fmla="*/ 733060 h 733059"/>
                </a:gdLst>
                <a:ahLst/>
                <a:cxnLst>
                  <a:cxn ang="0">
                    <a:pos x="connsiteX0" y="connsiteY0"/>
                  </a:cxn>
                  <a:cxn ang="0">
                    <a:pos x="connsiteX1" y="connsiteY1"/>
                  </a:cxn>
                  <a:cxn ang="0">
                    <a:pos x="connsiteX2" y="connsiteY2"/>
                  </a:cxn>
                </a:cxnLst>
                <a:rect l="l" t="t" r="r" b="b"/>
                <a:pathLst>
                  <a:path w="1466119" h="733059">
                    <a:moveTo>
                      <a:pt x="0" y="733060"/>
                    </a:moveTo>
                    <a:cubicBezTo>
                      <a:pt x="0" y="328194"/>
                      <a:pt x="328195" y="0"/>
                      <a:pt x="733060" y="0"/>
                    </a:cubicBezTo>
                    <a:cubicBezTo>
                      <a:pt x="1137925" y="0"/>
                      <a:pt x="1466120" y="328194"/>
                      <a:pt x="1466120" y="733060"/>
                    </a:cubicBezTo>
                  </a:path>
                </a:pathLst>
              </a:custGeom>
              <a:noFill/>
              <a:ln w="17516" cap="rnd">
                <a:solidFill>
                  <a:srgbClr val="666666"/>
                </a:solidFill>
                <a:prstDash val="solid"/>
                <a:miter/>
              </a:ln>
            </p:spPr>
            <p:txBody>
              <a:bodyPr rtlCol="0" anchor="ctr"/>
              <a:lstStyle/>
              <a:p>
                <a:endParaRPr lang="en-US"/>
              </a:p>
            </p:txBody>
          </p:sp>
          <p:sp>
            <p:nvSpPr>
              <p:cNvPr id="547" name="Freeform: Shape 546">
                <a:extLst>
                  <a:ext uri="{FF2B5EF4-FFF2-40B4-BE49-F238E27FC236}">
                    <a16:creationId xmlns:a16="http://schemas.microsoft.com/office/drawing/2014/main" id="{DD72F47A-6191-0591-175D-6F2C13885DD4}"/>
                  </a:ext>
                </a:extLst>
              </p:cNvPr>
              <p:cNvSpPr/>
              <p:nvPr/>
            </p:nvSpPr>
            <p:spPr>
              <a:xfrm>
                <a:off x="9734134" y="3336452"/>
                <a:ext cx="1466119" cy="118002"/>
              </a:xfrm>
              <a:custGeom>
                <a:avLst/>
                <a:gdLst>
                  <a:gd name="connsiteX0" fmla="*/ 1466120 w 1466119"/>
                  <a:gd name="connsiteY0" fmla="*/ 0 h 118002"/>
                  <a:gd name="connsiteX1" fmla="*/ 733060 w 1466119"/>
                  <a:gd name="connsiteY1" fmla="*/ 118002 h 118002"/>
                  <a:gd name="connsiteX2" fmla="*/ 0 w 1466119"/>
                  <a:gd name="connsiteY2" fmla="*/ 0 h 118002"/>
                </a:gdLst>
                <a:ahLst/>
                <a:cxnLst>
                  <a:cxn ang="0">
                    <a:pos x="connsiteX0" y="connsiteY0"/>
                  </a:cxn>
                  <a:cxn ang="0">
                    <a:pos x="connsiteX1" y="connsiteY1"/>
                  </a:cxn>
                  <a:cxn ang="0">
                    <a:pos x="connsiteX2" y="connsiteY2"/>
                  </a:cxn>
                </a:cxnLst>
                <a:rect l="l" t="t" r="r" b="b"/>
                <a:pathLst>
                  <a:path w="1466119" h="118002">
                    <a:moveTo>
                      <a:pt x="1466120" y="0"/>
                    </a:moveTo>
                    <a:cubicBezTo>
                      <a:pt x="1466120" y="65147"/>
                      <a:pt x="1137925" y="118002"/>
                      <a:pt x="733060" y="118002"/>
                    </a:cubicBezTo>
                    <a:cubicBezTo>
                      <a:pt x="328195" y="118002"/>
                      <a:pt x="0" y="65147"/>
                      <a:pt x="0" y="0"/>
                    </a:cubicBezTo>
                  </a:path>
                </a:pathLst>
              </a:custGeom>
              <a:solidFill>
                <a:srgbClr val="DFE8EF"/>
              </a:solidFill>
              <a:ln w="17516" cap="rnd">
                <a:solidFill>
                  <a:srgbClr val="666666"/>
                </a:solidFill>
                <a:prstDash val="solid"/>
                <a:miter/>
              </a:ln>
            </p:spPr>
            <p:txBody>
              <a:bodyPr rtlCol="0" anchor="ctr"/>
              <a:lstStyle/>
              <a:p>
                <a:endParaRPr lang="en-US"/>
              </a:p>
            </p:txBody>
          </p:sp>
          <p:grpSp>
            <p:nvGrpSpPr>
              <p:cNvPr id="548" name="Graphic 610">
                <a:extLst>
                  <a:ext uri="{FF2B5EF4-FFF2-40B4-BE49-F238E27FC236}">
                    <a16:creationId xmlns:a16="http://schemas.microsoft.com/office/drawing/2014/main" id="{C6A1E400-1319-D95F-4C39-9095985BC292}"/>
                  </a:ext>
                </a:extLst>
              </p:cNvPr>
              <p:cNvGrpSpPr/>
              <p:nvPr/>
            </p:nvGrpSpPr>
            <p:grpSpPr>
              <a:xfrm>
                <a:off x="9734288" y="3218449"/>
                <a:ext cx="1466119" cy="118002"/>
                <a:chOff x="9734288" y="3218449"/>
                <a:chExt cx="1466119" cy="118002"/>
              </a:xfrm>
            </p:grpSpPr>
            <p:sp>
              <p:nvSpPr>
                <p:cNvPr id="549" name="Freeform: Shape 548">
                  <a:extLst>
                    <a:ext uri="{FF2B5EF4-FFF2-40B4-BE49-F238E27FC236}">
                      <a16:creationId xmlns:a16="http://schemas.microsoft.com/office/drawing/2014/main" id="{57C976A7-141B-EF7D-7101-7348958E60D8}"/>
                    </a:ext>
                  </a:extLst>
                </p:cNvPr>
                <p:cNvSpPr/>
                <p:nvPr/>
              </p:nvSpPr>
              <p:spPr>
                <a:xfrm>
                  <a:off x="9734288" y="3218449"/>
                  <a:ext cx="1466119" cy="118002"/>
                </a:xfrm>
                <a:custGeom>
                  <a:avLst/>
                  <a:gdLst>
                    <a:gd name="connsiteX0" fmla="*/ 0 w 1466119"/>
                    <a:gd name="connsiteY0" fmla="*/ 118003 h 118002"/>
                    <a:gd name="connsiteX1" fmla="*/ 733060 w 1466119"/>
                    <a:gd name="connsiteY1" fmla="*/ 0 h 118002"/>
                    <a:gd name="connsiteX2" fmla="*/ 1466120 w 1466119"/>
                    <a:gd name="connsiteY2" fmla="*/ 118003 h 118002"/>
                  </a:gdLst>
                  <a:ahLst/>
                  <a:cxnLst>
                    <a:cxn ang="0">
                      <a:pos x="connsiteX0" y="connsiteY0"/>
                    </a:cxn>
                    <a:cxn ang="0">
                      <a:pos x="connsiteX1" y="connsiteY1"/>
                    </a:cxn>
                    <a:cxn ang="0">
                      <a:pos x="connsiteX2" y="connsiteY2"/>
                    </a:cxn>
                  </a:cxnLst>
                  <a:rect l="l" t="t" r="r" b="b"/>
                  <a:pathLst>
                    <a:path w="1466119" h="118002">
                      <a:moveTo>
                        <a:pt x="0" y="118003"/>
                      </a:moveTo>
                      <a:cubicBezTo>
                        <a:pt x="0" y="52855"/>
                        <a:pt x="328195" y="0"/>
                        <a:pt x="733060" y="0"/>
                      </a:cubicBezTo>
                      <a:cubicBezTo>
                        <a:pt x="1137925" y="0"/>
                        <a:pt x="1466120" y="52855"/>
                        <a:pt x="1466120" y="118003"/>
                      </a:cubicBezTo>
                    </a:path>
                  </a:pathLst>
                </a:custGeom>
                <a:solidFill>
                  <a:srgbClr val="DFE8EF"/>
                </a:solidFill>
                <a:ln w="15358" cap="flat">
                  <a:noFill/>
                  <a:prstDash val="solid"/>
                  <a:miter/>
                </a:ln>
              </p:spPr>
              <p:txBody>
                <a:bodyPr rtlCol="0" anchor="ctr"/>
                <a:lstStyle/>
                <a:p>
                  <a:endParaRPr lang="en-US"/>
                </a:p>
              </p:txBody>
            </p:sp>
            <p:grpSp>
              <p:nvGrpSpPr>
                <p:cNvPr id="550" name="Graphic 610">
                  <a:extLst>
                    <a:ext uri="{FF2B5EF4-FFF2-40B4-BE49-F238E27FC236}">
                      <a16:creationId xmlns:a16="http://schemas.microsoft.com/office/drawing/2014/main" id="{8A879A88-21EE-8C3A-1E16-DF592DF86E9F}"/>
                    </a:ext>
                  </a:extLst>
                </p:cNvPr>
                <p:cNvGrpSpPr/>
                <p:nvPr/>
              </p:nvGrpSpPr>
              <p:grpSpPr>
                <a:xfrm>
                  <a:off x="9734288" y="3218449"/>
                  <a:ext cx="1465965" cy="118002"/>
                  <a:chOff x="9734288" y="3218449"/>
                  <a:chExt cx="1465965" cy="118002"/>
                </a:xfrm>
                <a:noFill/>
              </p:grpSpPr>
              <p:sp>
                <p:nvSpPr>
                  <p:cNvPr id="551" name="Freeform: Shape 550">
                    <a:extLst>
                      <a:ext uri="{FF2B5EF4-FFF2-40B4-BE49-F238E27FC236}">
                        <a16:creationId xmlns:a16="http://schemas.microsoft.com/office/drawing/2014/main" id="{85A34C57-99F8-8F65-A496-96D78815F3C2}"/>
                      </a:ext>
                    </a:extLst>
                  </p:cNvPr>
                  <p:cNvSpPr/>
                  <p:nvPr/>
                </p:nvSpPr>
                <p:spPr>
                  <a:xfrm>
                    <a:off x="9734288" y="3320626"/>
                    <a:ext cx="6606" cy="15825"/>
                  </a:xfrm>
                  <a:custGeom>
                    <a:avLst/>
                    <a:gdLst>
                      <a:gd name="connsiteX0" fmla="*/ 0 w 6606"/>
                      <a:gd name="connsiteY0" fmla="*/ 15826 h 15825"/>
                      <a:gd name="connsiteX1" fmla="*/ 6607 w 6606"/>
                      <a:gd name="connsiteY1" fmla="*/ 0 h 15825"/>
                    </a:gdLst>
                    <a:ahLst/>
                    <a:cxnLst>
                      <a:cxn ang="0">
                        <a:pos x="connsiteX0" y="connsiteY0"/>
                      </a:cxn>
                      <a:cxn ang="0">
                        <a:pos x="connsiteX1" y="connsiteY1"/>
                      </a:cxn>
                    </a:cxnLst>
                    <a:rect l="l" t="t" r="r" b="b"/>
                    <a:pathLst>
                      <a:path w="6606" h="15825">
                        <a:moveTo>
                          <a:pt x="0" y="15826"/>
                        </a:moveTo>
                        <a:cubicBezTo>
                          <a:pt x="0" y="10448"/>
                          <a:pt x="2305" y="5224"/>
                          <a:pt x="6607" y="0"/>
                        </a:cubicBezTo>
                      </a:path>
                    </a:pathLst>
                  </a:custGeom>
                  <a:noFill/>
                  <a:ln w="17516" cap="rnd">
                    <a:solidFill>
                      <a:srgbClr val="666666"/>
                    </a:solidFill>
                    <a:prstDash val="solid"/>
                    <a:miter/>
                  </a:ln>
                </p:spPr>
                <p:txBody>
                  <a:bodyPr rtlCol="0" anchor="ctr"/>
                  <a:lstStyle/>
                  <a:p>
                    <a:endParaRPr lang="en-US"/>
                  </a:p>
                </p:txBody>
              </p:sp>
              <p:sp>
                <p:nvSpPr>
                  <p:cNvPr id="552" name="Freeform: Shape 551">
                    <a:extLst>
                      <a:ext uri="{FF2B5EF4-FFF2-40B4-BE49-F238E27FC236}">
                        <a16:creationId xmlns:a16="http://schemas.microsoft.com/office/drawing/2014/main" id="{C3D7AF7C-3AB3-CD07-3B2C-F76E71FF47DB}"/>
                      </a:ext>
                    </a:extLst>
                  </p:cNvPr>
                  <p:cNvSpPr/>
                  <p:nvPr/>
                </p:nvSpPr>
                <p:spPr>
                  <a:xfrm>
                    <a:off x="9768553" y="3218449"/>
                    <a:ext cx="1412033" cy="90806"/>
                  </a:xfrm>
                  <a:custGeom>
                    <a:avLst/>
                    <a:gdLst>
                      <a:gd name="connsiteX0" fmla="*/ 0 w 1412033"/>
                      <a:gd name="connsiteY0" fmla="*/ 82202 h 90806"/>
                      <a:gd name="connsiteX1" fmla="*/ 698642 w 1412033"/>
                      <a:gd name="connsiteY1" fmla="*/ 0 h 90806"/>
                      <a:gd name="connsiteX2" fmla="*/ 1412034 w 1412033"/>
                      <a:gd name="connsiteY2" fmla="*/ 90807 h 90806"/>
                    </a:gdLst>
                    <a:ahLst/>
                    <a:cxnLst>
                      <a:cxn ang="0">
                        <a:pos x="connsiteX0" y="connsiteY0"/>
                      </a:cxn>
                      <a:cxn ang="0">
                        <a:pos x="connsiteX1" y="connsiteY1"/>
                      </a:cxn>
                      <a:cxn ang="0">
                        <a:pos x="connsiteX2" y="connsiteY2"/>
                      </a:cxn>
                    </a:cxnLst>
                    <a:rect l="l" t="t" r="r" b="b"/>
                    <a:pathLst>
                      <a:path w="1412033" h="90806">
                        <a:moveTo>
                          <a:pt x="0" y="82202"/>
                        </a:moveTo>
                        <a:cubicBezTo>
                          <a:pt x="94187" y="34571"/>
                          <a:pt x="371369" y="0"/>
                          <a:pt x="698642" y="0"/>
                        </a:cubicBezTo>
                        <a:cubicBezTo>
                          <a:pt x="1045428" y="0"/>
                          <a:pt x="1335825" y="38720"/>
                          <a:pt x="1412034" y="90807"/>
                        </a:cubicBezTo>
                      </a:path>
                    </a:pathLst>
                  </a:custGeom>
                  <a:noFill/>
                  <a:ln w="17516" cap="rnd">
                    <a:solidFill>
                      <a:srgbClr val="666666"/>
                    </a:solidFill>
                    <a:custDash>
                      <a:ds d="168308" sp="168308"/>
                    </a:custDash>
                    <a:miter/>
                  </a:ln>
                </p:spPr>
                <p:txBody>
                  <a:bodyPr rtlCol="0" anchor="ctr"/>
                  <a:lstStyle/>
                  <a:p>
                    <a:endParaRPr lang="en-US"/>
                  </a:p>
                </p:txBody>
              </p:sp>
              <p:sp>
                <p:nvSpPr>
                  <p:cNvPr id="553" name="Freeform: Shape 552">
                    <a:extLst>
                      <a:ext uri="{FF2B5EF4-FFF2-40B4-BE49-F238E27FC236}">
                        <a16:creationId xmlns:a16="http://schemas.microsoft.com/office/drawing/2014/main" id="{638E780C-76C0-DDD0-4954-B1864326C8A2}"/>
                      </a:ext>
                    </a:extLst>
                  </p:cNvPr>
                  <p:cNvSpPr/>
                  <p:nvPr/>
                </p:nvSpPr>
                <p:spPr>
                  <a:xfrm>
                    <a:off x="11193647" y="3320626"/>
                    <a:ext cx="6606" cy="15825"/>
                  </a:xfrm>
                  <a:custGeom>
                    <a:avLst/>
                    <a:gdLst>
                      <a:gd name="connsiteX0" fmla="*/ 0 w 6606"/>
                      <a:gd name="connsiteY0" fmla="*/ 0 h 15825"/>
                      <a:gd name="connsiteX1" fmla="*/ 6607 w 6606"/>
                      <a:gd name="connsiteY1" fmla="*/ 15826 h 15825"/>
                    </a:gdLst>
                    <a:ahLst/>
                    <a:cxnLst>
                      <a:cxn ang="0">
                        <a:pos x="connsiteX0" y="connsiteY0"/>
                      </a:cxn>
                      <a:cxn ang="0">
                        <a:pos x="connsiteX1" y="connsiteY1"/>
                      </a:cxn>
                    </a:cxnLst>
                    <a:rect l="l" t="t" r="r" b="b"/>
                    <a:pathLst>
                      <a:path w="6606" h="15825">
                        <a:moveTo>
                          <a:pt x="0" y="0"/>
                        </a:moveTo>
                        <a:cubicBezTo>
                          <a:pt x="4302" y="5224"/>
                          <a:pt x="6607" y="10448"/>
                          <a:pt x="6607" y="15826"/>
                        </a:cubicBezTo>
                      </a:path>
                    </a:pathLst>
                  </a:custGeom>
                  <a:noFill/>
                  <a:ln w="17516" cap="rnd">
                    <a:solidFill>
                      <a:srgbClr val="666666"/>
                    </a:solidFill>
                    <a:prstDash val="solid"/>
                    <a:miter/>
                  </a:ln>
                </p:spPr>
                <p:txBody>
                  <a:bodyPr rtlCol="0" anchor="ctr"/>
                  <a:lstStyle/>
                  <a:p>
                    <a:endParaRPr lang="en-US"/>
                  </a:p>
                </p:txBody>
              </p:sp>
            </p:grpSp>
          </p:grpSp>
        </p:grpSp>
        <p:pic>
          <p:nvPicPr>
            <p:cNvPr id="555" name="Graphic 554">
              <a:extLst>
                <a:ext uri="{FF2B5EF4-FFF2-40B4-BE49-F238E27FC236}">
                  <a16:creationId xmlns:a16="http://schemas.microsoft.com/office/drawing/2014/main" id="{3799250D-2139-4576-24AF-DA23E6C65E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68732" y="2604900"/>
              <a:ext cx="599520" cy="599520"/>
            </a:xfrm>
            <a:prstGeom prst="rect">
              <a:avLst/>
            </a:prstGeom>
          </p:spPr>
        </p:pic>
        <p:sp>
          <p:nvSpPr>
            <p:cNvPr id="558" name="TextBox 557">
              <a:extLst>
                <a:ext uri="{FF2B5EF4-FFF2-40B4-BE49-F238E27FC236}">
                  <a16:creationId xmlns:a16="http://schemas.microsoft.com/office/drawing/2014/main" id="{94A592D9-9E00-E7AE-4AD3-B0C0527027C0}"/>
                </a:ext>
              </a:extLst>
            </p:cNvPr>
            <p:cNvSpPr txBox="1"/>
            <p:nvPr/>
          </p:nvSpPr>
          <p:spPr>
            <a:xfrm>
              <a:off x="5808411" y="3558269"/>
              <a:ext cx="2083847" cy="369332"/>
            </a:xfrm>
            <a:prstGeom prst="rect">
              <a:avLst/>
            </a:prstGeom>
            <a:noFill/>
          </p:spPr>
          <p:txBody>
            <a:bodyPr wrap="square" rtlCol="0">
              <a:spAutoFit/>
            </a:bodyPr>
            <a:lstStyle/>
            <a:p>
              <a:pPr algn="ctr"/>
              <a:r>
                <a:rPr lang="en-US" altLang="zh-CN" dirty="0"/>
                <a:t>Sampled direction</a:t>
              </a:r>
              <a:endParaRPr lang="en-US" dirty="0"/>
            </a:p>
          </p:txBody>
        </p:sp>
        <p:cxnSp>
          <p:nvCxnSpPr>
            <p:cNvPr id="561" name="Straight Arrow Connector 560">
              <a:extLst>
                <a:ext uri="{FF2B5EF4-FFF2-40B4-BE49-F238E27FC236}">
                  <a16:creationId xmlns:a16="http://schemas.microsoft.com/office/drawing/2014/main" id="{A14132FD-EC0E-3819-7566-1133ECB7C06A}"/>
                </a:ext>
              </a:extLst>
            </p:cNvPr>
            <p:cNvCxnSpPr>
              <a:cxnSpLocks/>
            </p:cNvCxnSpPr>
            <p:nvPr/>
          </p:nvCxnSpPr>
          <p:spPr>
            <a:xfrm flipV="1">
              <a:off x="5500882" y="3079085"/>
              <a:ext cx="1091729" cy="356079"/>
            </a:xfrm>
            <a:prstGeom prst="straightConnector1">
              <a:avLst/>
            </a:prstGeom>
            <a:ln w="38100">
              <a:solidFill>
                <a:srgbClr val="1FB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5" name="Group 564">
            <a:extLst>
              <a:ext uri="{FF2B5EF4-FFF2-40B4-BE49-F238E27FC236}">
                <a16:creationId xmlns:a16="http://schemas.microsoft.com/office/drawing/2014/main" id="{BDE24532-95C5-1A81-7AFB-75F1E30E3DA8}"/>
              </a:ext>
            </a:extLst>
          </p:cNvPr>
          <p:cNvGrpSpPr/>
          <p:nvPr/>
        </p:nvGrpSpPr>
        <p:grpSpPr>
          <a:xfrm>
            <a:off x="5214602" y="3009818"/>
            <a:ext cx="2543667" cy="1355578"/>
            <a:chOff x="5466062" y="2079586"/>
            <a:chExt cx="2543667" cy="1355578"/>
          </a:xfrm>
        </p:grpSpPr>
        <p:sp>
          <p:nvSpPr>
            <p:cNvPr id="559" name="TextBox 558">
              <a:extLst>
                <a:ext uri="{FF2B5EF4-FFF2-40B4-BE49-F238E27FC236}">
                  <a16:creationId xmlns:a16="http://schemas.microsoft.com/office/drawing/2014/main" id="{C2AFBD58-A9ED-E123-130A-5754ACD81CF8}"/>
                </a:ext>
              </a:extLst>
            </p:cNvPr>
            <p:cNvSpPr txBox="1"/>
            <p:nvPr/>
          </p:nvSpPr>
          <p:spPr>
            <a:xfrm>
              <a:off x="5925882" y="2079586"/>
              <a:ext cx="2083847" cy="369332"/>
            </a:xfrm>
            <a:prstGeom prst="rect">
              <a:avLst/>
            </a:prstGeom>
            <a:noFill/>
          </p:spPr>
          <p:txBody>
            <a:bodyPr wrap="square" rtlCol="0">
              <a:spAutoFit/>
            </a:bodyPr>
            <a:lstStyle/>
            <a:p>
              <a:pPr algn="ctr"/>
              <a:r>
                <a:rPr lang="en-US" altLang="zh-CN" dirty="0"/>
                <a:t>Candidate direction</a:t>
              </a:r>
              <a:endParaRPr lang="en-US" dirty="0"/>
            </a:p>
          </p:txBody>
        </p:sp>
        <p:cxnSp>
          <p:nvCxnSpPr>
            <p:cNvPr id="556" name="Straight Arrow Connector 555">
              <a:extLst>
                <a:ext uri="{FF2B5EF4-FFF2-40B4-BE49-F238E27FC236}">
                  <a16:creationId xmlns:a16="http://schemas.microsoft.com/office/drawing/2014/main" id="{9BA7E9EF-BA56-39AA-6CF5-1087A54BAC45}"/>
                </a:ext>
              </a:extLst>
            </p:cNvPr>
            <p:cNvCxnSpPr>
              <a:cxnSpLocks/>
            </p:cNvCxnSpPr>
            <p:nvPr/>
          </p:nvCxnSpPr>
          <p:spPr>
            <a:xfrm flipV="1">
              <a:off x="5466062" y="2509981"/>
              <a:ext cx="684699" cy="925183"/>
            </a:xfrm>
            <a:prstGeom prst="straightConnector1">
              <a:avLst/>
            </a:prstGeom>
            <a:ln w="38100">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1811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64"/>
                                        </p:tgtEl>
                                        <p:attrNameLst>
                                          <p:attrName>style.visibility</p:attrName>
                                        </p:attrNameLst>
                                      </p:cBhvr>
                                      <p:to>
                                        <p:strVal val="visible"/>
                                      </p:to>
                                    </p:set>
                                    <p:animEffect transition="in" filter="wipe(down)">
                                      <p:cBhvr>
                                        <p:cTn id="7" dur="500"/>
                                        <p:tgtEl>
                                          <p:spTgt spid="5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65"/>
                                        </p:tgtEl>
                                        <p:attrNameLst>
                                          <p:attrName>style.visibility</p:attrName>
                                        </p:attrNameLst>
                                      </p:cBhvr>
                                      <p:to>
                                        <p:strVal val="visible"/>
                                      </p:to>
                                    </p:set>
                                    <p:animEffect transition="in" filter="wipe(down)">
                                      <p:cBhvr>
                                        <p:cTn id="12" dur="5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6CA32-1610-DC0F-014E-74179D7ABBE3}"/>
              </a:ext>
            </a:extLst>
          </p:cNvPr>
          <p:cNvSpPr>
            <a:spLocks noGrp="1"/>
          </p:cNvSpPr>
          <p:nvPr>
            <p:ph type="title"/>
          </p:nvPr>
        </p:nvSpPr>
        <p:spPr/>
        <p:txBody>
          <a:bodyPr>
            <a:normAutofit/>
          </a:bodyPr>
          <a:lstStyle/>
          <a:p>
            <a:r>
              <a:rPr lang="en-US" sz="3200" dirty="0"/>
              <a:t>Real-time ray tracing</a:t>
            </a:r>
          </a:p>
        </p:txBody>
      </p:sp>
      <p:pic>
        <p:nvPicPr>
          <p:cNvPr id="4" name="图片 3">
            <a:extLst>
              <a:ext uri="{FF2B5EF4-FFF2-40B4-BE49-F238E27FC236}">
                <a16:creationId xmlns:a16="http://schemas.microsoft.com/office/drawing/2014/main" id="{4B20DC40-B549-777B-63A2-A370605D3B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2052763"/>
            <a:ext cx="4724400" cy="3149600"/>
          </a:xfrm>
          <a:prstGeom prst="rect">
            <a:avLst/>
          </a:prstGeom>
          <a:ln w="19050">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EA42DB41-10FC-B3DC-D29D-27A8318BC84F}"/>
              </a:ext>
            </a:extLst>
          </p:cNvPr>
          <p:cNvSpPr txBox="1"/>
          <p:nvPr/>
        </p:nvSpPr>
        <p:spPr>
          <a:xfrm>
            <a:off x="5185341" y="5267679"/>
            <a:ext cx="1821332" cy="369332"/>
          </a:xfrm>
          <a:prstGeom prst="rect">
            <a:avLst/>
          </a:prstGeom>
          <a:noFill/>
        </p:spPr>
        <p:txBody>
          <a:bodyPr wrap="none" rtlCol="0">
            <a:spAutoFit/>
          </a:bodyPr>
          <a:lstStyle/>
          <a:p>
            <a:pPr algn="ctr"/>
            <a:r>
              <a:rPr lang="en-US" dirty="0"/>
              <a:t>Ray traced results</a:t>
            </a:r>
          </a:p>
        </p:txBody>
      </p:sp>
      <p:sp>
        <p:nvSpPr>
          <p:cNvPr id="3" name="Rectangle: Rounded Corners 20">
            <a:extLst>
              <a:ext uri="{FF2B5EF4-FFF2-40B4-BE49-F238E27FC236}">
                <a16:creationId xmlns:a16="http://schemas.microsoft.com/office/drawing/2014/main" id="{49ECDA2A-48AF-2067-F97D-19987A37B944}"/>
              </a:ext>
            </a:extLst>
          </p:cNvPr>
          <p:cNvSpPr/>
          <p:nvPr/>
        </p:nvSpPr>
        <p:spPr>
          <a:xfrm>
            <a:off x="7251759" y="4616236"/>
            <a:ext cx="2796298" cy="836109"/>
          </a:xfrm>
          <a:prstGeom prst="roundRect">
            <a:avLst>
              <a:gd name="adj" fmla="val 11752"/>
            </a:avLst>
          </a:prstGeom>
          <a:solidFill>
            <a:srgbClr val="F3A7A7"/>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to make it real-time?</a:t>
            </a:r>
          </a:p>
        </p:txBody>
      </p:sp>
    </p:spTree>
    <p:custDataLst>
      <p:tags r:id="rId1"/>
    </p:custDataLst>
    <p:extLst>
      <p:ext uri="{BB962C8B-B14F-4D97-AF65-F5344CB8AC3E}">
        <p14:creationId xmlns:p14="http://schemas.microsoft.com/office/powerpoint/2010/main" val="1783293297"/>
      </p:ext>
    </p:extLst>
  </p:cSld>
  <p:clrMapOvr>
    <a:masterClrMapping/>
  </p:clrMapOvr>
  <mc:AlternateContent xmlns:mc="http://schemas.openxmlformats.org/markup-compatibility/2006" xmlns:p14="http://schemas.microsoft.com/office/powerpoint/2010/main">
    <mc:Choice Requires="p14">
      <p:transition spd="slow" p14:dur="2000" advTm="374"/>
    </mc:Choice>
    <mc:Fallback xmlns="">
      <p:transition spd="slow" advTm="3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“Snap” or not</a:t>
            </a:r>
          </a:p>
        </p:txBody>
      </p:sp>
      <p:sp>
        <p:nvSpPr>
          <p:cNvPr id="457" name="Content Placeholder 2">
            <a:extLst>
              <a:ext uri="{FF2B5EF4-FFF2-40B4-BE49-F238E27FC236}">
                <a16:creationId xmlns:a16="http://schemas.microsoft.com/office/drawing/2014/main" id="{9B547898-7CCD-FEB3-F6D6-276BA6DA796C}"/>
              </a:ext>
            </a:extLst>
          </p:cNvPr>
          <p:cNvSpPr>
            <a:spLocks noGrp="1"/>
          </p:cNvSpPr>
          <p:nvPr>
            <p:ph idx="1"/>
          </p:nvPr>
        </p:nvSpPr>
        <p:spPr>
          <a:xfrm>
            <a:off x="838200" y="1825625"/>
            <a:ext cx="10515600" cy="4351338"/>
          </a:xfrm>
        </p:spPr>
        <p:txBody>
          <a:bodyPr>
            <a:normAutofit/>
          </a:bodyPr>
          <a:lstStyle/>
          <a:p>
            <a:pPr marL="285750" indent="-285750">
              <a:buFont typeface="Arial" panose="020B0604020202020204" pitchFamily="34" charset="0"/>
              <a:buChar char="•"/>
            </a:pPr>
            <a:r>
              <a:rPr lang="en-US" dirty="0"/>
              <a:t>Sometimes, we </a:t>
            </a:r>
            <a:r>
              <a:rPr lang="en-US" altLang="zh-CN" dirty="0"/>
              <a:t>cannot simply </a:t>
            </a:r>
            <a:r>
              <a:rPr lang="en-US" dirty="0"/>
              <a:t>snap the ray</a:t>
            </a:r>
          </a:p>
        </p:txBody>
      </p:sp>
      <p:pic>
        <p:nvPicPr>
          <p:cNvPr id="538" name="Picture 537">
            <a:extLst>
              <a:ext uri="{FF2B5EF4-FFF2-40B4-BE49-F238E27FC236}">
                <a16:creationId xmlns:a16="http://schemas.microsoft.com/office/drawing/2014/main" id="{3546FC42-1498-2C7E-9B4E-5B492BA478F7}"/>
              </a:ext>
            </a:extLst>
          </p:cNvPr>
          <p:cNvPicPr>
            <a:picLocks noChangeAspect="1"/>
          </p:cNvPicPr>
          <p:nvPr/>
        </p:nvPicPr>
        <p:blipFill>
          <a:blip r:embed="rId3"/>
          <a:stretch>
            <a:fillRect/>
          </a:stretch>
        </p:blipFill>
        <p:spPr>
          <a:xfrm>
            <a:off x="1161019" y="2262859"/>
            <a:ext cx="5046625" cy="1738435"/>
          </a:xfrm>
          <a:prstGeom prst="rect">
            <a:avLst/>
          </a:prstGeom>
        </p:spPr>
      </p:pic>
      <p:sp>
        <p:nvSpPr>
          <p:cNvPr id="3" name="Rectangle 2">
            <a:extLst>
              <a:ext uri="{FF2B5EF4-FFF2-40B4-BE49-F238E27FC236}">
                <a16:creationId xmlns:a16="http://schemas.microsoft.com/office/drawing/2014/main" id="{E7FFDBC1-312B-F461-23C3-FB55DB333F35}"/>
              </a:ext>
            </a:extLst>
          </p:cNvPr>
          <p:cNvSpPr/>
          <p:nvPr/>
        </p:nvSpPr>
        <p:spPr>
          <a:xfrm>
            <a:off x="1161019" y="3131820"/>
            <a:ext cx="4934981" cy="405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5344231-8E18-4A7D-4EA8-05AD81E48AE6}"/>
              </a:ext>
            </a:extLst>
          </p:cNvPr>
          <p:cNvSpPr/>
          <p:nvPr/>
        </p:nvSpPr>
        <p:spPr>
          <a:xfrm>
            <a:off x="1161019" y="3538332"/>
            <a:ext cx="4934981" cy="4954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F7F8A5D-4530-EF1E-FBBF-B53555502EF1}"/>
              </a:ext>
            </a:extLst>
          </p:cNvPr>
          <p:cNvGrpSpPr/>
          <p:nvPr/>
        </p:nvGrpSpPr>
        <p:grpSpPr>
          <a:xfrm>
            <a:off x="1067195" y="4519454"/>
            <a:ext cx="2083847" cy="1330669"/>
            <a:chOff x="542787" y="3887750"/>
            <a:chExt cx="2691911" cy="1718957"/>
          </a:xfrm>
        </p:grpSpPr>
        <p:sp>
          <p:nvSpPr>
            <p:cNvPr id="6" name="Freeform: Shape 5">
              <a:extLst>
                <a:ext uri="{FF2B5EF4-FFF2-40B4-BE49-F238E27FC236}">
                  <a16:creationId xmlns:a16="http://schemas.microsoft.com/office/drawing/2014/main" id="{91A31DAA-0F91-0C09-A603-B54519604DA0}"/>
                </a:ext>
              </a:extLst>
            </p:cNvPr>
            <p:cNvSpPr/>
            <p:nvPr/>
          </p:nvSpPr>
          <p:spPr>
            <a:xfrm>
              <a:off x="838420" y="3887750"/>
              <a:ext cx="2103667" cy="1051833"/>
            </a:xfrm>
            <a:custGeom>
              <a:avLst/>
              <a:gdLst>
                <a:gd name="connsiteX0" fmla="*/ 0 w 1466119"/>
                <a:gd name="connsiteY0" fmla="*/ 733060 h 733059"/>
                <a:gd name="connsiteX1" fmla="*/ 733060 w 1466119"/>
                <a:gd name="connsiteY1" fmla="*/ 0 h 733059"/>
                <a:gd name="connsiteX2" fmla="*/ 1466119 w 1466119"/>
                <a:gd name="connsiteY2" fmla="*/ 733060 h 733059"/>
              </a:gdLst>
              <a:ahLst/>
              <a:cxnLst>
                <a:cxn ang="0">
                  <a:pos x="connsiteX0" y="connsiteY0"/>
                </a:cxn>
                <a:cxn ang="0">
                  <a:pos x="connsiteX1" y="connsiteY1"/>
                </a:cxn>
                <a:cxn ang="0">
                  <a:pos x="connsiteX2" y="connsiteY2"/>
                </a:cxn>
              </a:cxnLst>
              <a:rect l="l" t="t" r="r" b="b"/>
              <a:pathLst>
                <a:path w="1466119" h="733059">
                  <a:moveTo>
                    <a:pt x="0" y="733060"/>
                  </a:moveTo>
                  <a:cubicBezTo>
                    <a:pt x="0" y="328194"/>
                    <a:pt x="328194" y="0"/>
                    <a:pt x="733060" y="0"/>
                  </a:cubicBezTo>
                  <a:cubicBezTo>
                    <a:pt x="1137925" y="0"/>
                    <a:pt x="1466119" y="328194"/>
                    <a:pt x="1466119" y="733060"/>
                  </a:cubicBezTo>
                </a:path>
              </a:pathLst>
            </a:custGeom>
            <a:noFill/>
            <a:ln w="17516" cap="rnd">
              <a:solidFill>
                <a:srgbClr val="666666"/>
              </a:solid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7C1C73EB-7451-6FDD-3CB2-A62DA792D443}"/>
                </a:ext>
              </a:extLst>
            </p:cNvPr>
            <p:cNvSpPr/>
            <p:nvPr/>
          </p:nvSpPr>
          <p:spPr>
            <a:xfrm>
              <a:off x="838200" y="4939584"/>
              <a:ext cx="2103666" cy="169316"/>
            </a:xfrm>
            <a:custGeom>
              <a:avLst/>
              <a:gdLst>
                <a:gd name="connsiteX0" fmla="*/ 1466119 w 1466118"/>
                <a:gd name="connsiteY0" fmla="*/ 0 h 118002"/>
                <a:gd name="connsiteX1" fmla="*/ 733059 w 1466118"/>
                <a:gd name="connsiteY1" fmla="*/ 118002 h 118002"/>
                <a:gd name="connsiteX2" fmla="*/ 0 w 1466118"/>
                <a:gd name="connsiteY2" fmla="*/ 0 h 118002"/>
              </a:gdLst>
              <a:ahLst/>
              <a:cxnLst>
                <a:cxn ang="0">
                  <a:pos x="connsiteX0" y="connsiteY0"/>
                </a:cxn>
                <a:cxn ang="0">
                  <a:pos x="connsiteX1" y="connsiteY1"/>
                </a:cxn>
                <a:cxn ang="0">
                  <a:pos x="connsiteX2" y="connsiteY2"/>
                </a:cxn>
              </a:cxnLst>
              <a:rect l="l" t="t" r="r" b="b"/>
              <a:pathLst>
                <a:path w="1466118" h="118002">
                  <a:moveTo>
                    <a:pt x="1466119" y="0"/>
                  </a:moveTo>
                  <a:cubicBezTo>
                    <a:pt x="1466119" y="65147"/>
                    <a:pt x="1137924" y="118002"/>
                    <a:pt x="733059" y="118002"/>
                  </a:cubicBezTo>
                  <a:cubicBezTo>
                    <a:pt x="328194" y="118002"/>
                    <a:pt x="0" y="65147"/>
                    <a:pt x="0" y="0"/>
                  </a:cubicBezTo>
                </a:path>
              </a:pathLst>
            </a:custGeom>
            <a:solidFill>
              <a:srgbClr val="EFE8DA"/>
            </a:solidFill>
            <a:ln w="17516" cap="rnd">
              <a:solidFill>
                <a:srgbClr val="666666"/>
              </a:solidFill>
              <a:prstDash val="solid"/>
              <a:miter/>
            </a:ln>
          </p:spPr>
          <p:txBody>
            <a:bodyPr rtlCol="0" anchor="ctr"/>
            <a:lstStyle/>
            <a:p>
              <a:endParaRPr lang="en-US" dirty="0"/>
            </a:p>
          </p:txBody>
        </p:sp>
        <p:grpSp>
          <p:nvGrpSpPr>
            <p:cNvPr id="8" name="Graphic 610">
              <a:extLst>
                <a:ext uri="{FF2B5EF4-FFF2-40B4-BE49-F238E27FC236}">
                  <a16:creationId xmlns:a16="http://schemas.microsoft.com/office/drawing/2014/main" id="{8EC95652-71AA-8242-8F08-9CD47E3190F3}"/>
                </a:ext>
              </a:extLst>
            </p:cNvPr>
            <p:cNvGrpSpPr/>
            <p:nvPr/>
          </p:nvGrpSpPr>
          <p:grpSpPr>
            <a:xfrm>
              <a:off x="838420" y="4770267"/>
              <a:ext cx="2103667" cy="169316"/>
              <a:chOff x="3590018" y="3218449"/>
              <a:chExt cx="1466119" cy="118002"/>
            </a:xfrm>
          </p:grpSpPr>
          <p:sp>
            <p:nvSpPr>
              <p:cNvPr id="38" name="Freeform: Shape 37">
                <a:extLst>
                  <a:ext uri="{FF2B5EF4-FFF2-40B4-BE49-F238E27FC236}">
                    <a16:creationId xmlns:a16="http://schemas.microsoft.com/office/drawing/2014/main" id="{E6A009E4-32B9-929F-5B36-708D8FA1549E}"/>
                  </a:ext>
                </a:extLst>
              </p:cNvPr>
              <p:cNvSpPr/>
              <p:nvPr/>
            </p:nvSpPr>
            <p:spPr>
              <a:xfrm>
                <a:off x="3590018" y="3218449"/>
                <a:ext cx="1466119" cy="118002"/>
              </a:xfrm>
              <a:custGeom>
                <a:avLst/>
                <a:gdLst>
                  <a:gd name="connsiteX0" fmla="*/ 0 w 1466119"/>
                  <a:gd name="connsiteY0" fmla="*/ 118003 h 118002"/>
                  <a:gd name="connsiteX1" fmla="*/ 733060 w 1466119"/>
                  <a:gd name="connsiteY1" fmla="*/ 0 h 118002"/>
                  <a:gd name="connsiteX2" fmla="*/ 1466119 w 1466119"/>
                  <a:gd name="connsiteY2" fmla="*/ 118003 h 118002"/>
                </a:gdLst>
                <a:ahLst/>
                <a:cxnLst>
                  <a:cxn ang="0">
                    <a:pos x="connsiteX0" y="connsiteY0"/>
                  </a:cxn>
                  <a:cxn ang="0">
                    <a:pos x="connsiteX1" y="connsiteY1"/>
                  </a:cxn>
                  <a:cxn ang="0">
                    <a:pos x="connsiteX2" y="connsiteY2"/>
                  </a:cxn>
                </a:cxnLst>
                <a:rect l="l" t="t" r="r" b="b"/>
                <a:pathLst>
                  <a:path w="1466119" h="118002">
                    <a:moveTo>
                      <a:pt x="0" y="118003"/>
                    </a:moveTo>
                    <a:cubicBezTo>
                      <a:pt x="0" y="52855"/>
                      <a:pt x="328194" y="0"/>
                      <a:pt x="733060" y="0"/>
                    </a:cubicBezTo>
                    <a:cubicBezTo>
                      <a:pt x="1137925" y="0"/>
                      <a:pt x="1466119" y="52855"/>
                      <a:pt x="1466119" y="118003"/>
                    </a:cubicBezTo>
                  </a:path>
                </a:pathLst>
              </a:custGeom>
              <a:solidFill>
                <a:srgbClr val="EFE8DA"/>
              </a:solidFill>
              <a:ln w="15358" cap="flat">
                <a:noFill/>
                <a:prstDash val="solid"/>
                <a:miter/>
              </a:ln>
            </p:spPr>
            <p:txBody>
              <a:bodyPr rtlCol="0" anchor="ctr"/>
              <a:lstStyle/>
              <a:p>
                <a:endParaRPr lang="en-US" dirty="0"/>
              </a:p>
            </p:txBody>
          </p:sp>
          <p:grpSp>
            <p:nvGrpSpPr>
              <p:cNvPr id="39" name="Graphic 610">
                <a:extLst>
                  <a:ext uri="{FF2B5EF4-FFF2-40B4-BE49-F238E27FC236}">
                    <a16:creationId xmlns:a16="http://schemas.microsoft.com/office/drawing/2014/main" id="{F370F769-1FE4-9611-2B40-A71222EC31B1}"/>
                  </a:ext>
                </a:extLst>
              </p:cNvPr>
              <p:cNvGrpSpPr/>
              <p:nvPr/>
            </p:nvGrpSpPr>
            <p:grpSpPr>
              <a:xfrm>
                <a:off x="3590018" y="3218449"/>
                <a:ext cx="1465965" cy="118002"/>
                <a:chOff x="3590018" y="3218449"/>
                <a:chExt cx="1465965" cy="118002"/>
              </a:xfrm>
              <a:noFill/>
            </p:grpSpPr>
            <p:sp>
              <p:nvSpPr>
                <p:cNvPr id="40" name="Freeform: Shape 39">
                  <a:extLst>
                    <a:ext uri="{FF2B5EF4-FFF2-40B4-BE49-F238E27FC236}">
                      <a16:creationId xmlns:a16="http://schemas.microsoft.com/office/drawing/2014/main" id="{85117CB6-F946-8A82-9E0A-2E0B5E91F28C}"/>
                    </a:ext>
                  </a:extLst>
                </p:cNvPr>
                <p:cNvSpPr/>
                <p:nvPr/>
              </p:nvSpPr>
              <p:spPr>
                <a:xfrm>
                  <a:off x="3590018" y="3320626"/>
                  <a:ext cx="6607" cy="15825"/>
                </a:xfrm>
                <a:custGeom>
                  <a:avLst/>
                  <a:gdLst>
                    <a:gd name="connsiteX0" fmla="*/ 0 w 6607"/>
                    <a:gd name="connsiteY0" fmla="*/ 15826 h 15825"/>
                    <a:gd name="connsiteX1" fmla="*/ 6607 w 6607"/>
                    <a:gd name="connsiteY1" fmla="*/ 0 h 15825"/>
                  </a:gdLst>
                  <a:ahLst/>
                  <a:cxnLst>
                    <a:cxn ang="0">
                      <a:pos x="connsiteX0" y="connsiteY0"/>
                    </a:cxn>
                    <a:cxn ang="0">
                      <a:pos x="connsiteX1" y="connsiteY1"/>
                    </a:cxn>
                  </a:cxnLst>
                  <a:rect l="l" t="t" r="r" b="b"/>
                  <a:pathLst>
                    <a:path w="6607" h="15825">
                      <a:moveTo>
                        <a:pt x="0" y="15826"/>
                      </a:moveTo>
                      <a:cubicBezTo>
                        <a:pt x="0" y="10448"/>
                        <a:pt x="2305" y="5224"/>
                        <a:pt x="6607" y="0"/>
                      </a:cubicBezTo>
                    </a:path>
                  </a:pathLst>
                </a:custGeom>
                <a:noFill/>
                <a:ln w="17516" cap="rnd">
                  <a:solidFill>
                    <a:srgbClr val="666666"/>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ABFAA8E-A6A3-6F23-6AC9-F8B66D57028E}"/>
                    </a:ext>
                  </a:extLst>
                </p:cNvPr>
                <p:cNvSpPr/>
                <p:nvPr/>
              </p:nvSpPr>
              <p:spPr>
                <a:xfrm>
                  <a:off x="3624436" y="3218449"/>
                  <a:ext cx="1412034" cy="90806"/>
                </a:xfrm>
                <a:custGeom>
                  <a:avLst/>
                  <a:gdLst>
                    <a:gd name="connsiteX0" fmla="*/ 0 w 1412034"/>
                    <a:gd name="connsiteY0" fmla="*/ 82202 h 90806"/>
                    <a:gd name="connsiteX1" fmla="*/ 698642 w 1412034"/>
                    <a:gd name="connsiteY1" fmla="*/ 0 h 90806"/>
                    <a:gd name="connsiteX2" fmla="*/ 1412035 w 1412034"/>
                    <a:gd name="connsiteY2" fmla="*/ 90807 h 90806"/>
                  </a:gdLst>
                  <a:ahLst/>
                  <a:cxnLst>
                    <a:cxn ang="0">
                      <a:pos x="connsiteX0" y="connsiteY0"/>
                    </a:cxn>
                    <a:cxn ang="0">
                      <a:pos x="connsiteX1" y="connsiteY1"/>
                    </a:cxn>
                    <a:cxn ang="0">
                      <a:pos x="connsiteX2" y="connsiteY2"/>
                    </a:cxn>
                  </a:cxnLst>
                  <a:rect l="l" t="t" r="r" b="b"/>
                  <a:pathLst>
                    <a:path w="1412034" h="90806">
                      <a:moveTo>
                        <a:pt x="0" y="82202"/>
                      </a:moveTo>
                      <a:cubicBezTo>
                        <a:pt x="94187" y="34571"/>
                        <a:pt x="371370" y="0"/>
                        <a:pt x="698642" y="0"/>
                      </a:cubicBezTo>
                      <a:cubicBezTo>
                        <a:pt x="1045428" y="0"/>
                        <a:pt x="1335824" y="38720"/>
                        <a:pt x="1412035" y="90807"/>
                      </a:cubicBezTo>
                    </a:path>
                  </a:pathLst>
                </a:custGeom>
                <a:noFill/>
                <a:ln w="17516" cap="rnd">
                  <a:solidFill>
                    <a:srgbClr val="666666"/>
                  </a:solidFill>
                  <a:custDash>
                    <a:ds d="168308" sp="168308"/>
                  </a:custDash>
                  <a:miter/>
                </a:ln>
              </p:spPr>
              <p:txBody>
                <a:bodyPr rtlCol="0" anchor="ctr"/>
                <a:lstStyle/>
                <a:p>
                  <a:endParaRPr lang="en-US"/>
                </a:p>
              </p:txBody>
            </p:sp>
            <p:sp>
              <p:nvSpPr>
                <p:cNvPr id="42" name="Freeform: Shape 41">
                  <a:extLst>
                    <a:ext uri="{FF2B5EF4-FFF2-40B4-BE49-F238E27FC236}">
                      <a16:creationId xmlns:a16="http://schemas.microsoft.com/office/drawing/2014/main" id="{57443923-7FAD-17EA-DCBA-23D0B7DBD2DD}"/>
                    </a:ext>
                  </a:extLst>
                </p:cNvPr>
                <p:cNvSpPr/>
                <p:nvPr/>
              </p:nvSpPr>
              <p:spPr>
                <a:xfrm>
                  <a:off x="5049377" y="3320626"/>
                  <a:ext cx="6606" cy="15825"/>
                </a:xfrm>
                <a:custGeom>
                  <a:avLst/>
                  <a:gdLst>
                    <a:gd name="connsiteX0" fmla="*/ 0 w 6606"/>
                    <a:gd name="connsiteY0" fmla="*/ 0 h 15825"/>
                    <a:gd name="connsiteX1" fmla="*/ 6607 w 6606"/>
                    <a:gd name="connsiteY1" fmla="*/ 15826 h 15825"/>
                  </a:gdLst>
                  <a:ahLst/>
                  <a:cxnLst>
                    <a:cxn ang="0">
                      <a:pos x="connsiteX0" y="connsiteY0"/>
                    </a:cxn>
                    <a:cxn ang="0">
                      <a:pos x="connsiteX1" y="connsiteY1"/>
                    </a:cxn>
                  </a:cxnLst>
                  <a:rect l="l" t="t" r="r" b="b"/>
                  <a:pathLst>
                    <a:path w="6606" h="15825">
                      <a:moveTo>
                        <a:pt x="0" y="0"/>
                      </a:moveTo>
                      <a:cubicBezTo>
                        <a:pt x="4302" y="5224"/>
                        <a:pt x="6607" y="10448"/>
                        <a:pt x="6607" y="15826"/>
                      </a:cubicBezTo>
                    </a:path>
                  </a:pathLst>
                </a:custGeom>
                <a:noFill/>
                <a:ln w="17516" cap="rnd">
                  <a:solidFill>
                    <a:srgbClr val="666666"/>
                  </a:solidFill>
                  <a:prstDash val="solid"/>
                  <a:miter/>
                </a:ln>
              </p:spPr>
              <p:txBody>
                <a:bodyPr rtlCol="0" anchor="ctr"/>
                <a:lstStyle/>
                <a:p>
                  <a:endParaRPr lang="en-US"/>
                </a:p>
              </p:txBody>
            </p:sp>
          </p:grpSp>
        </p:grpSp>
        <p:grpSp>
          <p:nvGrpSpPr>
            <p:cNvPr id="9" name="Group 8">
              <a:extLst>
                <a:ext uri="{FF2B5EF4-FFF2-40B4-BE49-F238E27FC236}">
                  <a16:creationId xmlns:a16="http://schemas.microsoft.com/office/drawing/2014/main" id="{0E722218-85BB-1F94-FA51-4097C2506C3C}"/>
                </a:ext>
              </a:extLst>
            </p:cNvPr>
            <p:cNvGrpSpPr/>
            <p:nvPr/>
          </p:nvGrpSpPr>
          <p:grpSpPr>
            <a:xfrm>
              <a:off x="933869" y="3914498"/>
              <a:ext cx="1924869" cy="1167575"/>
              <a:chOff x="933869" y="3914498"/>
              <a:chExt cx="1924869" cy="1167575"/>
            </a:xfrm>
          </p:grpSpPr>
          <p:grpSp>
            <p:nvGrpSpPr>
              <p:cNvPr id="11" name="Graphic 610">
                <a:extLst>
                  <a:ext uri="{FF2B5EF4-FFF2-40B4-BE49-F238E27FC236}">
                    <a16:creationId xmlns:a16="http://schemas.microsoft.com/office/drawing/2014/main" id="{CB77E3B9-675D-2273-E089-01A46775D4D8}"/>
                  </a:ext>
                </a:extLst>
              </p:cNvPr>
              <p:cNvGrpSpPr/>
              <p:nvPr/>
            </p:nvGrpSpPr>
            <p:grpSpPr>
              <a:xfrm>
                <a:off x="1808229" y="3914498"/>
                <a:ext cx="153882" cy="1046983"/>
                <a:chOff x="4269454" y="2621523"/>
                <a:chExt cx="107246" cy="729679"/>
              </a:xfrm>
              <a:solidFill>
                <a:srgbClr val="F2D680"/>
              </a:solidFill>
            </p:grpSpPr>
            <p:sp>
              <p:nvSpPr>
                <p:cNvPr id="36" name="Freeform: Shape 35">
                  <a:extLst>
                    <a:ext uri="{FF2B5EF4-FFF2-40B4-BE49-F238E27FC236}">
                      <a16:creationId xmlns:a16="http://schemas.microsoft.com/office/drawing/2014/main" id="{C9F08A34-2999-7126-97D0-B020F4351E48}"/>
                    </a:ext>
                  </a:extLst>
                </p:cNvPr>
                <p:cNvSpPr/>
                <p:nvPr/>
              </p:nvSpPr>
              <p:spPr>
                <a:xfrm>
                  <a:off x="4323078" y="2698808"/>
                  <a:ext cx="15364" cy="652393"/>
                </a:xfrm>
                <a:custGeom>
                  <a:avLst/>
                  <a:gdLst>
                    <a:gd name="connsiteX0" fmla="*/ 0 w 15364"/>
                    <a:gd name="connsiteY0" fmla="*/ 652394 h 652393"/>
                    <a:gd name="connsiteX1" fmla="*/ 0 w 15364"/>
                    <a:gd name="connsiteY1" fmla="*/ 0 h 652393"/>
                  </a:gdLst>
                  <a:ahLst/>
                  <a:cxnLst>
                    <a:cxn ang="0">
                      <a:pos x="connsiteX0" y="connsiteY0"/>
                    </a:cxn>
                    <a:cxn ang="0">
                      <a:pos x="connsiteX1" y="connsiteY1"/>
                    </a:cxn>
                  </a:cxnLst>
                  <a:rect l="l" t="t" r="r" b="b"/>
                  <a:pathLst>
                    <a:path w="15364" h="652393">
                      <a:moveTo>
                        <a:pt x="0" y="652394"/>
                      </a:moveTo>
                      <a:lnTo>
                        <a:pt x="0" y="0"/>
                      </a:lnTo>
                    </a:path>
                  </a:pathLst>
                </a:custGeom>
                <a:ln w="30716" cap="rnd">
                  <a:solidFill>
                    <a:srgbClr val="18A2DB"/>
                  </a:solid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E4F81FF6-6062-A21F-8536-D81181DCCDCA}"/>
                    </a:ext>
                  </a:extLst>
                </p:cNvPr>
                <p:cNvSpPr/>
                <p:nvPr/>
              </p:nvSpPr>
              <p:spPr>
                <a:xfrm>
                  <a:off x="4269454" y="2621523"/>
                  <a:ext cx="107246" cy="92957"/>
                </a:xfrm>
                <a:custGeom>
                  <a:avLst/>
                  <a:gdLst>
                    <a:gd name="connsiteX0" fmla="*/ 107247 w 107246"/>
                    <a:gd name="connsiteY0" fmla="*/ 92958 h 92957"/>
                    <a:gd name="connsiteX1" fmla="*/ 53624 w 107246"/>
                    <a:gd name="connsiteY1" fmla="*/ 0 h 92957"/>
                    <a:gd name="connsiteX2" fmla="*/ 0 w 107246"/>
                    <a:gd name="connsiteY2" fmla="*/ 92958 h 92957"/>
                  </a:gdLst>
                  <a:ahLst/>
                  <a:cxnLst>
                    <a:cxn ang="0">
                      <a:pos x="connsiteX0" y="connsiteY0"/>
                    </a:cxn>
                    <a:cxn ang="0">
                      <a:pos x="connsiteX1" y="connsiteY1"/>
                    </a:cxn>
                    <a:cxn ang="0">
                      <a:pos x="connsiteX2" y="connsiteY2"/>
                    </a:cxn>
                  </a:cxnLst>
                  <a:rect l="l" t="t" r="r" b="b"/>
                  <a:pathLst>
                    <a:path w="107246" h="92957">
                      <a:moveTo>
                        <a:pt x="107247" y="92958"/>
                      </a:moveTo>
                      <a:lnTo>
                        <a:pt x="53624" y="0"/>
                      </a:lnTo>
                      <a:lnTo>
                        <a:pt x="0" y="92958"/>
                      </a:lnTo>
                      <a:close/>
                    </a:path>
                  </a:pathLst>
                </a:custGeom>
                <a:solidFill>
                  <a:srgbClr val="1FB0FF"/>
                </a:solidFill>
                <a:ln w="15358" cap="flat">
                  <a:noFill/>
                  <a:prstDash val="solid"/>
                  <a:miter/>
                </a:ln>
              </p:spPr>
              <p:txBody>
                <a:bodyPr rtlCol="0" anchor="ctr"/>
                <a:lstStyle/>
                <a:p>
                  <a:endParaRPr lang="en-US"/>
                </a:p>
              </p:txBody>
            </p:sp>
          </p:grpSp>
          <p:grpSp>
            <p:nvGrpSpPr>
              <p:cNvPr id="12" name="Graphic 610">
                <a:extLst>
                  <a:ext uri="{FF2B5EF4-FFF2-40B4-BE49-F238E27FC236}">
                    <a16:creationId xmlns:a16="http://schemas.microsoft.com/office/drawing/2014/main" id="{9B5CBC46-AE2D-C1CB-8C0C-29C9FB1093CA}"/>
                  </a:ext>
                </a:extLst>
              </p:cNvPr>
              <p:cNvGrpSpPr/>
              <p:nvPr/>
            </p:nvGrpSpPr>
            <p:grpSpPr>
              <a:xfrm>
                <a:off x="1357380" y="4563985"/>
                <a:ext cx="527570" cy="397496"/>
                <a:chOff x="3955242" y="3074173"/>
                <a:chExt cx="367682" cy="277029"/>
              </a:xfrm>
              <a:solidFill>
                <a:srgbClr val="F2D680"/>
              </a:solidFill>
            </p:grpSpPr>
            <p:sp>
              <p:nvSpPr>
                <p:cNvPr id="34" name="Freeform: Shape 33">
                  <a:extLst>
                    <a:ext uri="{FF2B5EF4-FFF2-40B4-BE49-F238E27FC236}">
                      <a16:creationId xmlns:a16="http://schemas.microsoft.com/office/drawing/2014/main" id="{68DEB531-680A-B1A7-1EF3-89B04E104D49}"/>
                    </a:ext>
                  </a:extLst>
                </p:cNvPr>
                <p:cNvSpPr/>
                <p:nvPr/>
              </p:nvSpPr>
              <p:spPr>
                <a:xfrm>
                  <a:off x="4016855" y="3120575"/>
                  <a:ext cx="306068" cy="230627"/>
                </a:xfrm>
                <a:custGeom>
                  <a:avLst/>
                  <a:gdLst>
                    <a:gd name="connsiteX0" fmla="*/ 306069 w 306068"/>
                    <a:gd name="connsiteY0" fmla="*/ 230627 h 230627"/>
                    <a:gd name="connsiteX1" fmla="*/ 0 w 306068"/>
                    <a:gd name="connsiteY1" fmla="*/ 0 h 230627"/>
                  </a:gdLst>
                  <a:ahLst/>
                  <a:cxnLst>
                    <a:cxn ang="0">
                      <a:pos x="connsiteX0" y="connsiteY0"/>
                    </a:cxn>
                    <a:cxn ang="0">
                      <a:pos x="connsiteX1" y="connsiteY1"/>
                    </a:cxn>
                  </a:cxnLst>
                  <a:rect l="l" t="t" r="r" b="b"/>
                  <a:pathLst>
                    <a:path w="306068" h="230627">
                      <a:moveTo>
                        <a:pt x="306069" y="230627"/>
                      </a:moveTo>
                      <a:lnTo>
                        <a:pt x="0" y="0"/>
                      </a:lnTo>
                    </a:path>
                  </a:pathLst>
                </a:custGeom>
                <a:solidFill>
                  <a:srgbClr val="18A2DB"/>
                </a:solidFill>
                <a:ln w="30716" cap="rnd">
                  <a:solidFill>
                    <a:srgbClr val="18A2DB"/>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3527C3E-A947-E233-89D0-D33DF207194C}"/>
                    </a:ext>
                  </a:extLst>
                </p:cNvPr>
                <p:cNvSpPr/>
                <p:nvPr/>
              </p:nvSpPr>
              <p:spPr>
                <a:xfrm>
                  <a:off x="3955242" y="3074173"/>
                  <a:ext cx="106478" cy="98642"/>
                </a:xfrm>
                <a:custGeom>
                  <a:avLst/>
                  <a:gdLst>
                    <a:gd name="connsiteX0" fmla="*/ 106479 w 106478"/>
                    <a:gd name="connsiteY0" fmla="*/ 13060 h 98642"/>
                    <a:gd name="connsiteX1" fmla="*/ 0 w 106478"/>
                    <a:gd name="connsiteY1" fmla="*/ 0 h 98642"/>
                    <a:gd name="connsiteX2" fmla="*/ 41946 w 106478"/>
                    <a:gd name="connsiteY2" fmla="*/ 98643 h 98642"/>
                  </a:gdLst>
                  <a:ahLst/>
                  <a:cxnLst>
                    <a:cxn ang="0">
                      <a:pos x="connsiteX0" y="connsiteY0"/>
                    </a:cxn>
                    <a:cxn ang="0">
                      <a:pos x="connsiteX1" y="connsiteY1"/>
                    </a:cxn>
                    <a:cxn ang="0">
                      <a:pos x="connsiteX2" y="connsiteY2"/>
                    </a:cxn>
                  </a:cxnLst>
                  <a:rect l="l" t="t" r="r" b="b"/>
                  <a:pathLst>
                    <a:path w="106478" h="98642">
                      <a:moveTo>
                        <a:pt x="106479" y="13060"/>
                      </a:moveTo>
                      <a:lnTo>
                        <a:pt x="0" y="0"/>
                      </a:lnTo>
                      <a:lnTo>
                        <a:pt x="41946" y="98643"/>
                      </a:lnTo>
                      <a:close/>
                    </a:path>
                  </a:pathLst>
                </a:custGeom>
                <a:solidFill>
                  <a:srgbClr val="18A2DB"/>
                </a:solidFill>
                <a:ln w="15358" cap="flat">
                  <a:solidFill>
                    <a:srgbClr val="18A2DB"/>
                  </a:solidFill>
                  <a:prstDash val="solid"/>
                  <a:miter/>
                </a:ln>
              </p:spPr>
              <p:txBody>
                <a:bodyPr rtlCol="0" anchor="ctr"/>
                <a:lstStyle/>
                <a:p>
                  <a:endParaRPr lang="en-US"/>
                </a:p>
              </p:txBody>
            </p:sp>
          </p:grpSp>
          <p:grpSp>
            <p:nvGrpSpPr>
              <p:cNvPr id="13" name="Graphic 610">
                <a:extLst>
                  <a:ext uri="{FF2B5EF4-FFF2-40B4-BE49-F238E27FC236}">
                    <a16:creationId xmlns:a16="http://schemas.microsoft.com/office/drawing/2014/main" id="{BB593DAE-50E3-B73B-E419-25C3A36218E5}"/>
                  </a:ext>
                </a:extLst>
              </p:cNvPr>
              <p:cNvGrpSpPr/>
              <p:nvPr/>
            </p:nvGrpSpPr>
            <p:grpSpPr>
              <a:xfrm>
                <a:off x="1446668" y="4003125"/>
                <a:ext cx="438282" cy="958356"/>
                <a:chOff x="4017470" y="2683290"/>
                <a:chExt cx="305454" cy="667912"/>
              </a:xfrm>
              <a:solidFill>
                <a:srgbClr val="F2D680"/>
              </a:solidFill>
            </p:grpSpPr>
            <p:sp>
              <p:nvSpPr>
                <p:cNvPr id="32" name="Freeform: Shape 31">
                  <a:extLst>
                    <a:ext uri="{FF2B5EF4-FFF2-40B4-BE49-F238E27FC236}">
                      <a16:creationId xmlns:a16="http://schemas.microsoft.com/office/drawing/2014/main" id="{69D47718-FE46-1EEA-0351-766CE1AED9E9}"/>
                    </a:ext>
                  </a:extLst>
                </p:cNvPr>
                <p:cNvSpPr/>
                <p:nvPr/>
              </p:nvSpPr>
              <p:spPr>
                <a:xfrm>
                  <a:off x="4060184" y="2753968"/>
                  <a:ext cx="262739" cy="597233"/>
                </a:xfrm>
                <a:custGeom>
                  <a:avLst/>
                  <a:gdLst>
                    <a:gd name="connsiteX0" fmla="*/ 262740 w 262739"/>
                    <a:gd name="connsiteY0" fmla="*/ 597234 h 597233"/>
                    <a:gd name="connsiteX1" fmla="*/ 0 w 262739"/>
                    <a:gd name="connsiteY1" fmla="*/ 0 h 597233"/>
                  </a:gdLst>
                  <a:ahLst/>
                  <a:cxnLst>
                    <a:cxn ang="0">
                      <a:pos x="connsiteX0" y="connsiteY0"/>
                    </a:cxn>
                    <a:cxn ang="0">
                      <a:pos x="connsiteX1" y="connsiteY1"/>
                    </a:cxn>
                  </a:cxnLst>
                  <a:rect l="l" t="t" r="r" b="b"/>
                  <a:pathLst>
                    <a:path w="262739" h="597233">
                      <a:moveTo>
                        <a:pt x="262740" y="597234"/>
                      </a:moveTo>
                      <a:lnTo>
                        <a:pt x="0" y="0"/>
                      </a:lnTo>
                    </a:path>
                  </a:pathLst>
                </a:custGeom>
                <a:solidFill>
                  <a:srgbClr val="1FB0FF"/>
                </a:solidFill>
                <a:ln w="30716" cap="rnd">
                  <a:solidFill>
                    <a:srgbClr val="18A2DB"/>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6C4EEFC-8782-5FBD-17CF-A3E8B936199D}"/>
                    </a:ext>
                  </a:extLst>
                </p:cNvPr>
                <p:cNvSpPr/>
                <p:nvPr/>
              </p:nvSpPr>
              <p:spPr>
                <a:xfrm>
                  <a:off x="4017470" y="2683290"/>
                  <a:ext cx="98027" cy="106632"/>
                </a:xfrm>
                <a:custGeom>
                  <a:avLst/>
                  <a:gdLst>
                    <a:gd name="connsiteX0" fmla="*/ 98028 w 98027"/>
                    <a:gd name="connsiteY0" fmla="*/ 63457 h 106632"/>
                    <a:gd name="connsiteX1" fmla="*/ 11677 w 98027"/>
                    <a:gd name="connsiteY1" fmla="*/ 0 h 106632"/>
                    <a:gd name="connsiteX2" fmla="*/ 0 w 98027"/>
                    <a:gd name="connsiteY2" fmla="*/ 106632 h 106632"/>
                  </a:gdLst>
                  <a:ahLst/>
                  <a:cxnLst>
                    <a:cxn ang="0">
                      <a:pos x="connsiteX0" y="connsiteY0"/>
                    </a:cxn>
                    <a:cxn ang="0">
                      <a:pos x="connsiteX1" y="connsiteY1"/>
                    </a:cxn>
                    <a:cxn ang="0">
                      <a:pos x="connsiteX2" y="connsiteY2"/>
                    </a:cxn>
                  </a:cxnLst>
                  <a:rect l="l" t="t" r="r" b="b"/>
                  <a:pathLst>
                    <a:path w="98027" h="106632">
                      <a:moveTo>
                        <a:pt x="98028" y="63457"/>
                      </a:moveTo>
                      <a:lnTo>
                        <a:pt x="11677" y="0"/>
                      </a:lnTo>
                      <a:lnTo>
                        <a:pt x="0" y="106632"/>
                      </a:lnTo>
                      <a:close/>
                    </a:path>
                  </a:pathLst>
                </a:custGeom>
                <a:solidFill>
                  <a:srgbClr val="1FB0FF"/>
                </a:solidFill>
                <a:ln w="15358" cap="flat">
                  <a:solidFill>
                    <a:srgbClr val="18A2DB"/>
                  </a:solidFill>
                  <a:prstDash val="solid"/>
                  <a:miter/>
                </a:ln>
              </p:spPr>
              <p:txBody>
                <a:bodyPr rtlCol="0" anchor="ctr"/>
                <a:lstStyle/>
                <a:p>
                  <a:endParaRPr lang="en-US"/>
                </a:p>
              </p:txBody>
            </p:sp>
          </p:grpSp>
          <p:grpSp>
            <p:nvGrpSpPr>
              <p:cNvPr id="14" name="Graphic 610">
                <a:extLst>
                  <a:ext uri="{FF2B5EF4-FFF2-40B4-BE49-F238E27FC236}">
                    <a16:creationId xmlns:a16="http://schemas.microsoft.com/office/drawing/2014/main" id="{DCD86E8B-1F7C-4F14-937F-1AB99E090462}"/>
                  </a:ext>
                </a:extLst>
              </p:cNvPr>
              <p:cNvGrpSpPr/>
              <p:nvPr/>
            </p:nvGrpSpPr>
            <p:grpSpPr>
              <a:xfrm>
                <a:off x="1885171" y="4220502"/>
                <a:ext cx="331136" cy="740979"/>
                <a:chOff x="4323078" y="2834788"/>
                <a:chExt cx="230780" cy="516414"/>
              </a:xfrm>
              <a:solidFill>
                <a:srgbClr val="F2D680"/>
              </a:solidFill>
            </p:grpSpPr>
            <p:sp>
              <p:nvSpPr>
                <p:cNvPr id="30" name="Freeform: Shape 29">
                  <a:extLst>
                    <a:ext uri="{FF2B5EF4-FFF2-40B4-BE49-F238E27FC236}">
                      <a16:creationId xmlns:a16="http://schemas.microsoft.com/office/drawing/2014/main" id="{71AE48BB-9C16-7D41-633E-77862C3D452D}"/>
                    </a:ext>
                  </a:extLst>
                </p:cNvPr>
                <p:cNvSpPr/>
                <p:nvPr/>
              </p:nvSpPr>
              <p:spPr>
                <a:xfrm>
                  <a:off x="4323078" y="2905927"/>
                  <a:ext cx="187451" cy="445274"/>
                </a:xfrm>
                <a:custGeom>
                  <a:avLst/>
                  <a:gdLst>
                    <a:gd name="connsiteX0" fmla="*/ 0 w 187451"/>
                    <a:gd name="connsiteY0" fmla="*/ 445275 h 445274"/>
                    <a:gd name="connsiteX1" fmla="*/ 187452 w 187451"/>
                    <a:gd name="connsiteY1" fmla="*/ 0 h 445274"/>
                  </a:gdLst>
                  <a:ahLst/>
                  <a:cxnLst>
                    <a:cxn ang="0">
                      <a:pos x="connsiteX0" y="connsiteY0"/>
                    </a:cxn>
                    <a:cxn ang="0">
                      <a:pos x="connsiteX1" y="connsiteY1"/>
                    </a:cxn>
                  </a:cxnLst>
                  <a:rect l="l" t="t" r="r" b="b"/>
                  <a:pathLst>
                    <a:path w="187451" h="445274">
                      <a:moveTo>
                        <a:pt x="0" y="445275"/>
                      </a:moveTo>
                      <a:lnTo>
                        <a:pt x="187452" y="0"/>
                      </a:lnTo>
                    </a:path>
                  </a:pathLst>
                </a:custGeom>
                <a:ln w="30716" cap="rnd">
                  <a:solidFill>
                    <a:srgbClr val="18A2DB"/>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DB01F69-D42D-98E2-3A0B-3306141B5BF2}"/>
                    </a:ext>
                  </a:extLst>
                </p:cNvPr>
                <p:cNvSpPr/>
                <p:nvPr/>
              </p:nvSpPr>
              <p:spPr>
                <a:xfrm>
                  <a:off x="4455062" y="2834788"/>
                  <a:ext cx="98796" cy="106325"/>
                </a:xfrm>
                <a:custGeom>
                  <a:avLst/>
                  <a:gdLst>
                    <a:gd name="connsiteX0" fmla="*/ 98797 w 98796"/>
                    <a:gd name="connsiteY0" fmla="*/ 106325 h 106325"/>
                    <a:gd name="connsiteX1" fmla="*/ 85429 w 98796"/>
                    <a:gd name="connsiteY1" fmla="*/ 0 h 106325"/>
                    <a:gd name="connsiteX2" fmla="*/ 0 w 98796"/>
                    <a:gd name="connsiteY2" fmla="*/ 64686 h 106325"/>
                  </a:gdLst>
                  <a:ahLst/>
                  <a:cxnLst>
                    <a:cxn ang="0">
                      <a:pos x="connsiteX0" y="connsiteY0"/>
                    </a:cxn>
                    <a:cxn ang="0">
                      <a:pos x="connsiteX1" y="connsiteY1"/>
                    </a:cxn>
                    <a:cxn ang="0">
                      <a:pos x="connsiteX2" y="connsiteY2"/>
                    </a:cxn>
                  </a:cxnLst>
                  <a:rect l="l" t="t" r="r" b="b"/>
                  <a:pathLst>
                    <a:path w="98796" h="106325">
                      <a:moveTo>
                        <a:pt x="98797" y="106325"/>
                      </a:moveTo>
                      <a:lnTo>
                        <a:pt x="85429" y="0"/>
                      </a:lnTo>
                      <a:lnTo>
                        <a:pt x="0" y="64686"/>
                      </a:lnTo>
                      <a:close/>
                    </a:path>
                  </a:pathLst>
                </a:custGeom>
                <a:solidFill>
                  <a:srgbClr val="1FB0FF"/>
                </a:solidFill>
                <a:ln w="15358" cap="flat">
                  <a:noFill/>
                  <a:prstDash val="solid"/>
                  <a:miter/>
                </a:ln>
              </p:spPr>
              <p:txBody>
                <a:bodyPr rtlCol="0" anchor="ctr"/>
                <a:lstStyle/>
                <a:p>
                  <a:endParaRPr lang="en-US"/>
                </a:p>
              </p:txBody>
            </p:sp>
          </p:grpSp>
          <p:grpSp>
            <p:nvGrpSpPr>
              <p:cNvPr id="15" name="Graphic 610">
                <a:extLst>
                  <a:ext uri="{FF2B5EF4-FFF2-40B4-BE49-F238E27FC236}">
                    <a16:creationId xmlns:a16="http://schemas.microsoft.com/office/drawing/2014/main" id="{C4C295B6-096B-00CC-7D24-FD73C69A6E84}"/>
                  </a:ext>
                </a:extLst>
              </p:cNvPr>
              <p:cNvGrpSpPr/>
              <p:nvPr/>
            </p:nvGrpSpPr>
            <p:grpSpPr>
              <a:xfrm>
                <a:off x="1893769" y="4097263"/>
                <a:ext cx="582245" cy="843714"/>
                <a:chOff x="4329070" y="2748898"/>
                <a:chExt cx="405787" cy="588014"/>
              </a:xfrm>
              <a:solidFill>
                <a:srgbClr val="F2D680"/>
              </a:solidFill>
            </p:grpSpPr>
            <p:sp>
              <p:nvSpPr>
                <p:cNvPr id="28" name="Freeform: Shape 27">
                  <a:extLst>
                    <a:ext uri="{FF2B5EF4-FFF2-40B4-BE49-F238E27FC236}">
                      <a16:creationId xmlns:a16="http://schemas.microsoft.com/office/drawing/2014/main" id="{DD451FD1-BC46-67C1-7D00-496278288556}"/>
                    </a:ext>
                  </a:extLst>
                </p:cNvPr>
                <p:cNvSpPr/>
                <p:nvPr/>
              </p:nvSpPr>
              <p:spPr>
                <a:xfrm>
                  <a:off x="4329070" y="2812355"/>
                  <a:ext cx="361997" cy="524557"/>
                </a:xfrm>
                <a:custGeom>
                  <a:avLst/>
                  <a:gdLst>
                    <a:gd name="connsiteX0" fmla="*/ 0 w 361997"/>
                    <a:gd name="connsiteY0" fmla="*/ 524558 h 524557"/>
                    <a:gd name="connsiteX1" fmla="*/ 361997 w 361997"/>
                    <a:gd name="connsiteY1" fmla="*/ 0 h 524557"/>
                  </a:gdLst>
                  <a:ahLst/>
                  <a:cxnLst>
                    <a:cxn ang="0">
                      <a:pos x="connsiteX0" y="connsiteY0"/>
                    </a:cxn>
                    <a:cxn ang="0">
                      <a:pos x="connsiteX1" y="connsiteY1"/>
                    </a:cxn>
                  </a:cxnLst>
                  <a:rect l="l" t="t" r="r" b="b"/>
                  <a:pathLst>
                    <a:path w="361997" h="524557">
                      <a:moveTo>
                        <a:pt x="0" y="524558"/>
                      </a:moveTo>
                      <a:lnTo>
                        <a:pt x="361997" y="0"/>
                      </a:lnTo>
                    </a:path>
                  </a:pathLst>
                </a:custGeom>
                <a:solidFill>
                  <a:srgbClr val="1FB0FF"/>
                </a:solidFill>
                <a:ln w="30716" cap="rnd">
                  <a:solidFill>
                    <a:srgbClr val="18A2DB"/>
                  </a:solid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076A85DE-6539-AA85-88B2-92EF02342E47}"/>
                    </a:ext>
                  </a:extLst>
                </p:cNvPr>
                <p:cNvSpPr/>
                <p:nvPr/>
              </p:nvSpPr>
              <p:spPr>
                <a:xfrm>
                  <a:off x="4637905" y="2748898"/>
                  <a:ext cx="96952" cy="106939"/>
                </a:xfrm>
                <a:custGeom>
                  <a:avLst/>
                  <a:gdLst>
                    <a:gd name="connsiteX0" fmla="*/ 88348 w 96952"/>
                    <a:gd name="connsiteY0" fmla="*/ 106940 h 106939"/>
                    <a:gd name="connsiteX1" fmla="*/ 96952 w 96952"/>
                    <a:gd name="connsiteY1" fmla="*/ 0 h 106939"/>
                    <a:gd name="connsiteX2" fmla="*/ 0 w 96952"/>
                    <a:gd name="connsiteY2" fmla="*/ 45941 h 106939"/>
                  </a:gdLst>
                  <a:ahLst/>
                  <a:cxnLst>
                    <a:cxn ang="0">
                      <a:pos x="connsiteX0" y="connsiteY0"/>
                    </a:cxn>
                    <a:cxn ang="0">
                      <a:pos x="connsiteX1" y="connsiteY1"/>
                    </a:cxn>
                    <a:cxn ang="0">
                      <a:pos x="connsiteX2" y="connsiteY2"/>
                    </a:cxn>
                  </a:cxnLst>
                  <a:rect l="l" t="t" r="r" b="b"/>
                  <a:pathLst>
                    <a:path w="96952" h="106939">
                      <a:moveTo>
                        <a:pt x="88348" y="106940"/>
                      </a:moveTo>
                      <a:lnTo>
                        <a:pt x="96952" y="0"/>
                      </a:lnTo>
                      <a:lnTo>
                        <a:pt x="0" y="45941"/>
                      </a:lnTo>
                      <a:close/>
                    </a:path>
                  </a:pathLst>
                </a:custGeom>
                <a:solidFill>
                  <a:srgbClr val="18A2DB"/>
                </a:solidFill>
                <a:ln w="15358" cap="flat">
                  <a:noFill/>
                  <a:prstDash val="solid"/>
                  <a:miter/>
                </a:ln>
              </p:spPr>
              <p:txBody>
                <a:bodyPr rtlCol="0" anchor="ctr"/>
                <a:lstStyle/>
                <a:p>
                  <a:endParaRPr lang="en-US"/>
                </a:p>
              </p:txBody>
            </p:sp>
          </p:grpSp>
          <p:grpSp>
            <p:nvGrpSpPr>
              <p:cNvPr id="16" name="Graphic 610">
                <a:extLst>
                  <a:ext uri="{FF2B5EF4-FFF2-40B4-BE49-F238E27FC236}">
                    <a16:creationId xmlns:a16="http://schemas.microsoft.com/office/drawing/2014/main" id="{83022CF2-EFFB-F793-5420-BC705677144C}"/>
                  </a:ext>
                </a:extLst>
              </p:cNvPr>
              <p:cNvGrpSpPr/>
              <p:nvPr/>
            </p:nvGrpSpPr>
            <p:grpSpPr>
              <a:xfrm>
                <a:off x="1885171" y="4610722"/>
                <a:ext cx="973567" cy="352080"/>
                <a:chOff x="4323078" y="3106746"/>
                <a:chExt cx="678513" cy="245377"/>
              </a:xfrm>
              <a:solidFill>
                <a:srgbClr val="F2D680"/>
              </a:solidFill>
            </p:grpSpPr>
            <p:sp>
              <p:nvSpPr>
                <p:cNvPr id="26" name="Freeform: Shape 25">
                  <a:extLst>
                    <a:ext uri="{FF2B5EF4-FFF2-40B4-BE49-F238E27FC236}">
                      <a16:creationId xmlns:a16="http://schemas.microsoft.com/office/drawing/2014/main" id="{3E923803-BD39-E293-E2A9-E19F5A79B47E}"/>
                    </a:ext>
                  </a:extLst>
                </p:cNvPr>
                <p:cNvSpPr/>
                <p:nvPr/>
              </p:nvSpPr>
              <p:spPr>
                <a:xfrm>
                  <a:off x="4323078" y="3152687"/>
                  <a:ext cx="605223" cy="199436"/>
                </a:xfrm>
                <a:custGeom>
                  <a:avLst/>
                  <a:gdLst>
                    <a:gd name="connsiteX0" fmla="*/ 0 w 605223"/>
                    <a:gd name="connsiteY0" fmla="*/ 199436 h 199436"/>
                    <a:gd name="connsiteX1" fmla="*/ 605224 w 605223"/>
                    <a:gd name="connsiteY1" fmla="*/ 0 h 199436"/>
                  </a:gdLst>
                  <a:ahLst/>
                  <a:cxnLst>
                    <a:cxn ang="0">
                      <a:pos x="connsiteX0" y="connsiteY0"/>
                    </a:cxn>
                    <a:cxn ang="0">
                      <a:pos x="connsiteX1" y="connsiteY1"/>
                    </a:cxn>
                  </a:cxnLst>
                  <a:rect l="l" t="t" r="r" b="b"/>
                  <a:pathLst>
                    <a:path w="605223" h="199436">
                      <a:moveTo>
                        <a:pt x="0" y="199436"/>
                      </a:moveTo>
                      <a:lnTo>
                        <a:pt x="605224" y="0"/>
                      </a:lnTo>
                    </a:path>
                  </a:pathLst>
                </a:custGeom>
                <a:solidFill>
                  <a:srgbClr val="1FB0FF"/>
                </a:solidFill>
                <a:ln w="30716" cap="rnd">
                  <a:solidFill>
                    <a:srgbClr val="18A2DB"/>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59B89FB-393A-7C59-AFCD-0A9D2BDE5D51}"/>
                    </a:ext>
                  </a:extLst>
                </p:cNvPr>
                <p:cNvSpPr/>
                <p:nvPr/>
              </p:nvSpPr>
              <p:spPr>
                <a:xfrm>
                  <a:off x="4896496" y="3106746"/>
                  <a:ext cx="105095" cy="101869"/>
                </a:xfrm>
                <a:custGeom>
                  <a:avLst/>
                  <a:gdLst>
                    <a:gd name="connsiteX0" fmla="*/ 33649 w 105095"/>
                    <a:gd name="connsiteY0" fmla="*/ 101869 h 101869"/>
                    <a:gd name="connsiteX1" fmla="*/ 105096 w 105095"/>
                    <a:gd name="connsiteY1" fmla="*/ 21818 h 101869"/>
                    <a:gd name="connsiteX2" fmla="*/ 0 w 105095"/>
                    <a:gd name="connsiteY2" fmla="*/ 0 h 101869"/>
                  </a:gdLst>
                  <a:ahLst/>
                  <a:cxnLst>
                    <a:cxn ang="0">
                      <a:pos x="connsiteX0" y="connsiteY0"/>
                    </a:cxn>
                    <a:cxn ang="0">
                      <a:pos x="connsiteX1" y="connsiteY1"/>
                    </a:cxn>
                    <a:cxn ang="0">
                      <a:pos x="connsiteX2" y="connsiteY2"/>
                    </a:cxn>
                  </a:cxnLst>
                  <a:rect l="l" t="t" r="r" b="b"/>
                  <a:pathLst>
                    <a:path w="105095" h="101869">
                      <a:moveTo>
                        <a:pt x="33649" y="101869"/>
                      </a:moveTo>
                      <a:lnTo>
                        <a:pt x="105096" y="21818"/>
                      </a:lnTo>
                      <a:lnTo>
                        <a:pt x="0" y="0"/>
                      </a:lnTo>
                      <a:close/>
                    </a:path>
                  </a:pathLst>
                </a:custGeom>
                <a:solidFill>
                  <a:srgbClr val="18A2DB"/>
                </a:solidFill>
                <a:ln w="15358" cap="flat">
                  <a:noFill/>
                  <a:prstDash val="solid"/>
                  <a:miter/>
                </a:ln>
              </p:spPr>
              <p:txBody>
                <a:bodyPr rtlCol="0" anchor="ctr"/>
                <a:lstStyle/>
                <a:p>
                  <a:endParaRPr lang="en-US"/>
                </a:p>
              </p:txBody>
            </p:sp>
          </p:grpSp>
          <p:grpSp>
            <p:nvGrpSpPr>
              <p:cNvPr id="17" name="Graphic 610">
                <a:extLst>
                  <a:ext uri="{FF2B5EF4-FFF2-40B4-BE49-F238E27FC236}">
                    <a16:creationId xmlns:a16="http://schemas.microsoft.com/office/drawing/2014/main" id="{FAC99103-0347-6B30-D6BA-FDFCA282B679}"/>
                  </a:ext>
                </a:extLst>
              </p:cNvPr>
              <p:cNvGrpSpPr/>
              <p:nvPr/>
            </p:nvGrpSpPr>
            <p:grpSpPr>
              <a:xfrm>
                <a:off x="1372814" y="4929072"/>
                <a:ext cx="512358" cy="153001"/>
                <a:chOff x="3965998" y="3328615"/>
                <a:chExt cx="357080" cy="106632"/>
              </a:xfrm>
              <a:solidFill>
                <a:srgbClr val="F2D680"/>
              </a:solidFill>
            </p:grpSpPr>
            <p:sp>
              <p:nvSpPr>
                <p:cNvPr id="24" name="Freeform: Shape 23">
                  <a:extLst>
                    <a:ext uri="{FF2B5EF4-FFF2-40B4-BE49-F238E27FC236}">
                      <a16:creationId xmlns:a16="http://schemas.microsoft.com/office/drawing/2014/main" id="{2A76C556-5090-26E9-F492-4EBCAE7219DD}"/>
                    </a:ext>
                  </a:extLst>
                </p:cNvPr>
                <p:cNvSpPr/>
                <p:nvPr/>
              </p:nvSpPr>
              <p:spPr>
                <a:xfrm>
                  <a:off x="4042668" y="3351202"/>
                  <a:ext cx="280409" cy="32573"/>
                </a:xfrm>
                <a:custGeom>
                  <a:avLst/>
                  <a:gdLst>
                    <a:gd name="connsiteX0" fmla="*/ 280410 w 280409"/>
                    <a:gd name="connsiteY0" fmla="*/ 0 h 32573"/>
                    <a:gd name="connsiteX1" fmla="*/ 0 w 280409"/>
                    <a:gd name="connsiteY1" fmla="*/ 32574 h 32573"/>
                  </a:gdLst>
                  <a:ahLst/>
                  <a:cxnLst>
                    <a:cxn ang="0">
                      <a:pos x="connsiteX0" y="connsiteY0"/>
                    </a:cxn>
                    <a:cxn ang="0">
                      <a:pos x="connsiteX1" y="connsiteY1"/>
                    </a:cxn>
                  </a:cxnLst>
                  <a:rect l="l" t="t" r="r" b="b"/>
                  <a:pathLst>
                    <a:path w="280409" h="32573">
                      <a:moveTo>
                        <a:pt x="280410" y="0"/>
                      </a:moveTo>
                      <a:lnTo>
                        <a:pt x="0" y="32574"/>
                      </a:lnTo>
                    </a:path>
                  </a:pathLst>
                </a:custGeom>
                <a:solidFill>
                  <a:srgbClr val="18A2DB"/>
                </a:solidFill>
                <a:ln w="30716" cap="rnd">
                  <a:solidFill>
                    <a:srgbClr val="18A2DB"/>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C411DB1-431E-B117-B5A5-D960AA1138D6}"/>
                    </a:ext>
                  </a:extLst>
                </p:cNvPr>
                <p:cNvSpPr/>
                <p:nvPr/>
              </p:nvSpPr>
              <p:spPr>
                <a:xfrm>
                  <a:off x="3965998" y="3328615"/>
                  <a:ext cx="98489" cy="106632"/>
                </a:xfrm>
                <a:custGeom>
                  <a:avLst/>
                  <a:gdLst>
                    <a:gd name="connsiteX0" fmla="*/ 86044 w 98489"/>
                    <a:gd name="connsiteY0" fmla="*/ 0 h 106632"/>
                    <a:gd name="connsiteX1" fmla="*/ 0 w 98489"/>
                    <a:gd name="connsiteY1" fmla="*/ 64072 h 106632"/>
                    <a:gd name="connsiteX2" fmla="*/ 98489 w 98489"/>
                    <a:gd name="connsiteY2" fmla="*/ 106632 h 106632"/>
                  </a:gdLst>
                  <a:ahLst/>
                  <a:cxnLst>
                    <a:cxn ang="0">
                      <a:pos x="connsiteX0" y="connsiteY0"/>
                    </a:cxn>
                    <a:cxn ang="0">
                      <a:pos x="connsiteX1" y="connsiteY1"/>
                    </a:cxn>
                    <a:cxn ang="0">
                      <a:pos x="connsiteX2" y="connsiteY2"/>
                    </a:cxn>
                  </a:cxnLst>
                  <a:rect l="l" t="t" r="r" b="b"/>
                  <a:pathLst>
                    <a:path w="98489" h="106632">
                      <a:moveTo>
                        <a:pt x="86044" y="0"/>
                      </a:moveTo>
                      <a:lnTo>
                        <a:pt x="0" y="64072"/>
                      </a:lnTo>
                      <a:lnTo>
                        <a:pt x="98489" y="106632"/>
                      </a:lnTo>
                      <a:close/>
                    </a:path>
                  </a:pathLst>
                </a:custGeom>
                <a:solidFill>
                  <a:srgbClr val="18A2DB"/>
                </a:solidFill>
                <a:ln w="15358" cap="flat">
                  <a:noFill/>
                  <a:prstDash val="solid"/>
                  <a:miter/>
                </a:ln>
              </p:spPr>
              <p:txBody>
                <a:bodyPr rtlCol="0" anchor="ctr"/>
                <a:lstStyle/>
                <a:p>
                  <a:endParaRPr lang="en-US"/>
                </a:p>
              </p:txBody>
            </p:sp>
          </p:grpSp>
          <p:grpSp>
            <p:nvGrpSpPr>
              <p:cNvPr id="18" name="Graphic 610">
                <a:extLst>
                  <a:ext uri="{FF2B5EF4-FFF2-40B4-BE49-F238E27FC236}">
                    <a16:creationId xmlns:a16="http://schemas.microsoft.com/office/drawing/2014/main" id="{5A74FA6E-DB1A-AC86-A0E0-4FC149141740}"/>
                  </a:ext>
                </a:extLst>
              </p:cNvPr>
              <p:cNvGrpSpPr/>
              <p:nvPr/>
            </p:nvGrpSpPr>
            <p:grpSpPr>
              <a:xfrm>
                <a:off x="933869" y="4580739"/>
                <a:ext cx="943805" cy="380740"/>
                <a:chOff x="3660082" y="3085850"/>
                <a:chExt cx="657771" cy="265351"/>
              </a:xfrm>
              <a:solidFill>
                <a:srgbClr val="F2D680"/>
              </a:solidFill>
            </p:grpSpPr>
            <p:sp>
              <p:nvSpPr>
                <p:cNvPr id="22" name="Freeform: Shape 21">
                  <a:extLst>
                    <a:ext uri="{FF2B5EF4-FFF2-40B4-BE49-F238E27FC236}">
                      <a16:creationId xmlns:a16="http://schemas.microsoft.com/office/drawing/2014/main" id="{18C2E238-A2E2-645C-6B29-5536A3957332}"/>
                    </a:ext>
                  </a:extLst>
                </p:cNvPr>
                <p:cNvSpPr/>
                <p:nvPr/>
              </p:nvSpPr>
              <p:spPr>
                <a:xfrm>
                  <a:off x="3732297" y="3130562"/>
                  <a:ext cx="585556" cy="220639"/>
                </a:xfrm>
                <a:custGeom>
                  <a:avLst/>
                  <a:gdLst>
                    <a:gd name="connsiteX0" fmla="*/ 585556 w 585556"/>
                    <a:gd name="connsiteY0" fmla="*/ 220640 h 220639"/>
                    <a:gd name="connsiteX1" fmla="*/ 0 w 585556"/>
                    <a:gd name="connsiteY1" fmla="*/ 0 h 220639"/>
                  </a:gdLst>
                  <a:ahLst/>
                  <a:cxnLst>
                    <a:cxn ang="0">
                      <a:pos x="connsiteX0" y="connsiteY0"/>
                    </a:cxn>
                    <a:cxn ang="0">
                      <a:pos x="connsiteX1" y="connsiteY1"/>
                    </a:cxn>
                  </a:cxnLst>
                  <a:rect l="l" t="t" r="r" b="b"/>
                  <a:pathLst>
                    <a:path w="585556" h="220639">
                      <a:moveTo>
                        <a:pt x="585556" y="220640"/>
                      </a:moveTo>
                      <a:lnTo>
                        <a:pt x="0" y="0"/>
                      </a:lnTo>
                    </a:path>
                  </a:pathLst>
                </a:custGeom>
                <a:solidFill>
                  <a:srgbClr val="18A2DB"/>
                </a:solidFill>
                <a:ln w="30716" cap="rnd">
                  <a:solidFill>
                    <a:srgbClr val="18A2DB"/>
                  </a:solid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9910B0FC-A0E7-AC91-CCE1-3E69FA576C7A}"/>
                    </a:ext>
                  </a:extLst>
                </p:cNvPr>
                <p:cNvSpPr/>
                <p:nvPr/>
              </p:nvSpPr>
              <p:spPr>
                <a:xfrm>
                  <a:off x="3660082" y="3085850"/>
                  <a:ext cx="105864" cy="100332"/>
                </a:xfrm>
                <a:custGeom>
                  <a:avLst/>
                  <a:gdLst>
                    <a:gd name="connsiteX0" fmla="*/ 105864 w 105864"/>
                    <a:gd name="connsiteY0" fmla="*/ 0 h 100332"/>
                    <a:gd name="connsiteX1" fmla="*/ 0 w 105864"/>
                    <a:gd name="connsiteY1" fmla="*/ 17516 h 100332"/>
                    <a:gd name="connsiteX2" fmla="*/ 68067 w 105864"/>
                    <a:gd name="connsiteY2" fmla="*/ 100333 h 100332"/>
                  </a:gdLst>
                  <a:ahLst/>
                  <a:cxnLst>
                    <a:cxn ang="0">
                      <a:pos x="connsiteX0" y="connsiteY0"/>
                    </a:cxn>
                    <a:cxn ang="0">
                      <a:pos x="connsiteX1" y="connsiteY1"/>
                    </a:cxn>
                    <a:cxn ang="0">
                      <a:pos x="connsiteX2" y="connsiteY2"/>
                    </a:cxn>
                  </a:cxnLst>
                  <a:rect l="l" t="t" r="r" b="b"/>
                  <a:pathLst>
                    <a:path w="105864" h="100332">
                      <a:moveTo>
                        <a:pt x="105864" y="0"/>
                      </a:moveTo>
                      <a:lnTo>
                        <a:pt x="0" y="17516"/>
                      </a:lnTo>
                      <a:lnTo>
                        <a:pt x="68067" y="100333"/>
                      </a:lnTo>
                      <a:close/>
                    </a:path>
                  </a:pathLst>
                </a:custGeom>
                <a:solidFill>
                  <a:srgbClr val="18A2DB"/>
                </a:solidFill>
                <a:ln w="15358" cap="flat">
                  <a:noFill/>
                  <a:prstDash val="solid"/>
                  <a:miter/>
                </a:ln>
              </p:spPr>
              <p:txBody>
                <a:bodyPr rtlCol="0" anchor="ctr"/>
                <a:lstStyle/>
                <a:p>
                  <a:endParaRPr lang="en-US"/>
                </a:p>
              </p:txBody>
            </p:sp>
          </p:grpSp>
          <p:grpSp>
            <p:nvGrpSpPr>
              <p:cNvPr id="19" name="Graphic 610">
                <a:extLst>
                  <a:ext uri="{FF2B5EF4-FFF2-40B4-BE49-F238E27FC236}">
                    <a16:creationId xmlns:a16="http://schemas.microsoft.com/office/drawing/2014/main" id="{318E9CA3-07CB-C54C-9E7C-8FEA876CF574}"/>
                  </a:ext>
                </a:extLst>
              </p:cNvPr>
              <p:cNvGrpSpPr/>
              <p:nvPr/>
            </p:nvGrpSpPr>
            <p:grpSpPr>
              <a:xfrm>
                <a:off x="1889360" y="4921135"/>
                <a:ext cx="646179" cy="153663"/>
                <a:chOff x="4325997" y="3323084"/>
                <a:chExt cx="450345" cy="107093"/>
              </a:xfrm>
              <a:solidFill>
                <a:srgbClr val="F2D680"/>
              </a:solidFill>
            </p:grpSpPr>
            <p:sp>
              <p:nvSpPr>
                <p:cNvPr id="20" name="Freeform: Shape 19">
                  <a:extLst>
                    <a:ext uri="{FF2B5EF4-FFF2-40B4-BE49-F238E27FC236}">
                      <a16:creationId xmlns:a16="http://schemas.microsoft.com/office/drawing/2014/main" id="{0521790F-521D-A1F6-1892-693BCA99A6DC}"/>
                    </a:ext>
                  </a:extLst>
                </p:cNvPr>
                <p:cNvSpPr/>
                <p:nvPr/>
              </p:nvSpPr>
              <p:spPr>
                <a:xfrm>
                  <a:off x="4325997" y="3351202"/>
                  <a:ext cx="373367" cy="26581"/>
                </a:xfrm>
                <a:custGeom>
                  <a:avLst/>
                  <a:gdLst>
                    <a:gd name="connsiteX0" fmla="*/ 0 w 373367"/>
                    <a:gd name="connsiteY0" fmla="*/ 0 h 26581"/>
                    <a:gd name="connsiteX1" fmla="*/ 373367 w 373367"/>
                    <a:gd name="connsiteY1" fmla="*/ 26581 h 26581"/>
                  </a:gdLst>
                  <a:ahLst/>
                  <a:cxnLst>
                    <a:cxn ang="0">
                      <a:pos x="connsiteX0" y="connsiteY0"/>
                    </a:cxn>
                    <a:cxn ang="0">
                      <a:pos x="connsiteX1" y="connsiteY1"/>
                    </a:cxn>
                  </a:cxnLst>
                  <a:rect l="l" t="t" r="r" b="b"/>
                  <a:pathLst>
                    <a:path w="373367" h="26581">
                      <a:moveTo>
                        <a:pt x="0" y="0"/>
                      </a:moveTo>
                      <a:lnTo>
                        <a:pt x="373367" y="26581"/>
                      </a:lnTo>
                    </a:path>
                  </a:pathLst>
                </a:custGeom>
                <a:solidFill>
                  <a:srgbClr val="18A2DB"/>
                </a:solidFill>
                <a:ln w="30716" cap="rnd">
                  <a:solidFill>
                    <a:srgbClr val="18A2DB"/>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5870BD9-303A-AB71-D9CA-30DFAD28E6F6}"/>
                    </a:ext>
                  </a:extLst>
                </p:cNvPr>
                <p:cNvSpPr/>
                <p:nvPr/>
              </p:nvSpPr>
              <p:spPr>
                <a:xfrm>
                  <a:off x="4679851" y="3323084"/>
                  <a:ext cx="96491" cy="107093"/>
                </a:xfrm>
                <a:custGeom>
                  <a:avLst/>
                  <a:gdLst>
                    <a:gd name="connsiteX0" fmla="*/ 0 w 96491"/>
                    <a:gd name="connsiteY0" fmla="*/ 107093 h 107093"/>
                    <a:gd name="connsiteX1" fmla="*/ 96492 w 96491"/>
                    <a:gd name="connsiteY1" fmla="*/ 60230 h 107093"/>
                    <a:gd name="connsiteX2" fmla="*/ 7682 w 96491"/>
                    <a:gd name="connsiteY2" fmla="*/ 0 h 107093"/>
                  </a:gdLst>
                  <a:ahLst/>
                  <a:cxnLst>
                    <a:cxn ang="0">
                      <a:pos x="connsiteX0" y="connsiteY0"/>
                    </a:cxn>
                    <a:cxn ang="0">
                      <a:pos x="connsiteX1" y="connsiteY1"/>
                    </a:cxn>
                    <a:cxn ang="0">
                      <a:pos x="connsiteX2" y="connsiteY2"/>
                    </a:cxn>
                  </a:cxnLst>
                  <a:rect l="l" t="t" r="r" b="b"/>
                  <a:pathLst>
                    <a:path w="96491" h="107093">
                      <a:moveTo>
                        <a:pt x="0" y="107093"/>
                      </a:moveTo>
                      <a:lnTo>
                        <a:pt x="96492" y="60230"/>
                      </a:lnTo>
                      <a:lnTo>
                        <a:pt x="7682" y="0"/>
                      </a:lnTo>
                      <a:close/>
                    </a:path>
                  </a:pathLst>
                </a:custGeom>
                <a:solidFill>
                  <a:srgbClr val="18A2DB"/>
                </a:solidFill>
                <a:ln w="15358" cap="flat">
                  <a:noFill/>
                  <a:prstDash val="solid"/>
                  <a:miter/>
                </a:ln>
              </p:spPr>
              <p:txBody>
                <a:bodyPr rtlCol="0" anchor="ctr"/>
                <a:lstStyle/>
                <a:p>
                  <a:endParaRPr lang="en-US"/>
                </a:p>
              </p:txBody>
            </p:sp>
          </p:grpSp>
        </p:grpSp>
        <p:sp>
          <p:nvSpPr>
            <p:cNvPr id="10" name="TextBox 9">
              <a:extLst>
                <a:ext uri="{FF2B5EF4-FFF2-40B4-BE49-F238E27FC236}">
                  <a16:creationId xmlns:a16="http://schemas.microsoft.com/office/drawing/2014/main" id="{4833758F-4C47-AE96-C5D0-2C977D5B32DC}"/>
                </a:ext>
              </a:extLst>
            </p:cNvPr>
            <p:cNvSpPr txBox="1"/>
            <p:nvPr/>
          </p:nvSpPr>
          <p:spPr>
            <a:xfrm>
              <a:off x="542787" y="5129604"/>
              <a:ext cx="2691911" cy="477103"/>
            </a:xfrm>
            <a:prstGeom prst="rect">
              <a:avLst/>
            </a:prstGeom>
            <a:noFill/>
          </p:spPr>
          <p:txBody>
            <a:bodyPr wrap="square" rtlCol="0">
              <a:spAutoFit/>
            </a:bodyPr>
            <a:lstStyle/>
            <a:p>
              <a:pPr algn="ctr"/>
              <a:r>
                <a:rPr lang="en-US" altLang="zh-CN" dirty="0"/>
                <a:t>Entire hemisphere</a:t>
              </a:r>
              <a:endParaRPr lang="en-US" dirty="0"/>
            </a:p>
          </p:txBody>
        </p:sp>
      </p:grpSp>
      <p:grpSp>
        <p:nvGrpSpPr>
          <p:cNvPr id="506" name="Group 505">
            <a:extLst>
              <a:ext uri="{FF2B5EF4-FFF2-40B4-BE49-F238E27FC236}">
                <a16:creationId xmlns:a16="http://schemas.microsoft.com/office/drawing/2014/main" id="{6EE07CB2-6A77-0FB2-7F0C-007BF3D7DEAE}"/>
              </a:ext>
            </a:extLst>
          </p:cNvPr>
          <p:cNvGrpSpPr/>
          <p:nvPr/>
        </p:nvGrpSpPr>
        <p:grpSpPr>
          <a:xfrm>
            <a:off x="3492895" y="4266870"/>
            <a:ext cx="2083847" cy="1583253"/>
            <a:chOff x="3492895" y="4266870"/>
            <a:chExt cx="2083847" cy="1583253"/>
          </a:xfrm>
        </p:grpSpPr>
        <p:grpSp>
          <p:nvGrpSpPr>
            <p:cNvPr id="466" name="Group 465">
              <a:extLst>
                <a:ext uri="{FF2B5EF4-FFF2-40B4-BE49-F238E27FC236}">
                  <a16:creationId xmlns:a16="http://schemas.microsoft.com/office/drawing/2014/main" id="{72CAB0E2-B09A-2719-751C-95DA880DADC2}"/>
                </a:ext>
              </a:extLst>
            </p:cNvPr>
            <p:cNvGrpSpPr/>
            <p:nvPr/>
          </p:nvGrpSpPr>
          <p:grpSpPr>
            <a:xfrm>
              <a:off x="3492895" y="4519454"/>
              <a:ext cx="2083847" cy="1330669"/>
              <a:chOff x="542787" y="3887750"/>
              <a:chExt cx="2691911" cy="1718957"/>
            </a:xfrm>
          </p:grpSpPr>
          <p:sp>
            <p:nvSpPr>
              <p:cNvPr id="467" name="Freeform: Shape 466">
                <a:extLst>
                  <a:ext uri="{FF2B5EF4-FFF2-40B4-BE49-F238E27FC236}">
                    <a16:creationId xmlns:a16="http://schemas.microsoft.com/office/drawing/2014/main" id="{4CD28EF9-F4B0-1BCB-429F-85F87C53FFA3}"/>
                  </a:ext>
                </a:extLst>
              </p:cNvPr>
              <p:cNvSpPr/>
              <p:nvPr/>
            </p:nvSpPr>
            <p:spPr>
              <a:xfrm>
                <a:off x="838420" y="3887750"/>
                <a:ext cx="2103667" cy="1051833"/>
              </a:xfrm>
              <a:custGeom>
                <a:avLst/>
                <a:gdLst>
                  <a:gd name="connsiteX0" fmla="*/ 0 w 1466119"/>
                  <a:gd name="connsiteY0" fmla="*/ 733060 h 733059"/>
                  <a:gd name="connsiteX1" fmla="*/ 733060 w 1466119"/>
                  <a:gd name="connsiteY1" fmla="*/ 0 h 733059"/>
                  <a:gd name="connsiteX2" fmla="*/ 1466119 w 1466119"/>
                  <a:gd name="connsiteY2" fmla="*/ 733060 h 733059"/>
                </a:gdLst>
                <a:ahLst/>
                <a:cxnLst>
                  <a:cxn ang="0">
                    <a:pos x="connsiteX0" y="connsiteY0"/>
                  </a:cxn>
                  <a:cxn ang="0">
                    <a:pos x="connsiteX1" y="connsiteY1"/>
                  </a:cxn>
                  <a:cxn ang="0">
                    <a:pos x="connsiteX2" y="connsiteY2"/>
                  </a:cxn>
                </a:cxnLst>
                <a:rect l="l" t="t" r="r" b="b"/>
                <a:pathLst>
                  <a:path w="1466119" h="733059">
                    <a:moveTo>
                      <a:pt x="0" y="733060"/>
                    </a:moveTo>
                    <a:cubicBezTo>
                      <a:pt x="0" y="328194"/>
                      <a:pt x="328194" y="0"/>
                      <a:pt x="733060" y="0"/>
                    </a:cubicBezTo>
                    <a:cubicBezTo>
                      <a:pt x="1137925" y="0"/>
                      <a:pt x="1466119" y="328194"/>
                      <a:pt x="1466119" y="733060"/>
                    </a:cubicBezTo>
                  </a:path>
                </a:pathLst>
              </a:custGeom>
              <a:noFill/>
              <a:ln w="17516" cap="rnd">
                <a:solidFill>
                  <a:srgbClr val="666666"/>
                </a:solidFill>
                <a:prstDash val="solid"/>
                <a:miter/>
              </a:ln>
            </p:spPr>
            <p:txBody>
              <a:bodyPr rtlCol="0" anchor="ctr"/>
              <a:lstStyle/>
              <a:p>
                <a:endParaRPr lang="en-US" dirty="0"/>
              </a:p>
            </p:txBody>
          </p:sp>
          <p:sp>
            <p:nvSpPr>
              <p:cNvPr id="468" name="Freeform: Shape 467">
                <a:extLst>
                  <a:ext uri="{FF2B5EF4-FFF2-40B4-BE49-F238E27FC236}">
                    <a16:creationId xmlns:a16="http://schemas.microsoft.com/office/drawing/2014/main" id="{340D9E81-26A0-2A5D-1139-AC998D9C6400}"/>
                  </a:ext>
                </a:extLst>
              </p:cNvPr>
              <p:cNvSpPr/>
              <p:nvPr/>
            </p:nvSpPr>
            <p:spPr>
              <a:xfrm>
                <a:off x="838200" y="4939584"/>
                <a:ext cx="2103666" cy="169316"/>
              </a:xfrm>
              <a:custGeom>
                <a:avLst/>
                <a:gdLst>
                  <a:gd name="connsiteX0" fmla="*/ 1466119 w 1466118"/>
                  <a:gd name="connsiteY0" fmla="*/ 0 h 118002"/>
                  <a:gd name="connsiteX1" fmla="*/ 733059 w 1466118"/>
                  <a:gd name="connsiteY1" fmla="*/ 118002 h 118002"/>
                  <a:gd name="connsiteX2" fmla="*/ 0 w 1466118"/>
                  <a:gd name="connsiteY2" fmla="*/ 0 h 118002"/>
                </a:gdLst>
                <a:ahLst/>
                <a:cxnLst>
                  <a:cxn ang="0">
                    <a:pos x="connsiteX0" y="connsiteY0"/>
                  </a:cxn>
                  <a:cxn ang="0">
                    <a:pos x="connsiteX1" y="connsiteY1"/>
                  </a:cxn>
                  <a:cxn ang="0">
                    <a:pos x="connsiteX2" y="connsiteY2"/>
                  </a:cxn>
                </a:cxnLst>
                <a:rect l="l" t="t" r="r" b="b"/>
                <a:pathLst>
                  <a:path w="1466118" h="118002">
                    <a:moveTo>
                      <a:pt x="1466119" y="0"/>
                    </a:moveTo>
                    <a:cubicBezTo>
                      <a:pt x="1466119" y="65147"/>
                      <a:pt x="1137924" y="118002"/>
                      <a:pt x="733059" y="118002"/>
                    </a:cubicBezTo>
                    <a:cubicBezTo>
                      <a:pt x="328194" y="118002"/>
                      <a:pt x="0" y="65147"/>
                      <a:pt x="0" y="0"/>
                    </a:cubicBezTo>
                  </a:path>
                </a:pathLst>
              </a:custGeom>
              <a:solidFill>
                <a:srgbClr val="EFE8DA"/>
              </a:solidFill>
              <a:ln w="17516" cap="rnd">
                <a:solidFill>
                  <a:srgbClr val="666666"/>
                </a:solidFill>
                <a:prstDash val="solid"/>
                <a:miter/>
              </a:ln>
            </p:spPr>
            <p:txBody>
              <a:bodyPr rtlCol="0" anchor="ctr"/>
              <a:lstStyle/>
              <a:p>
                <a:endParaRPr lang="en-US" dirty="0"/>
              </a:p>
            </p:txBody>
          </p:sp>
          <p:grpSp>
            <p:nvGrpSpPr>
              <p:cNvPr id="469" name="Graphic 610">
                <a:extLst>
                  <a:ext uri="{FF2B5EF4-FFF2-40B4-BE49-F238E27FC236}">
                    <a16:creationId xmlns:a16="http://schemas.microsoft.com/office/drawing/2014/main" id="{740F4D49-B560-449A-B9DC-159516A318DF}"/>
                  </a:ext>
                </a:extLst>
              </p:cNvPr>
              <p:cNvGrpSpPr/>
              <p:nvPr/>
            </p:nvGrpSpPr>
            <p:grpSpPr>
              <a:xfrm>
                <a:off x="838420" y="4770267"/>
                <a:ext cx="2103667" cy="169316"/>
                <a:chOff x="3590018" y="3218449"/>
                <a:chExt cx="1466119" cy="118002"/>
              </a:xfrm>
            </p:grpSpPr>
            <p:sp>
              <p:nvSpPr>
                <p:cNvPr id="499" name="Freeform: Shape 498">
                  <a:extLst>
                    <a:ext uri="{FF2B5EF4-FFF2-40B4-BE49-F238E27FC236}">
                      <a16:creationId xmlns:a16="http://schemas.microsoft.com/office/drawing/2014/main" id="{5F2818F1-9407-478B-A5D5-C259774D2F3B}"/>
                    </a:ext>
                  </a:extLst>
                </p:cNvPr>
                <p:cNvSpPr/>
                <p:nvPr/>
              </p:nvSpPr>
              <p:spPr>
                <a:xfrm>
                  <a:off x="3590018" y="3218449"/>
                  <a:ext cx="1466119" cy="118002"/>
                </a:xfrm>
                <a:custGeom>
                  <a:avLst/>
                  <a:gdLst>
                    <a:gd name="connsiteX0" fmla="*/ 0 w 1466119"/>
                    <a:gd name="connsiteY0" fmla="*/ 118003 h 118002"/>
                    <a:gd name="connsiteX1" fmla="*/ 733060 w 1466119"/>
                    <a:gd name="connsiteY1" fmla="*/ 0 h 118002"/>
                    <a:gd name="connsiteX2" fmla="*/ 1466119 w 1466119"/>
                    <a:gd name="connsiteY2" fmla="*/ 118003 h 118002"/>
                  </a:gdLst>
                  <a:ahLst/>
                  <a:cxnLst>
                    <a:cxn ang="0">
                      <a:pos x="connsiteX0" y="connsiteY0"/>
                    </a:cxn>
                    <a:cxn ang="0">
                      <a:pos x="connsiteX1" y="connsiteY1"/>
                    </a:cxn>
                    <a:cxn ang="0">
                      <a:pos x="connsiteX2" y="connsiteY2"/>
                    </a:cxn>
                  </a:cxnLst>
                  <a:rect l="l" t="t" r="r" b="b"/>
                  <a:pathLst>
                    <a:path w="1466119" h="118002">
                      <a:moveTo>
                        <a:pt x="0" y="118003"/>
                      </a:moveTo>
                      <a:cubicBezTo>
                        <a:pt x="0" y="52855"/>
                        <a:pt x="328194" y="0"/>
                        <a:pt x="733060" y="0"/>
                      </a:cubicBezTo>
                      <a:cubicBezTo>
                        <a:pt x="1137925" y="0"/>
                        <a:pt x="1466119" y="52855"/>
                        <a:pt x="1466119" y="118003"/>
                      </a:cubicBezTo>
                    </a:path>
                  </a:pathLst>
                </a:custGeom>
                <a:solidFill>
                  <a:srgbClr val="EFE8DA"/>
                </a:solidFill>
                <a:ln w="15358" cap="flat">
                  <a:noFill/>
                  <a:prstDash val="solid"/>
                  <a:miter/>
                </a:ln>
              </p:spPr>
              <p:txBody>
                <a:bodyPr rtlCol="0" anchor="ctr"/>
                <a:lstStyle/>
                <a:p>
                  <a:endParaRPr lang="en-US" dirty="0"/>
                </a:p>
              </p:txBody>
            </p:sp>
            <p:grpSp>
              <p:nvGrpSpPr>
                <p:cNvPr id="500" name="Graphic 610">
                  <a:extLst>
                    <a:ext uri="{FF2B5EF4-FFF2-40B4-BE49-F238E27FC236}">
                      <a16:creationId xmlns:a16="http://schemas.microsoft.com/office/drawing/2014/main" id="{8EFD8D8E-C537-6DDF-49B0-C931A28A6D5B}"/>
                    </a:ext>
                  </a:extLst>
                </p:cNvPr>
                <p:cNvGrpSpPr/>
                <p:nvPr/>
              </p:nvGrpSpPr>
              <p:grpSpPr>
                <a:xfrm>
                  <a:off x="3590018" y="3218449"/>
                  <a:ext cx="1465965" cy="118002"/>
                  <a:chOff x="3590018" y="3218449"/>
                  <a:chExt cx="1465965" cy="118002"/>
                </a:xfrm>
                <a:noFill/>
              </p:grpSpPr>
              <p:sp>
                <p:nvSpPr>
                  <p:cNvPr id="501" name="Freeform: Shape 500">
                    <a:extLst>
                      <a:ext uri="{FF2B5EF4-FFF2-40B4-BE49-F238E27FC236}">
                        <a16:creationId xmlns:a16="http://schemas.microsoft.com/office/drawing/2014/main" id="{1FFCED5B-2A09-03EE-3A47-C47AD2A07B87}"/>
                      </a:ext>
                    </a:extLst>
                  </p:cNvPr>
                  <p:cNvSpPr/>
                  <p:nvPr/>
                </p:nvSpPr>
                <p:spPr>
                  <a:xfrm>
                    <a:off x="3590018" y="3320626"/>
                    <a:ext cx="6607" cy="15825"/>
                  </a:xfrm>
                  <a:custGeom>
                    <a:avLst/>
                    <a:gdLst>
                      <a:gd name="connsiteX0" fmla="*/ 0 w 6607"/>
                      <a:gd name="connsiteY0" fmla="*/ 15826 h 15825"/>
                      <a:gd name="connsiteX1" fmla="*/ 6607 w 6607"/>
                      <a:gd name="connsiteY1" fmla="*/ 0 h 15825"/>
                    </a:gdLst>
                    <a:ahLst/>
                    <a:cxnLst>
                      <a:cxn ang="0">
                        <a:pos x="connsiteX0" y="connsiteY0"/>
                      </a:cxn>
                      <a:cxn ang="0">
                        <a:pos x="connsiteX1" y="connsiteY1"/>
                      </a:cxn>
                    </a:cxnLst>
                    <a:rect l="l" t="t" r="r" b="b"/>
                    <a:pathLst>
                      <a:path w="6607" h="15825">
                        <a:moveTo>
                          <a:pt x="0" y="15826"/>
                        </a:moveTo>
                        <a:cubicBezTo>
                          <a:pt x="0" y="10448"/>
                          <a:pt x="2305" y="5224"/>
                          <a:pt x="6607" y="0"/>
                        </a:cubicBezTo>
                      </a:path>
                    </a:pathLst>
                  </a:custGeom>
                  <a:noFill/>
                  <a:ln w="17516" cap="rnd">
                    <a:solidFill>
                      <a:srgbClr val="666666"/>
                    </a:solid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99C29898-14F7-FB34-E0C7-6E956F4CD876}"/>
                      </a:ext>
                    </a:extLst>
                  </p:cNvPr>
                  <p:cNvSpPr/>
                  <p:nvPr/>
                </p:nvSpPr>
                <p:spPr>
                  <a:xfrm>
                    <a:off x="3624436" y="3218449"/>
                    <a:ext cx="1412034" cy="90806"/>
                  </a:xfrm>
                  <a:custGeom>
                    <a:avLst/>
                    <a:gdLst>
                      <a:gd name="connsiteX0" fmla="*/ 0 w 1412034"/>
                      <a:gd name="connsiteY0" fmla="*/ 82202 h 90806"/>
                      <a:gd name="connsiteX1" fmla="*/ 698642 w 1412034"/>
                      <a:gd name="connsiteY1" fmla="*/ 0 h 90806"/>
                      <a:gd name="connsiteX2" fmla="*/ 1412035 w 1412034"/>
                      <a:gd name="connsiteY2" fmla="*/ 90807 h 90806"/>
                    </a:gdLst>
                    <a:ahLst/>
                    <a:cxnLst>
                      <a:cxn ang="0">
                        <a:pos x="connsiteX0" y="connsiteY0"/>
                      </a:cxn>
                      <a:cxn ang="0">
                        <a:pos x="connsiteX1" y="connsiteY1"/>
                      </a:cxn>
                      <a:cxn ang="0">
                        <a:pos x="connsiteX2" y="connsiteY2"/>
                      </a:cxn>
                    </a:cxnLst>
                    <a:rect l="l" t="t" r="r" b="b"/>
                    <a:pathLst>
                      <a:path w="1412034" h="90806">
                        <a:moveTo>
                          <a:pt x="0" y="82202"/>
                        </a:moveTo>
                        <a:cubicBezTo>
                          <a:pt x="94187" y="34571"/>
                          <a:pt x="371370" y="0"/>
                          <a:pt x="698642" y="0"/>
                        </a:cubicBezTo>
                        <a:cubicBezTo>
                          <a:pt x="1045428" y="0"/>
                          <a:pt x="1335824" y="38720"/>
                          <a:pt x="1412035" y="90807"/>
                        </a:cubicBezTo>
                      </a:path>
                    </a:pathLst>
                  </a:custGeom>
                  <a:noFill/>
                  <a:ln w="17516" cap="rnd">
                    <a:solidFill>
                      <a:srgbClr val="666666"/>
                    </a:solidFill>
                    <a:custDash>
                      <a:ds d="168308" sp="168308"/>
                    </a:custDash>
                    <a:miter/>
                  </a:ln>
                </p:spPr>
                <p:txBody>
                  <a:bodyPr rtlCol="0" anchor="ctr"/>
                  <a:lstStyle/>
                  <a:p>
                    <a:endParaRPr lang="en-US"/>
                  </a:p>
                </p:txBody>
              </p:sp>
              <p:sp>
                <p:nvSpPr>
                  <p:cNvPr id="503" name="Freeform: Shape 502">
                    <a:extLst>
                      <a:ext uri="{FF2B5EF4-FFF2-40B4-BE49-F238E27FC236}">
                        <a16:creationId xmlns:a16="http://schemas.microsoft.com/office/drawing/2014/main" id="{F43FAAD7-2598-410B-B488-AA220BBE49C9}"/>
                      </a:ext>
                    </a:extLst>
                  </p:cNvPr>
                  <p:cNvSpPr/>
                  <p:nvPr/>
                </p:nvSpPr>
                <p:spPr>
                  <a:xfrm>
                    <a:off x="5049377" y="3320626"/>
                    <a:ext cx="6606" cy="15825"/>
                  </a:xfrm>
                  <a:custGeom>
                    <a:avLst/>
                    <a:gdLst>
                      <a:gd name="connsiteX0" fmla="*/ 0 w 6606"/>
                      <a:gd name="connsiteY0" fmla="*/ 0 h 15825"/>
                      <a:gd name="connsiteX1" fmla="*/ 6607 w 6606"/>
                      <a:gd name="connsiteY1" fmla="*/ 15826 h 15825"/>
                    </a:gdLst>
                    <a:ahLst/>
                    <a:cxnLst>
                      <a:cxn ang="0">
                        <a:pos x="connsiteX0" y="connsiteY0"/>
                      </a:cxn>
                      <a:cxn ang="0">
                        <a:pos x="connsiteX1" y="connsiteY1"/>
                      </a:cxn>
                    </a:cxnLst>
                    <a:rect l="l" t="t" r="r" b="b"/>
                    <a:pathLst>
                      <a:path w="6606" h="15825">
                        <a:moveTo>
                          <a:pt x="0" y="0"/>
                        </a:moveTo>
                        <a:cubicBezTo>
                          <a:pt x="4302" y="5224"/>
                          <a:pt x="6607" y="10448"/>
                          <a:pt x="6607" y="15826"/>
                        </a:cubicBezTo>
                      </a:path>
                    </a:pathLst>
                  </a:custGeom>
                  <a:noFill/>
                  <a:ln w="17516" cap="rnd">
                    <a:solidFill>
                      <a:srgbClr val="666666"/>
                    </a:solidFill>
                    <a:prstDash val="solid"/>
                    <a:miter/>
                  </a:ln>
                </p:spPr>
                <p:txBody>
                  <a:bodyPr rtlCol="0" anchor="ctr"/>
                  <a:lstStyle/>
                  <a:p>
                    <a:endParaRPr lang="en-US"/>
                  </a:p>
                </p:txBody>
              </p:sp>
            </p:grpSp>
          </p:grpSp>
          <p:grpSp>
            <p:nvGrpSpPr>
              <p:cNvPr id="470" name="Group 469">
                <a:extLst>
                  <a:ext uri="{FF2B5EF4-FFF2-40B4-BE49-F238E27FC236}">
                    <a16:creationId xmlns:a16="http://schemas.microsoft.com/office/drawing/2014/main" id="{87C43248-18BD-6917-71D2-F7BD67B0637F}"/>
                  </a:ext>
                </a:extLst>
              </p:cNvPr>
              <p:cNvGrpSpPr/>
              <p:nvPr/>
            </p:nvGrpSpPr>
            <p:grpSpPr>
              <a:xfrm>
                <a:off x="1808229" y="3914498"/>
                <a:ext cx="667785" cy="1046983"/>
                <a:chOff x="1808229" y="3914498"/>
                <a:chExt cx="667785" cy="1046983"/>
              </a:xfrm>
            </p:grpSpPr>
            <p:grpSp>
              <p:nvGrpSpPr>
                <p:cNvPr id="472" name="Graphic 610">
                  <a:extLst>
                    <a:ext uri="{FF2B5EF4-FFF2-40B4-BE49-F238E27FC236}">
                      <a16:creationId xmlns:a16="http://schemas.microsoft.com/office/drawing/2014/main" id="{CF90470D-BE50-BEC0-8ED4-3CAEFC5C9976}"/>
                    </a:ext>
                  </a:extLst>
                </p:cNvPr>
                <p:cNvGrpSpPr/>
                <p:nvPr/>
              </p:nvGrpSpPr>
              <p:grpSpPr>
                <a:xfrm>
                  <a:off x="1808229" y="3914498"/>
                  <a:ext cx="153882" cy="1046983"/>
                  <a:chOff x="4269454" y="2621523"/>
                  <a:chExt cx="107246" cy="729679"/>
                </a:xfrm>
                <a:solidFill>
                  <a:srgbClr val="F2D680"/>
                </a:solidFill>
              </p:grpSpPr>
              <p:sp>
                <p:nvSpPr>
                  <p:cNvPr id="497" name="Freeform: Shape 496">
                    <a:extLst>
                      <a:ext uri="{FF2B5EF4-FFF2-40B4-BE49-F238E27FC236}">
                        <a16:creationId xmlns:a16="http://schemas.microsoft.com/office/drawing/2014/main" id="{C64B67B1-1872-3CC6-37AD-DEEA00B322DD}"/>
                      </a:ext>
                    </a:extLst>
                  </p:cNvPr>
                  <p:cNvSpPr/>
                  <p:nvPr/>
                </p:nvSpPr>
                <p:spPr>
                  <a:xfrm>
                    <a:off x="4323078" y="2698808"/>
                    <a:ext cx="15364" cy="652393"/>
                  </a:xfrm>
                  <a:custGeom>
                    <a:avLst/>
                    <a:gdLst>
                      <a:gd name="connsiteX0" fmla="*/ 0 w 15364"/>
                      <a:gd name="connsiteY0" fmla="*/ 652394 h 652393"/>
                      <a:gd name="connsiteX1" fmla="*/ 0 w 15364"/>
                      <a:gd name="connsiteY1" fmla="*/ 0 h 652393"/>
                    </a:gdLst>
                    <a:ahLst/>
                    <a:cxnLst>
                      <a:cxn ang="0">
                        <a:pos x="connsiteX0" y="connsiteY0"/>
                      </a:cxn>
                      <a:cxn ang="0">
                        <a:pos x="connsiteX1" y="connsiteY1"/>
                      </a:cxn>
                    </a:cxnLst>
                    <a:rect l="l" t="t" r="r" b="b"/>
                    <a:pathLst>
                      <a:path w="15364" h="652393">
                        <a:moveTo>
                          <a:pt x="0" y="652394"/>
                        </a:moveTo>
                        <a:lnTo>
                          <a:pt x="0" y="0"/>
                        </a:lnTo>
                      </a:path>
                    </a:pathLst>
                  </a:custGeom>
                  <a:ln w="30716" cap="rnd">
                    <a:solidFill>
                      <a:srgbClr val="18A2DB"/>
                    </a:solidFill>
                    <a:prstDash val="solid"/>
                    <a:miter/>
                  </a:ln>
                </p:spPr>
                <p:txBody>
                  <a:bodyPr rtlCol="0" anchor="ctr"/>
                  <a:lstStyle/>
                  <a:p>
                    <a:endParaRPr lang="en-US" dirty="0"/>
                  </a:p>
                </p:txBody>
              </p:sp>
              <p:sp>
                <p:nvSpPr>
                  <p:cNvPr id="498" name="Freeform: Shape 497">
                    <a:extLst>
                      <a:ext uri="{FF2B5EF4-FFF2-40B4-BE49-F238E27FC236}">
                        <a16:creationId xmlns:a16="http://schemas.microsoft.com/office/drawing/2014/main" id="{C7D578C3-86FB-A6B4-4054-81EA3A4315CB}"/>
                      </a:ext>
                    </a:extLst>
                  </p:cNvPr>
                  <p:cNvSpPr/>
                  <p:nvPr/>
                </p:nvSpPr>
                <p:spPr>
                  <a:xfrm>
                    <a:off x="4269454" y="2621523"/>
                    <a:ext cx="107246" cy="92957"/>
                  </a:xfrm>
                  <a:custGeom>
                    <a:avLst/>
                    <a:gdLst>
                      <a:gd name="connsiteX0" fmla="*/ 107247 w 107246"/>
                      <a:gd name="connsiteY0" fmla="*/ 92958 h 92957"/>
                      <a:gd name="connsiteX1" fmla="*/ 53624 w 107246"/>
                      <a:gd name="connsiteY1" fmla="*/ 0 h 92957"/>
                      <a:gd name="connsiteX2" fmla="*/ 0 w 107246"/>
                      <a:gd name="connsiteY2" fmla="*/ 92958 h 92957"/>
                    </a:gdLst>
                    <a:ahLst/>
                    <a:cxnLst>
                      <a:cxn ang="0">
                        <a:pos x="connsiteX0" y="connsiteY0"/>
                      </a:cxn>
                      <a:cxn ang="0">
                        <a:pos x="connsiteX1" y="connsiteY1"/>
                      </a:cxn>
                      <a:cxn ang="0">
                        <a:pos x="connsiteX2" y="connsiteY2"/>
                      </a:cxn>
                    </a:cxnLst>
                    <a:rect l="l" t="t" r="r" b="b"/>
                    <a:pathLst>
                      <a:path w="107246" h="92957">
                        <a:moveTo>
                          <a:pt x="107247" y="92958"/>
                        </a:moveTo>
                        <a:lnTo>
                          <a:pt x="53624" y="0"/>
                        </a:lnTo>
                        <a:lnTo>
                          <a:pt x="0" y="92958"/>
                        </a:lnTo>
                        <a:close/>
                      </a:path>
                    </a:pathLst>
                  </a:custGeom>
                  <a:solidFill>
                    <a:srgbClr val="1FB0FF"/>
                  </a:solidFill>
                  <a:ln w="15358" cap="flat">
                    <a:noFill/>
                    <a:prstDash val="solid"/>
                    <a:miter/>
                  </a:ln>
                </p:spPr>
                <p:txBody>
                  <a:bodyPr rtlCol="0" anchor="ctr"/>
                  <a:lstStyle/>
                  <a:p>
                    <a:endParaRPr lang="en-US"/>
                  </a:p>
                </p:txBody>
              </p:sp>
            </p:grpSp>
            <p:grpSp>
              <p:nvGrpSpPr>
                <p:cNvPr id="475" name="Graphic 610">
                  <a:extLst>
                    <a:ext uri="{FF2B5EF4-FFF2-40B4-BE49-F238E27FC236}">
                      <a16:creationId xmlns:a16="http://schemas.microsoft.com/office/drawing/2014/main" id="{B32A1B32-DC2E-411F-27CB-B226B8B882E0}"/>
                    </a:ext>
                  </a:extLst>
                </p:cNvPr>
                <p:cNvGrpSpPr/>
                <p:nvPr/>
              </p:nvGrpSpPr>
              <p:grpSpPr>
                <a:xfrm>
                  <a:off x="1885171" y="4220502"/>
                  <a:ext cx="331136" cy="740979"/>
                  <a:chOff x="4323078" y="2834788"/>
                  <a:chExt cx="230780" cy="516414"/>
                </a:xfrm>
                <a:solidFill>
                  <a:srgbClr val="F2D680"/>
                </a:solidFill>
              </p:grpSpPr>
              <p:sp>
                <p:nvSpPr>
                  <p:cNvPr id="491" name="Freeform: Shape 490">
                    <a:extLst>
                      <a:ext uri="{FF2B5EF4-FFF2-40B4-BE49-F238E27FC236}">
                        <a16:creationId xmlns:a16="http://schemas.microsoft.com/office/drawing/2014/main" id="{0A584D2D-F3F0-54C7-5A01-2009B3A2760D}"/>
                      </a:ext>
                    </a:extLst>
                  </p:cNvPr>
                  <p:cNvSpPr/>
                  <p:nvPr/>
                </p:nvSpPr>
                <p:spPr>
                  <a:xfrm>
                    <a:off x="4323078" y="2905927"/>
                    <a:ext cx="187451" cy="445274"/>
                  </a:xfrm>
                  <a:custGeom>
                    <a:avLst/>
                    <a:gdLst>
                      <a:gd name="connsiteX0" fmla="*/ 0 w 187451"/>
                      <a:gd name="connsiteY0" fmla="*/ 445275 h 445274"/>
                      <a:gd name="connsiteX1" fmla="*/ 187452 w 187451"/>
                      <a:gd name="connsiteY1" fmla="*/ 0 h 445274"/>
                    </a:gdLst>
                    <a:ahLst/>
                    <a:cxnLst>
                      <a:cxn ang="0">
                        <a:pos x="connsiteX0" y="connsiteY0"/>
                      </a:cxn>
                      <a:cxn ang="0">
                        <a:pos x="connsiteX1" y="connsiteY1"/>
                      </a:cxn>
                    </a:cxnLst>
                    <a:rect l="l" t="t" r="r" b="b"/>
                    <a:pathLst>
                      <a:path w="187451" h="445274">
                        <a:moveTo>
                          <a:pt x="0" y="445275"/>
                        </a:moveTo>
                        <a:lnTo>
                          <a:pt x="187452" y="0"/>
                        </a:lnTo>
                      </a:path>
                    </a:pathLst>
                  </a:custGeom>
                  <a:ln w="30716" cap="rnd">
                    <a:solidFill>
                      <a:srgbClr val="18A2DB"/>
                    </a:solid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30E52E5D-CA6D-440C-11BB-41C7086909D8}"/>
                      </a:ext>
                    </a:extLst>
                  </p:cNvPr>
                  <p:cNvSpPr/>
                  <p:nvPr/>
                </p:nvSpPr>
                <p:spPr>
                  <a:xfrm>
                    <a:off x="4455062" y="2834788"/>
                    <a:ext cx="98796" cy="106325"/>
                  </a:xfrm>
                  <a:custGeom>
                    <a:avLst/>
                    <a:gdLst>
                      <a:gd name="connsiteX0" fmla="*/ 98797 w 98796"/>
                      <a:gd name="connsiteY0" fmla="*/ 106325 h 106325"/>
                      <a:gd name="connsiteX1" fmla="*/ 85429 w 98796"/>
                      <a:gd name="connsiteY1" fmla="*/ 0 h 106325"/>
                      <a:gd name="connsiteX2" fmla="*/ 0 w 98796"/>
                      <a:gd name="connsiteY2" fmla="*/ 64686 h 106325"/>
                    </a:gdLst>
                    <a:ahLst/>
                    <a:cxnLst>
                      <a:cxn ang="0">
                        <a:pos x="connsiteX0" y="connsiteY0"/>
                      </a:cxn>
                      <a:cxn ang="0">
                        <a:pos x="connsiteX1" y="connsiteY1"/>
                      </a:cxn>
                      <a:cxn ang="0">
                        <a:pos x="connsiteX2" y="connsiteY2"/>
                      </a:cxn>
                    </a:cxnLst>
                    <a:rect l="l" t="t" r="r" b="b"/>
                    <a:pathLst>
                      <a:path w="98796" h="106325">
                        <a:moveTo>
                          <a:pt x="98797" y="106325"/>
                        </a:moveTo>
                        <a:lnTo>
                          <a:pt x="85429" y="0"/>
                        </a:lnTo>
                        <a:lnTo>
                          <a:pt x="0" y="64686"/>
                        </a:lnTo>
                        <a:close/>
                      </a:path>
                    </a:pathLst>
                  </a:custGeom>
                  <a:solidFill>
                    <a:srgbClr val="1FB0FF"/>
                  </a:solidFill>
                  <a:ln w="15358" cap="flat">
                    <a:noFill/>
                    <a:prstDash val="solid"/>
                    <a:miter/>
                  </a:ln>
                </p:spPr>
                <p:txBody>
                  <a:bodyPr rtlCol="0" anchor="ctr"/>
                  <a:lstStyle/>
                  <a:p>
                    <a:endParaRPr lang="en-US"/>
                  </a:p>
                </p:txBody>
              </p:sp>
            </p:grpSp>
            <p:grpSp>
              <p:nvGrpSpPr>
                <p:cNvPr id="476" name="Graphic 610">
                  <a:extLst>
                    <a:ext uri="{FF2B5EF4-FFF2-40B4-BE49-F238E27FC236}">
                      <a16:creationId xmlns:a16="http://schemas.microsoft.com/office/drawing/2014/main" id="{43AB9D2A-7269-5471-1B79-FC52A13C474A}"/>
                    </a:ext>
                  </a:extLst>
                </p:cNvPr>
                <p:cNvGrpSpPr/>
                <p:nvPr/>
              </p:nvGrpSpPr>
              <p:grpSpPr>
                <a:xfrm>
                  <a:off x="1893769" y="4097263"/>
                  <a:ext cx="582245" cy="843714"/>
                  <a:chOff x="4329070" y="2748898"/>
                  <a:chExt cx="405787" cy="588014"/>
                </a:xfrm>
                <a:solidFill>
                  <a:srgbClr val="F2D680"/>
                </a:solidFill>
              </p:grpSpPr>
              <p:sp>
                <p:nvSpPr>
                  <p:cNvPr id="489" name="Freeform: Shape 488">
                    <a:extLst>
                      <a:ext uri="{FF2B5EF4-FFF2-40B4-BE49-F238E27FC236}">
                        <a16:creationId xmlns:a16="http://schemas.microsoft.com/office/drawing/2014/main" id="{16C6F5AA-4A20-09F5-3A0F-B69608F23E2F}"/>
                      </a:ext>
                    </a:extLst>
                  </p:cNvPr>
                  <p:cNvSpPr/>
                  <p:nvPr/>
                </p:nvSpPr>
                <p:spPr>
                  <a:xfrm>
                    <a:off x="4329070" y="2812355"/>
                    <a:ext cx="361997" cy="524557"/>
                  </a:xfrm>
                  <a:custGeom>
                    <a:avLst/>
                    <a:gdLst>
                      <a:gd name="connsiteX0" fmla="*/ 0 w 361997"/>
                      <a:gd name="connsiteY0" fmla="*/ 524558 h 524557"/>
                      <a:gd name="connsiteX1" fmla="*/ 361997 w 361997"/>
                      <a:gd name="connsiteY1" fmla="*/ 0 h 524557"/>
                    </a:gdLst>
                    <a:ahLst/>
                    <a:cxnLst>
                      <a:cxn ang="0">
                        <a:pos x="connsiteX0" y="connsiteY0"/>
                      </a:cxn>
                      <a:cxn ang="0">
                        <a:pos x="connsiteX1" y="connsiteY1"/>
                      </a:cxn>
                    </a:cxnLst>
                    <a:rect l="l" t="t" r="r" b="b"/>
                    <a:pathLst>
                      <a:path w="361997" h="524557">
                        <a:moveTo>
                          <a:pt x="0" y="524558"/>
                        </a:moveTo>
                        <a:lnTo>
                          <a:pt x="361997" y="0"/>
                        </a:lnTo>
                      </a:path>
                    </a:pathLst>
                  </a:custGeom>
                  <a:solidFill>
                    <a:srgbClr val="1FB0FF"/>
                  </a:solidFill>
                  <a:ln w="30716" cap="rnd">
                    <a:solidFill>
                      <a:srgbClr val="18A2DB"/>
                    </a:solidFill>
                    <a:prstDash val="solid"/>
                    <a:miter/>
                  </a:ln>
                </p:spPr>
                <p:txBody>
                  <a:bodyPr rtlCol="0" anchor="ctr"/>
                  <a:lstStyle/>
                  <a:p>
                    <a:endParaRPr lang="en-US" dirty="0"/>
                  </a:p>
                </p:txBody>
              </p:sp>
              <p:sp>
                <p:nvSpPr>
                  <p:cNvPr id="490" name="Freeform: Shape 489">
                    <a:extLst>
                      <a:ext uri="{FF2B5EF4-FFF2-40B4-BE49-F238E27FC236}">
                        <a16:creationId xmlns:a16="http://schemas.microsoft.com/office/drawing/2014/main" id="{05CD545B-C681-63B1-435A-FB896D4A24C8}"/>
                      </a:ext>
                    </a:extLst>
                  </p:cNvPr>
                  <p:cNvSpPr/>
                  <p:nvPr/>
                </p:nvSpPr>
                <p:spPr>
                  <a:xfrm>
                    <a:off x="4637905" y="2748898"/>
                    <a:ext cx="96952" cy="106939"/>
                  </a:xfrm>
                  <a:custGeom>
                    <a:avLst/>
                    <a:gdLst>
                      <a:gd name="connsiteX0" fmla="*/ 88348 w 96952"/>
                      <a:gd name="connsiteY0" fmla="*/ 106940 h 106939"/>
                      <a:gd name="connsiteX1" fmla="*/ 96952 w 96952"/>
                      <a:gd name="connsiteY1" fmla="*/ 0 h 106939"/>
                      <a:gd name="connsiteX2" fmla="*/ 0 w 96952"/>
                      <a:gd name="connsiteY2" fmla="*/ 45941 h 106939"/>
                    </a:gdLst>
                    <a:ahLst/>
                    <a:cxnLst>
                      <a:cxn ang="0">
                        <a:pos x="connsiteX0" y="connsiteY0"/>
                      </a:cxn>
                      <a:cxn ang="0">
                        <a:pos x="connsiteX1" y="connsiteY1"/>
                      </a:cxn>
                      <a:cxn ang="0">
                        <a:pos x="connsiteX2" y="connsiteY2"/>
                      </a:cxn>
                    </a:cxnLst>
                    <a:rect l="l" t="t" r="r" b="b"/>
                    <a:pathLst>
                      <a:path w="96952" h="106939">
                        <a:moveTo>
                          <a:pt x="88348" y="106940"/>
                        </a:moveTo>
                        <a:lnTo>
                          <a:pt x="96952" y="0"/>
                        </a:lnTo>
                        <a:lnTo>
                          <a:pt x="0" y="45941"/>
                        </a:lnTo>
                        <a:close/>
                      </a:path>
                    </a:pathLst>
                  </a:custGeom>
                  <a:solidFill>
                    <a:srgbClr val="18A2DB"/>
                  </a:solidFill>
                  <a:ln w="15358" cap="flat">
                    <a:noFill/>
                    <a:prstDash val="solid"/>
                    <a:miter/>
                  </a:ln>
                </p:spPr>
                <p:txBody>
                  <a:bodyPr rtlCol="0" anchor="ctr"/>
                  <a:lstStyle/>
                  <a:p>
                    <a:endParaRPr lang="en-US"/>
                  </a:p>
                </p:txBody>
              </p:sp>
            </p:grpSp>
          </p:grpSp>
          <p:sp>
            <p:nvSpPr>
              <p:cNvPr id="471" name="TextBox 470">
                <a:extLst>
                  <a:ext uri="{FF2B5EF4-FFF2-40B4-BE49-F238E27FC236}">
                    <a16:creationId xmlns:a16="http://schemas.microsoft.com/office/drawing/2014/main" id="{19CFCD92-3492-37BF-ADA6-289F5939ED43}"/>
                  </a:ext>
                </a:extLst>
              </p:cNvPr>
              <p:cNvSpPr txBox="1"/>
              <p:nvPr/>
            </p:nvSpPr>
            <p:spPr>
              <a:xfrm>
                <a:off x="542787" y="5129604"/>
                <a:ext cx="2691911" cy="477103"/>
              </a:xfrm>
              <a:prstGeom prst="rect">
                <a:avLst/>
              </a:prstGeom>
              <a:noFill/>
            </p:spPr>
            <p:txBody>
              <a:bodyPr wrap="square" rtlCol="0">
                <a:spAutoFit/>
              </a:bodyPr>
              <a:lstStyle/>
              <a:p>
                <a:pPr algn="ctr"/>
                <a:r>
                  <a:rPr lang="en-US" altLang="zh-CN" dirty="0"/>
                  <a:t>Specific directions</a:t>
                </a:r>
                <a:endParaRPr lang="en-US" dirty="0"/>
              </a:p>
            </p:txBody>
          </p:sp>
        </p:grpSp>
        <p:sp>
          <p:nvSpPr>
            <p:cNvPr id="505" name="Rectangle 504">
              <a:extLst>
                <a:ext uri="{FF2B5EF4-FFF2-40B4-BE49-F238E27FC236}">
                  <a16:creationId xmlns:a16="http://schemas.microsoft.com/office/drawing/2014/main" id="{F0C4AAD2-84B8-C588-452E-DD41D46CF523}"/>
                </a:ext>
              </a:extLst>
            </p:cNvPr>
            <p:cNvSpPr/>
            <p:nvPr/>
          </p:nvSpPr>
          <p:spPr>
            <a:xfrm>
              <a:off x="4329501" y="4266870"/>
              <a:ext cx="839400" cy="197686"/>
            </a:xfrm>
            <a:prstGeom prst="rect">
              <a:avLst/>
            </a:prstGeom>
            <a:solidFill>
              <a:srgbClr val="F2D6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9" name="Group 528">
            <a:extLst>
              <a:ext uri="{FF2B5EF4-FFF2-40B4-BE49-F238E27FC236}">
                <a16:creationId xmlns:a16="http://schemas.microsoft.com/office/drawing/2014/main" id="{CE970BD9-69F4-1D25-6476-AE9EB30EF211}"/>
              </a:ext>
            </a:extLst>
          </p:cNvPr>
          <p:cNvGrpSpPr/>
          <p:nvPr/>
        </p:nvGrpSpPr>
        <p:grpSpPr>
          <a:xfrm>
            <a:off x="5918595" y="4283683"/>
            <a:ext cx="2281523" cy="1566440"/>
            <a:chOff x="5918595" y="4283683"/>
            <a:chExt cx="2281523" cy="1566440"/>
          </a:xfrm>
        </p:grpSpPr>
        <p:pic>
          <p:nvPicPr>
            <p:cNvPr id="504" name="Graphic 503">
              <a:extLst>
                <a:ext uri="{FF2B5EF4-FFF2-40B4-BE49-F238E27FC236}">
                  <a16:creationId xmlns:a16="http://schemas.microsoft.com/office/drawing/2014/main" id="{0FE14160-8EAD-AB3D-FAF9-A525979162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02233" y="4283683"/>
              <a:ext cx="397958" cy="397958"/>
            </a:xfrm>
            <a:prstGeom prst="rect">
              <a:avLst/>
            </a:prstGeom>
          </p:spPr>
        </p:pic>
        <p:grpSp>
          <p:nvGrpSpPr>
            <p:cNvPr id="508" name="Group 507">
              <a:extLst>
                <a:ext uri="{FF2B5EF4-FFF2-40B4-BE49-F238E27FC236}">
                  <a16:creationId xmlns:a16="http://schemas.microsoft.com/office/drawing/2014/main" id="{786EF3C7-68D8-E902-9B85-48207FE8CFD9}"/>
                </a:ext>
              </a:extLst>
            </p:cNvPr>
            <p:cNvGrpSpPr/>
            <p:nvPr/>
          </p:nvGrpSpPr>
          <p:grpSpPr>
            <a:xfrm>
              <a:off x="5918595" y="4519454"/>
              <a:ext cx="2281523" cy="1330669"/>
              <a:chOff x="406268" y="3887750"/>
              <a:chExt cx="2947268" cy="1718957"/>
            </a:xfrm>
          </p:grpSpPr>
          <p:sp>
            <p:nvSpPr>
              <p:cNvPr id="510" name="Freeform: Shape 509">
                <a:extLst>
                  <a:ext uri="{FF2B5EF4-FFF2-40B4-BE49-F238E27FC236}">
                    <a16:creationId xmlns:a16="http://schemas.microsoft.com/office/drawing/2014/main" id="{D9F12E1D-08F4-60BD-7AFD-0D6191C90F16}"/>
                  </a:ext>
                </a:extLst>
              </p:cNvPr>
              <p:cNvSpPr/>
              <p:nvPr/>
            </p:nvSpPr>
            <p:spPr>
              <a:xfrm>
                <a:off x="838420" y="3887750"/>
                <a:ext cx="2103667" cy="1051833"/>
              </a:xfrm>
              <a:custGeom>
                <a:avLst/>
                <a:gdLst>
                  <a:gd name="connsiteX0" fmla="*/ 0 w 1466119"/>
                  <a:gd name="connsiteY0" fmla="*/ 733060 h 733059"/>
                  <a:gd name="connsiteX1" fmla="*/ 733060 w 1466119"/>
                  <a:gd name="connsiteY1" fmla="*/ 0 h 733059"/>
                  <a:gd name="connsiteX2" fmla="*/ 1466119 w 1466119"/>
                  <a:gd name="connsiteY2" fmla="*/ 733060 h 733059"/>
                </a:gdLst>
                <a:ahLst/>
                <a:cxnLst>
                  <a:cxn ang="0">
                    <a:pos x="connsiteX0" y="connsiteY0"/>
                  </a:cxn>
                  <a:cxn ang="0">
                    <a:pos x="connsiteX1" y="connsiteY1"/>
                  </a:cxn>
                  <a:cxn ang="0">
                    <a:pos x="connsiteX2" y="connsiteY2"/>
                  </a:cxn>
                </a:cxnLst>
                <a:rect l="l" t="t" r="r" b="b"/>
                <a:pathLst>
                  <a:path w="1466119" h="733059">
                    <a:moveTo>
                      <a:pt x="0" y="733060"/>
                    </a:moveTo>
                    <a:cubicBezTo>
                      <a:pt x="0" y="328194"/>
                      <a:pt x="328194" y="0"/>
                      <a:pt x="733060" y="0"/>
                    </a:cubicBezTo>
                    <a:cubicBezTo>
                      <a:pt x="1137925" y="0"/>
                      <a:pt x="1466119" y="328194"/>
                      <a:pt x="1466119" y="733060"/>
                    </a:cubicBezTo>
                  </a:path>
                </a:pathLst>
              </a:custGeom>
              <a:noFill/>
              <a:ln w="17516" cap="rnd">
                <a:solidFill>
                  <a:srgbClr val="666666"/>
                </a:solidFill>
                <a:prstDash val="solid"/>
                <a:miter/>
              </a:ln>
            </p:spPr>
            <p:txBody>
              <a:bodyPr rtlCol="0" anchor="ctr"/>
              <a:lstStyle/>
              <a:p>
                <a:endParaRPr lang="en-US" dirty="0"/>
              </a:p>
            </p:txBody>
          </p:sp>
          <p:sp>
            <p:nvSpPr>
              <p:cNvPr id="511" name="Freeform: Shape 510">
                <a:extLst>
                  <a:ext uri="{FF2B5EF4-FFF2-40B4-BE49-F238E27FC236}">
                    <a16:creationId xmlns:a16="http://schemas.microsoft.com/office/drawing/2014/main" id="{D037C690-8F68-20D3-B703-C1D6D3EEC8BE}"/>
                  </a:ext>
                </a:extLst>
              </p:cNvPr>
              <p:cNvSpPr/>
              <p:nvPr/>
            </p:nvSpPr>
            <p:spPr>
              <a:xfrm>
                <a:off x="838200" y="4939584"/>
                <a:ext cx="2103666" cy="169316"/>
              </a:xfrm>
              <a:custGeom>
                <a:avLst/>
                <a:gdLst>
                  <a:gd name="connsiteX0" fmla="*/ 1466119 w 1466118"/>
                  <a:gd name="connsiteY0" fmla="*/ 0 h 118002"/>
                  <a:gd name="connsiteX1" fmla="*/ 733059 w 1466118"/>
                  <a:gd name="connsiteY1" fmla="*/ 118002 h 118002"/>
                  <a:gd name="connsiteX2" fmla="*/ 0 w 1466118"/>
                  <a:gd name="connsiteY2" fmla="*/ 0 h 118002"/>
                </a:gdLst>
                <a:ahLst/>
                <a:cxnLst>
                  <a:cxn ang="0">
                    <a:pos x="connsiteX0" y="connsiteY0"/>
                  </a:cxn>
                  <a:cxn ang="0">
                    <a:pos x="connsiteX1" y="connsiteY1"/>
                  </a:cxn>
                  <a:cxn ang="0">
                    <a:pos x="connsiteX2" y="connsiteY2"/>
                  </a:cxn>
                </a:cxnLst>
                <a:rect l="l" t="t" r="r" b="b"/>
                <a:pathLst>
                  <a:path w="1466118" h="118002">
                    <a:moveTo>
                      <a:pt x="1466119" y="0"/>
                    </a:moveTo>
                    <a:cubicBezTo>
                      <a:pt x="1466119" y="65147"/>
                      <a:pt x="1137924" y="118002"/>
                      <a:pt x="733059" y="118002"/>
                    </a:cubicBezTo>
                    <a:cubicBezTo>
                      <a:pt x="328194" y="118002"/>
                      <a:pt x="0" y="65147"/>
                      <a:pt x="0" y="0"/>
                    </a:cubicBezTo>
                  </a:path>
                </a:pathLst>
              </a:custGeom>
              <a:solidFill>
                <a:srgbClr val="EFE8DA"/>
              </a:solidFill>
              <a:ln w="17516" cap="rnd">
                <a:solidFill>
                  <a:srgbClr val="666666"/>
                </a:solidFill>
                <a:prstDash val="solid"/>
                <a:miter/>
              </a:ln>
            </p:spPr>
            <p:txBody>
              <a:bodyPr rtlCol="0" anchor="ctr"/>
              <a:lstStyle/>
              <a:p>
                <a:endParaRPr lang="en-US" dirty="0"/>
              </a:p>
            </p:txBody>
          </p:sp>
          <p:grpSp>
            <p:nvGrpSpPr>
              <p:cNvPr id="512" name="Graphic 610">
                <a:extLst>
                  <a:ext uri="{FF2B5EF4-FFF2-40B4-BE49-F238E27FC236}">
                    <a16:creationId xmlns:a16="http://schemas.microsoft.com/office/drawing/2014/main" id="{2C7745A1-C35B-763D-1F12-1F662F68F61A}"/>
                  </a:ext>
                </a:extLst>
              </p:cNvPr>
              <p:cNvGrpSpPr/>
              <p:nvPr/>
            </p:nvGrpSpPr>
            <p:grpSpPr>
              <a:xfrm>
                <a:off x="838420" y="4770267"/>
                <a:ext cx="2103667" cy="169316"/>
                <a:chOff x="3590018" y="3218449"/>
                <a:chExt cx="1466119" cy="118002"/>
              </a:xfrm>
            </p:grpSpPr>
            <p:sp>
              <p:nvSpPr>
                <p:cNvPr id="524" name="Freeform: Shape 523">
                  <a:extLst>
                    <a:ext uri="{FF2B5EF4-FFF2-40B4-BE49-F238E27FC236}">
                      <a16:creationId xmlns:a16="http://schemas.microsoft.com/office/drawing/2014/main" id="{78AB9E1B-2B18-16FD-453C-23B39A4A01D8}"/>
                    </a:ext>
                  </a:extLst>
                </p:cNvPr>
                <p:cNvSpPr/>
                <p:nvPr/>
              </p:nvSpPr>
              <p:spPr>
                <a:xfrm>
                  <a:off x="3590018" y="3218449"/>
                  <a:ext cx="1466119" cy="118002"/>
                </a:xfrm>
                <a:custGeom>
                  <a:avLst/>
                  <a:gdLst>
                    <a:gd name="connsiteX0" fmla="*/ 0 w 1466119"/>
                    <a:gd name="connsiteY0" fmla="*/ 118003 h 118002"/>
                    <a:gd name="connsiteX1" fmla="*/ 733060 w 1466119"/>
                    <a:gd name="connsiteY1" fmla="*/ 0 h 118002"/>
                    <a:gd name="connsiteX2" fmla="*/ 1466119 w 1466119"/>
                    <a:gd name="connsiteY2" fmla="*/ 118003 h 118002"/>
                  </a:gdLst>
                  <a:ahLst/>
                  <a:cxnLst>
                    <a:cxn ang="0">
                      <a:pos x="connsiteX0" y="connsiteY0"/>
                    </a:cxn>
                    <a:cxn ang="0">
                      <a:pos x="connsiteX1" y="connsiteY1"/>
                    </a:cxn>
                    <a:cxn ang="0">
                      <a:pos x="connsiteX2" y="connsiteY2"/>
                    </a:cxn>
                  </a:cxnLst>
                  <a:rect l="l" t="t" r="r" b="b"/>
                  <a:pathLst>
                    <a:path w="1466119" h="118002">
                      <a:moveTo>
                        <a:pt x="0" y="118003"/>
                      </a:moveTo>
                      <a:cubicBezTo>
                        <a:pt x="0" y="52855"/>
                        <a:pt x="328194" y="0"/>
                        <a:pt x="733060" y="0"/>
                      </a:cubicBezTo>
                      <a:cubicBezTo>
                        <a:pt x="1137925" y="0"/>
                        <a:pt x="1466119" y="52855"/>
                        <a:pt x="1466119" y="118003"/>
                      </a:cubicBezTo>
                    </a:path>
                  </a:pathLst>
                </a:custGeom>
                <a:solidFill>
                  <a:srgbClr val="EFE8DA"/>
                </a:solidFill>
                <a:ln w="15358" cap="flat">
                  <a:noFill/>
                  <a:prstDash val="solid"/>
                  <a:miter/>
                </a:ln>
              </p:spPr>
              <p:txBody>
                <a:bodyPr rtlCol="0" anchor="ctr"/>
                <a:lstStyle/>
                <a:p>
                  <a:endParaRPr lang="en-US" dirty="0"/>
                </a:p>
              </p:txBody>
            </p:sp>
            <p:grpSp>
              <p:nvGrpSpPr>
                <p:cNvPr id="525" name="Graphic 610">
                  <a:extLst>
                    <a:ext uri="{FF2B5EF4-FFF2-40B4-BE49-F238E27FC236}">
                      <a16:creationId xmlns:a16="http://schemas.microsoft.com/office/drawing/2014/main" id="{47B0ADBD-F3CE-2C70-2EDB-6CAC54392617}"/>
                    </a:ext>
                  </a:extLst>
                </p:cNvPr>
                <p:cNvGrpSpPr/>
                <p:nvPr/>
              </p:nvGrpSpPr>
              <p:grpSpPr>
                <a:xfrm>
                  <a:off x="3590018" y="3218449"/>
                  <a:ext cx="1465965" cy="118002"/>
                  <a:chOff x="3590018" y="3218449"/>
                  <a:chExt cx="1465965" cy="118002"/>
                </a:xfrm>
                <a:noFill/>
              </p:grpSpPr>
              <p:sp>
                <p:nvSpPr>
                  <p:cNvPr id="526" name="Freeform: Shape 525">
                    <a:extLst>
                      <a:ext uri="{FF2B5EF4-FFF2-40B4-BE49-F238E27FC236}">
                        <a16:creationId xmlns:a16="http://schemas.microsoft.com/office/drawing/2014/main" id="{CD308BA8-E29B-B5F3-2D1F-C2F289147858}"/>
                      </a:ext>
                    </a:extLst>
                  </p:cNvPr>
                  <p:cNvSpPr/>
                  <p:nvPr/>
                </p:nvSpPr>
                <p:spPr>
                  <a:xfrm>
                    <a:off x="3590018" y="3320626"/>
                    <a:ext cx="6607" cy="15825"/>
                  </a:xfrm>
                  <a:custGeom>
                    <a:avLst/>
                    <a:gdLst>
                      <a:gd name="connsiteX0" fmla="*/ 0 w 6607"/>
                      <a:gd name="connsiteY0" fmla="*/ 15826 h 15825"/>
                      <a:gd name="connsiteX1" fmla="*/ 6607 w 6607"/>
                      <a:gd name="connsiteY1" fmla="*/ 0 h 15825"/>
                    </a:gdLst>
                    <a:ahLst/>
                    <a:cxnLst>
                      <a:cxn ang="0">
                        <a:pos x="connsiteX0" y="connsiteY0"/>
                      </a:cxn>
                      <a:cxn ang="0">
                        <a:pos x="connsiteX1" y="connsiteY1"/>
                      </a:cxn>
                    </a:cxnLst>
                    <a:rect l="l" t="t" r="r" b="b"/>
                    <a:pathLst>
                      <a:path w="6607" h="15825">
                        <a:moveTo>
                          <a:pt x="0" y="15826"/>
                        </a:moveTo>
                        <a:cubicBezTo>
                          <a:pt x="0" y="10448"/>
                          <a:pt x="2305" y="5224"/>
                          <a:pt x="6607" y="0"/>
                        </a:cubicBezTo>
                      </a:path>
                    </a:pathLst>
                  </a:custGeom>
                  <a:noFill/>
                  <a:ln w="17516" cap="rnd">
                    <a:solidFill>
                      <a:srgbClr val="666666"/>
                    </a:solid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3C695C2F-C5DA-5E99-6950-9CBBBF06EFB1}"/>
                      </a:ext>
                    </a:extLst>
                  </p:cNvPr>
                  <p:cNvSpPr/>
                  <p:nvPr/>
                </p:nvSpPr>
                <p:spPr>
                  <a:xfrm>
                    <a:off x="3624436" y="3218449"/>
                    <a:ext cx="1412034" cy="90806"/>
                  </a:xfrm>
                  <a:custGeom>
                    <a:avLst/>
                    <a:gdLst>
                      <a:gd name="connsiteX0" fmla="*/ 0 w 1412034"/>
                      <a:gd name="connsiteY0" fmla="*/ 82202 h 90806"/>
                      <a:gd name="connsiteX1" fmla="*/ 698642 w 1412034"/>
                      <a:gd name="connsiteY1" fmla="*/ 0 h 90806"/>
                      <a:gd name="connsiteX2" fmla="*/ 1412035 w 1412034"/>
                      <a:gd name="connsiteY2" fmla="*/ 90807 h 90806"/>
                    </a:gdLst>
                    <a:ahLst/>
                    <a:cxnLst>
                      <a:cxn ang="0">
                        <a:pos x="connsiteX0" y="connsiteY0"/>
                      </a:cxn>
                      <a:cxn ang="0">
                        <a:pos x="connsiteX1" y="connsiteY1"/>
                      </a:cxn>
                      <a:cxn ang="0">
                        <a:pos x="connsiteX2" y="connsiteY2"/>
                      </a:cxn>
                    </a:cxnLst>
                    <a:rect l="l" t="t" r="r" b="b"/>
                    <a:pathLst>
                      <a:path w="1412034" h="90806">
                        <a:moveTo>
                          <a:pt x="0" y="82202"/>
                        </a:moveTo>
                        <a:cubicBezTo>
                          <a:pt x="94187" y="34571"/>
                          <a:pt x="371370" y="0"/>
                          <a:pt x="698642" y="0"/>
                        </a:cubicBezTo>
                        <a:cubicBezTo>
                          <a:pt x="1045428" y="0"/>
                          <a:pt x="1335824" y="38720"/>
                          <a:pt x="1412035" y="90807"/>
                        </a:cubicBezTo>
                      </a:path>
                    </a:pathLst>
                  </a:custGeom>
                  <a:noFill/>
                  <a:ln w="17516" cap="rnd">
                    <a:solidFill>
                      <a:srgbClr val="666666"/>
                    </a:solidFill>
                    <a:custDash>
                      <a:ds d="168308" sp="168308"/>
                    </a:custDash>
                    <a:miter/>
                  </a:ln>
                </p:spPr>
                <p:txBody>
                  <a:bodyPr rtlCol="0" anchor="ctr"/>
                  <a:lstStyle/>
                  <a:p>
                    <a:endParaRPr lang="en-US"/>
                  </a:p>
                </p:txBody>
              </p:sp>
              <p:sp>
                <p:nvSpPr>
                  <p:cNvPr id="528" name="Freeform: Shape 527">
                    <a:extLst>
                      <a:ext uri="{FF2B5EF4-FFF2-40B4-BE49-F238E27FC236}">
                        <a16:creationId xmlns:a16="http://schemas.microsoft.com/office/drawing/2014/main" id="{89C4D2C3-29F0-153D-26CC-A6722C05F573}"/>
                      </a:ext>
                    </a:extLst>
                  </p:cNvPr>
                  <p:cNvSpPr/>
                  <p:nvPr/>
                </p:nvSpPr>
                <p:spPr>
                  <a:xfrm>
                    <a:off x="5049377" y="3320626"/>
                    <a:ext cx="6606" cy="15825"/>
                  </a:xfrm>
                  <a:custGeom>
                    <a:avLst/>
                    <a:gdLst>
                      <a:gd name="connsiteX0" fmla="*/ 0 w 6606"/>
                      <a:gd name="connsiteY0" fmla="*/ 0 h 15825"/>
                      <a:gd name="connsiteX1" fmla="*/ 6607 w 6606"/>
                      <a:gd name="connsiteY1" fmla="*/ 15826 h 15825"/>
                    </a:gdLst>
                    <a:ahLst/>
                    <a:cxnLst>
                      <a:cxn ang="0">
                        <a:pos x="connsiteX0" y="connsiteY0"/>
                      </a:cxn>
                      <a:cxn ang="0">
                        <a:pos x="connsiteX1" y="connsiteY1"/>
                      </a:cxn>
                    </a:cxnLst>
                    <a:rect l="l" t="t" r="r" b="b"/>
                    <a:pathLst>
                      <a:path w="6606" h="15825">
                        <a:moveTo>
                          <a:pt x="0" y="0"/>
                        </a:moveTo>
                        <a:cubicBezTo>
                          <a:pt x="4302" y="5224"/>
                          <a:pt x="6607" y="10448"/>
                          <a:pt x="6607" y="15826"/>
                        </a:cubicBezTo>
                      </a:path>
                    </a:pathLst>
                  </a:custGeom>
                  <a:noFill/>
                  <a:ln w="17516" cap="rnd">
                    <a:solidFill>
                      <a:srgbClr val="666666"/>
                    </a:solidFill>
                    <a:prstDash val="solid"/>
                    <a:miter/>
                  </a:ln>
                </p:spPr>
                <p:txBody>
                  <a:bodyPr rtlCol="0" anchor="ctr"/>
                  <a:lstStyle/>
                  <a:p>
                    <a:endParaRPr lang="en-US"/>
                  </a:p>
                </p:txBody>
              </p:sp>
            </p:grpSp>
          </p:grpSp>
          <p:grpSp>
            <p:nvGrpSpPr>
              <p:cNvPr id="517" name="Graphic 610">
                <a:extLst>
                  <a:ext uri="{FF2B5EF4-FFF2-40B4-BE49-F238E27FC236}">
                    <a16:creationId xmlns:a16="http://schemas.microsoft.com/office/drawing/2014/main" id="{75CEA4FD-AE63-5E10-84A7-BCD0045B7D56}"/>
                  </a:ext>
                </a:extLst>
              </p:cNvPr>
              <p:cNvGrpSpPr/>
              <p:nvPr/>
            </p:nvGrpSpPr>
            <p:grpSpPr>
              <a:xfrm>
                <a:off x="1893769" y="4097263"/>
                <a:ext cx="582245" cy="843714"/>
                <a:chOff x="4329070" y="2748898"/>
                <a:chExt cx="405787" cy="588014"/>
              </a:xfrm>
              <a:solidFill>
                <a:srgbClr val="F2D680"/>
              </a:solidFill>
            </p:grpSpPr>
            <p:sp>
              <p:nvSpPr>
                <p:cNvPr id="518" name="Freeform: Shape 517">
                  <a:extLst>
                    <a:ext uri="{FF2B5EF4-FFF2-40B4-BE49-F238E27FC236}">
                      <a16:creationId xmlns:a16="http://schemas.microsoft.com/office/drawing/2014/main" id="{2426F356-F782-46AF-E5FC-75000A48E9F5}"/>
                    </a:ext>
                  </a:extLst>
                </p:cNvPr>
                <p:cNvSpPr/>
                <p:nvPr/>
              </p:nvSpPr>
              <p:spPr>
                <a:xfrm>
                  <a:off x="4329070" y="2812355"/>
                  <a:ext cx="361997" cy="524557"/>
                </a:xfrm>
                <a:custGeom>
                  <a:avLst/>
                  <a:gdLst>
                    <a:gd name="connsiteX0" fmla="*/ 0 w 361997"/>
                    <a:gd name="connsiteY0" fmla="*/ 524558 h 524557"/>
                    <a:gd name="connsiteX1" fmla="*/ 361997 w 361997"/>
                    <a:gd name="connsiteY1" fmla="*/ 0 h 524557"/>
                  </a:gdLst>
                  <a:ahLst/>
                  <a:cxnLst>
                    <a:cxn ang="0">
                      <a:pos x="connsiteX0" y="connsiteY0"/>
                    </a:cxn>
                    <a:cxn ang="0">
                      <a:pos x="connsiteX1" y="connsiteY1"/>
                    </a:cxn>
                  </a:cxnLst>
                  <a:rect l="l" t="t" r="r" b="b"/>
                  <a:pathLst>
                    <a:path w="361997" h="524557">
                      <a:moveTo>
                        <a:pt x="0" y="524558"/>
                      </a:moveTo>
                      <a:lnTo>
                        <a:pt x="361997" y="0"/>
                      </a:lnTo>
                    </a:path>
                  </a:pathLst>
                </a:custGeom>
                <a:solidFill>
                  <a:srgbClr val="1FB0FF"/>
                </a:solidFill>
                <a:ln w="30716" cap="rnd">
                  <a:solidFill>
                    <a:srgbClr val="18A2DB"/>
                  </a:solidFill>
                  <a:prstDash val="solid"/>
                  <a:miter/>
                </a:ln>
              </p:spPr>
              <p:txBody>
                <a:bodyPr rtlCol="0" anchor="ctr"/>
                <a:lstStyle/>
                <a:p>
                  <a:endParaRPr lang="en-US" dirty="0"/>
                </a:p>
              </p:txBody>
            </p:sp>
            <p:sp>
              <p:nvSpPr>
                <p:cNvPr id="519" name="Freeform: Shape 518">
                  <a:extLst>
                    <a:ext uri="{FF2B5EF4-FFF2-40B4-BE49-F238E27FC236}">
                      <a16:creationId xmlns:a16="http://schemas.microsoft.com/office/drawing/2014/main" id="{DA847879-974D-7DAE-5B4E-5FC825AD2A51}"/>
                    </a:ext>
                  </a:extLst>
                </p:cNvPr>
                <p:cNvSpPr/>
                <p:nvPr/>
              </p:nvSpPr>
              <p:spPr>
                <a:xfrm>
                  <a:off x="4637905" y="2748898"/>
                  <a:ext cx="96952" cy="106939"/>
                </a:xfrm>
                <a:custGeom>
                  <a:avLst/>
                  <a:gdLst>
                    <a:gd name="connsiteX0" fmla="*/ 88348 w 96952"/>
                    <a:gd name="connsiteY0" fmla="*/ 106940 h 106939"/>
                    <a:gd name="connsiteX1" fmla="*/ 96952 w 96952"/>
                    <a:gd name="connsiteY1" fmla="*/ 0 h 106939"/>
                    <a:gd name="connsiteX2" fmla="*/ 0 w 96952"/>
                    <a:gd name="connsiteY2" fmla="*/ 45941 h 106939"/>
                  </a:gdLst>
                  <a:ahLst/>
                  <a:cxnLst>
                    <a:cxn ang="0">
                      <a:pos x="connsiteX0" y="connsiteY0"/>
                    </a:cxn>
                    <a:cxn ang="0">
                      <a:pos x="connsiteX1" y="connsiteY1"/>
                    </a:cxn>
                    <a:cxn ang="0">
                      <a:pos x="connsiteX2" y="connsiteY2"/>
                    </a:cxn>
                  </a:cxnLst>
                  <a:rect l="l" t="t" r="r" b="b"/>
                  <a:pathLst>
                    <a:path w="96952" h="106939">
                      <a:moveTo>
                        <a:pt x="88348" y="106940"/>
                      </a:moveTo>
                      <a:lnTo>
                        <a:pt x="96952" y="0"/>
                      </a:lnTo>
                      <a:lnTo>
                        <a:pt x="0" y="45941"/>
                      </a:lnTo>
                      <a:close/>
                    </a:path>
                  </a:pathLst>
                </a:custGeom>
                <a:solidFill>
                  <a:srgbClr val="18A2DB"/>
                </a:solidFill>
                <a:ln w="15358" cap="flat">
                  <a:noFill/>
                  <a:prstDash val="solid"/>
                  <a:miter/>
                </a:ln>
              </p:spPr>
              <p:txBody>
                <a:bodyPr rtlCol="0" anchor="ctr"/>
                <a:lstStyle/>
                <a:p>
                  <a:endParaRPr lang="en-US"/>
                </a:p>
              </p:txBody>
            </p:sp>
          </p:grpSp>
          <p:sp>
            <p:nvSpPr>
              <p:cNvPr id="514" name="TextBox 513">
                <a:extLst>
                  <a:ext uri="{FF2B5EF4-FFF2-40B4-BE49-F238E27FC236}">
                    <a16:creationId xmlns:a16="http://schemas.microsoft.com/office/drawing/2014/main" id="{D598FAB9-16C8-4851-8A98-93393DEF6A9E}"/>
                  </a:ext>
                </a:extLst>
              </p:cNvPr>
              <p:cNvSpPr txBox="1"/>
              <p:nvPr/>
            </p:nvSpPr>
            <p:spPr>
              <a:xfrm>
                <a:off x="406268" y="5129604"/>
                <a:ext cx="2947268" cy="477103"/>
              </a:xfrm>
              <a:prstGeom prst="rect">
                <a:avLst/>
              </a:prstGeom>
              <a:noFill/>
            </p:spPr>
            <p:txBody>
              <a:bodyPr wrap="square" rtlCol="0">
                <a:spAutoFit/>
              </a:bodyPr>
              <a:lstStyle/>
              <a:p>
                <a:pPr algn="ctr"/>
                <a:r>
                  <a:rPr lang="en-US" altLang="zh-CN" dirty="0"/>
                  <a:t>One Specific direction</a:t>
                </a:r>
                <a:endParaRPr lang="en-US" dirty="0"/>
              </a:p>
            </p:txBody>
          </p:sp>
        </p:grpSp>
      </p:grpSp>
      <p:grpSp>
        <p:nvGrpSpPr>
          <p:cNvPr id="594" name="Group 593">
            <a:extLst>
              <a:ext uri="{FF2B5EF4-FFF2-40B4-BE49-F238E27FC236}">
                <a16:creationId xmlns:a16="http://schemas.microsoft.com/office/drawing/2014/main" id="{F21E4E09-79AB-DEE8-EDEF-EDE21C428A8D}"/>
              </a:ext>
            </a:extLst>
          </p:cNvPr>
          <p:cNvGrpSpPr/>
          <p:nvPr/>
        </p:nvGrpSpPr>
        <p:grpSpPr>
          <a:xfrm>
            <a:off x="7293907" y="1789041"/>
            <a:ext cx="1481216" cy="1481216"/>
            <a:chOff x="8359649" y="1825625"/>
            <a:chExt cx="1481216" cy="1481216"/>
          </a:xfrm>
        </p:grpSpPr>
        <p:grpSp>
          <p:nvGrpSpPr>
            <p:cNvPr id="530" name="Group 529">
              <a:extLst>
                <a:ext uri="{FF2B5EF4-FFF2-40B4-BE49-F238E27FC236}">
                  <a16:creationId xmlns:a16="http://schemas.microsoft.com/office/drawing/2014/main" id="{15D12965-AB1D-E2DD-3C64-E17EB6BE44A6}"/>
                </a:ext>
              </a:extLst>
            </p:cNvPr>
            <p:cNvGrpSpPr/>
            <p:nvPr/>
          </p:nvGrpSpPr>
          <p:grpSpPr>
            <a:xfrm>
              <a:off x="8359649" y="1825625"/>
              <a:ext cx="1481216" cy="1481216"/>
              <a:chOff x="6673974" y="2104500"/>
              <a:chExt cx="1481216" cy="1481216"/>
            </a:xfrm>
          </p:grpSpPr>
          <p:sp>
            <p:nvSpPr>
              <p:cNvPr id="533" name="Freeform: Shape 8">
                <a:extLst>
                  <a:ext uri="{FF2B5EF4-FFF2-40B4-BE49-F238E27FC236}">
                    <a16:creationId xmlns:a16="http://schemas.microsoft.com/office/drawing/2014/main" id="{65AD35EB-719B-AB58-BDF7-716EA497C1CF}"/>
                  </a:ext>
                </a:extLst>
              </p:cNvPr>
              <p:cNvSpPr/>
              <p:nvPr/>
            </p:nvSpPr>
            <p:spPr>
              <a:xfrm>
                <a:off x="6673974" y="2106504"/>
                <a:ext cx="1481216" cy="1478544"/>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34" name="Freeform: Shape 9">
                <a:extLst>
                  <a:ext uri="{FF2B5EF4-FFF2-40B4-BE49-F238E27FC236}">
                    <a16:creationId xmlns:a16="http://schemas.microsoft.com/office/drawing/2014/main" id="{6561E74A-96F8-7BDD-6301-033733E27F8F}"/>
                  </a:ext>
                </a:extLst>
              </p:cNvPr>
              <p:cNvSpPr/>
              <p:nvPr/>
            </p:nvSpPr>
            <p:spPr>
              <a:xfrm>
                <a:off x="6940772" y="2370763"/>
                <a:ext cx="861448" cy="86144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535" name="Graphic 610">
                <a:extLst>
                  <a:ext uri="{FF2B5EF4-FFF2-40B4-BE49-F238E27FC236}">
                    <a16:creationId xmlns:a16="http://schemas.microsoft.com/office/drawing/2014/main" id="{959A49EF-265E-0A42-6E3D-915E53F62902}"/>
                  </a:ext>
                </a:extLst>
              </p:cNvPr>
              <p:cNvGrpSpPr/>
              <p:nvPr/>
            </p:nvGrpSpPr>
            <p:grpSpPr>
              <a:xfrm>
                <a:off x="6682257" y="2112249"/>
                <a:ext cx="1464650" cy="1464650"/>
                <a:chOff x="961545" y="3606567"/>
                <a:chExt cx="1684454" cy="1684454"/>
              </a:xfrm>
              <a:noFill/>
            </p:grpSpPr>
            <p:sp>
              <p:nvSpPr>
                <p:cNvPr id="537" name="Freeform: Shape 13">
                  <a:extLst>
                    <a:ext uri="{FF2B5EF4-FFF2-40B4-BE49-F238E27FC236}">
                      <a16:creationId xmlns:a16="http://schemas.microsoft.com/office/drawing/2014/main" id="{DD85E0CE-1690-9DFC-28E4-35F52689C651}"/>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39" name="Freeform: Shape 14">
                  <a:extLst>
                    <a:ext uri="{FF2B5EF4-FFF2-40B4-BE49-F238E27FC236}">
                      <a16:creationId xmlns:a16="http://schemas.microsoft.com/office/drawing/2014/main" id="{E8719E53-9468-B89F-46D4-8D3A4FAD5577}"/>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40" name="Freeform: Shape 15">
                  <a:extLst>
                    <a:ext uri="{FF2B5EF4-FFF2-40B4-BE49-F238E27FC236}">
                      <a16:creationId xmlns:a16="http://schemas.microsoft.com/office/drawing/2014/main" id="{5CD5C30B-9FFB-9E6A-4DC3-A010D2693E96}"/>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41" name="Freeform: Shape 16">
                  <a:extLst>
                    <a:ext uri="{FF2B5EF4-FFF2-40B4-BE49-F238E27FC236}">
                      <a16:creationId xmlns:a16="http://schemas.microsoft.com/office/drawing/2014/main" id="{A3167464-BCD8-3A76-25A5-70BD94B8E677}"/>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43" name="Freeform: Shape 17">
                  <a:extLst>
                    <a:ext uri="{FF2B5EF4-FFF2-40B4-BE49-F238E27FC236}">
                      <a16:creationId xmlns:a16="http://schemas.microsoft.com/office/drawing/2014/main" id="{C8B5B6DB-69DB-DA00-B5D4-5314046420A2}"/>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44" name="Freeform: Shape 18">
                  <a:extLst>
                    <a:ext uri="{FF2B5EF4-FFF2-40B4-BE49-F238E27FC236}">
                      <a16:creationId xmlns:a16="http://schemas.microsoft.com/office/drawing/2014/main" id="{719DE06C-520F-D318-753F-B7AEA1E52664}"/>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45" name="Freeform: Shape 19">
                  <a:extLst>
                    <a:ext uri="{FF2B5EF4-FFF2-40B4-BE49-F238E27FC236}">
                      <a16:creationId xmlns:a16="http://schemas.microsoft.com/office/drawing/2014/main" id="{8FA34EEB-2E09-D17C-884D-F0910CF86351}"/>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54" name="Freeform: Shape 20">
                  <a:extLst>
                    <a:ext uri="{FF2B5EF4-FFF2-40B4-BE49-F238E27FC236}">
                      <a16:creationId xmlns:a16="http://schemas.microsoft.com/office/drawing/2014/main" id="{847CBDA8-1A01-14DE-99EA-91B3B9371A27}"/>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57" name="Freeform: Shape 21">
                  <a:extLst>
                    <a:ext uri="{FF2B5EF4-FFF2-40B4-BE49-F238E27FC236}">
                      <a16:creationId xmlns:a16="http://schemas.microsoft.com/office/drawing/2014/main" id="{7B188228-0502-E7FD-96B4-A07438D45269}"/>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0" name="Freeform: Shape 22">
                  <a:extLst>
                    <a:ext uri="{FF2B5EF4-FFF2-40B4-BE49-F238E27FC236}">
                      <a16:creationId xmlns:a16="http://schemas.microsoft.com/office/drawing/2014/main" id="{49A31B9F-12E3-8219-2617-83414C04BCA4}"/>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2" name="Freeform: Shape 23">
                  <a:extLst>
                    <a:ext uri="{FF2B5EF4-FFF2-40B4-BE49-F238E27FC236}">
                      <a16:creationId xmlns:a16="http://schemas.microsoft.com/office/drawing/2014/main" id="{DF48A0C6-7C68-9938-7E08-693C06F573A0}"/>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3" name="Freeform: Shape 24">
                  <a:extLst>
                    <a:ext uri="{FF2B5EF4-FFF2-40B4-BE49-F238E27FC236}">
                      <a16:creationId xmlns:a16="http://schemas.microsoft.com/office/drawing/2014/main" id="{18538440-264B-2ACB-3BBC-088AA9763DAB}"/>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6" name="Freeform: Shape 25">
                  <a:extLst>
                    <a:ext uri="{FF2B5EF4-FFF2-40B4-BE49-F238E27FC236}">
                      <a16:creationId xmlns:a16="http://schemas.microsoft.com/office/drawing/2014/main" id="{923FF8D8-BB8A-6896-66DF-25786E327914}"/>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7" name="Freeform: Shape 26">
                  <a:extLst>
                    <a:ext uri="{FF2B5EF4-FFF2-40B4-BE49-F238E27FC236}">
                      <a16:creationId xmlns:a16="http://schemas.microsoft.com/office/drawing/2014/main" id="{28AA7881-122A-3CF8-A762-B7C5F20751D1}"/>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8" name="Freeform: Shape 27">
                  <a:extLst>
                    <a:ext uri="{FF2B5EF4-FFF2-40B4-BE49-F238E27FC236}">
                      <a16:creationId xmlns:a16="http://schemas.microsoft.com/office/drawing/2014/main" id="{544A6333-FDF1-EDA4-A022-A84BB7C568EC}"/>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9" name="Freeform: Shape 28">
                  <a:extLst>
                    <a:ext uri="{FF2B5EF4-FFF2-40B4-BE49-F238E27FC236}">
                      <a16:creationId xmlns:a16="http://schemas.microsoft.com/office/drawing/2014/main" id="{0CF1B190-D0E4-2A70-0746-983AF735F95E}"/>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0" name="Freeform: Shape 29">
                  <a:extLst>
                    <a:ext uri="{FF2B5EF4-FFF2-40B4-BE49-F238E27FC236}">
                      <a16:creationId xmlns:a16="http://schemas.microsoft.com/office/drawing/2014/main" id="{ACADBA15-FE9A-1CDA-7C84-D79EC5F90435}"/>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1" name="Freeform: Shape 30">
                  <a:extLst>
                    <a:ext uri="{FF2B5EF4-FFF2-40B4-BE49-F238E27FC236}">
                      <a16:creationId xmlns:a16="http://schemas.microsoft.com/office/drawing/2014/main" id="{E830CDAB-6910-7D58-076B-7B9C38AA11A2}"/>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2" name="Freeform: Shape 31">
                  <a:extLst>
                    <a:ext uri="{FF2B5EF4-FFF2-40B4-BE49-F238E27FC236}">
                      <a16:creationId xmlns:a16="http://schemas.microsoft.com/office/drawing/2014/main" id="{2BD49F01-7E23-4BAB-E8F1-4A5B4F867403}"/>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3" name="Freeform: Shape 32">
                  <a:extLst>
                    <a:ext uri="{FF2B5EF4-FFF2-40B4-BE49-F238E27FC236}">
                      <a16:creationId xmlns:a16="http://schemas.microsoft.com/office/drawing/2014/main" id="{EE517FC6-AE23-2AE7-6A8E-6A1A62E33C6E}"/>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4" name="Freeform: Shape 33">
                  <a:extLst>
                    <a:ext uri="{FF2B5EF4-FFF2-40B4-BE49-F238E27FC236}">
                      <a16:creationId xmlns:a16="http://schemas.microsoft.com/office/drawing/2014/main" id="{35C33AE6-B4E6-5112-CFA2-1C92F8700F4E}"/>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5" name="Freeform: Shape 34">
                  <a:extLst>
                    <a:ext uri="{FF2B5EF4-FFF2-40B4-BE49-F238E27FC236}">
                      <a16:creationId xmlns:a16="http://schemas.microsoft.com/office/drawing/2014/main" id="{430F83CF-3DD4-CFD7-C281-DAFA849A0359}"/>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6" name="Freeform: Shape 35">
                  <a:extLst>
                    <a:ext uri="{FF2B5EF4-FFF2-40B4-BE49-F238E27FC236}">
                      <a16:creationId xmlns:a16="http://schemas.microsoft.com/office/drawing/2014/main" id="{7B3F7E18-2C9B-1D44-7E53-8581342EACEF}"/>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7" name="Freeform: Shape 36">
                  <a:extLst>
                    <a:ext uri="{FF2B5EF4-FFF2-40B4-BE49-F238E27FC236}">
                      <a16:creationId xmlns:a16="http://schemas.microsoft.com/office/drawing/2014/main" id="{FC4F0449-C9C7-F0AD-5B89-7D90898F5A04}"/>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8" name="Freeform: Shape 37">
                  <a:extLst>
                    <a:ext uri="{FF2B5EF4-FFF2-40B4-BE49-F238E27FC236}">
                      <a16:creationId xmlns:a16="http://schemas.microsoft.com/office/drawing/2014/main" id="{BE66AF52-BD74-57B7-96EC-EB3CBA4B9D64}"/>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79" name="Freeform: Shape 38">
                  <a:extLst>
                    <a:ext uri="{FF2B5EF4-FFF2-40B4-BE49-F238E27FC236}">
                      <a16:creationId xmlns:a16="http://schemas.microsoft.com/office/drawing/2014/main" id="{97FA29B5-996F-1366-8538-D68291AA11C8}"/>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0" name="Freeform: Shape 39">
                  <a:extLst>
                    <a:ext uri="{FF2B5EF4-FFF2-40B4-BE49-F238E27FC236}">
                      <a16:creationId xmlns:a16="http://schemas.microsoft.com/office/drawing/2014/main" id="{285C9734-42B6-F226-C92A-C28ABC2F73AC}"/>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1" name="Freeform: Shape 40">
                  <a:extLst>
                    <a:ext uri="{FF2B5EF4-FFF2-40B4-BE49-F238E27FC236}">
                      <a16:creationId xmlns:a16="http://schemas.microsoft.com/office/drawing/2014/main" id="{8DC72387-9EE5-67DB-81D2-EB170AEDD1E5}"/>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2" name="Freeform: Shape 41">
                  <a:extLst>
                    <a:ext uri="{FF2B5EF4-FFF2-40B4-BE49-F238E27FC236}">
                      <a16:creationId xmlns:a16="http://schemas.microsoft.com/office/drawing/2014/main" id="{BD1515CA-55D2-8937-9012-98E2186499CA}"/>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3" name="Freeform: Shape 42">
                  <a:extLst>
                    <a:ext uri="{FF2B5EF4-FFF2-40B4-BE49-F238E27FC236}">
                      <a16:creationId xmlns:a16="http://schemas.microsoft.com/office/drawing/2014/main" id="{F0195B2B-9F3D-A8B0-5A00-BD2A7250B7D5}"/>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4" name="Freeform: Shape 43">
                  <a:extLst>
                    <a:ext uri="{FF2B5EF4-FFF2-40B4-BE49-F238E27FC236}">
                      <a16:creationId xmlns:a16="http://schemas.microsoft.com/office/drawing/2014/main" id="{53FAEA2E-B6D3-FCAF-FB69-DE4D0F1E96C8}"/>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5" name="Freeform: Shape 44">
                  <a:extLst>
                    <a:ext uri="{FF2B5EF4-FFF2-40B4-BE49-F238E27FC236}">
                      <a16:creationId xmlns:a16="http://schemas.microsoft.com/office/drawing/2014/main" id="{4BF2314C-36C7-F8B2-059A-5F520919BA7C}"/>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6" name="Freeform: Shape 45">
                  <a:extLst>
                    <a:ext uri="{FF2B5EF4-FFF2-40B4-BE49-F238E27FC236}">
                      <a16:creationId xmlns:a16="http://schemas.microsoft.com/office/drawing/2014/main" id="{6E56C136-36EB-0F06-8D23-DEBB7DDE7C15}"/>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36" name="Freeform: Shape 11">
                <a:extLst>
                  <a:ext uri="{FF2B5EF4-FFF2-40B4-BE49-F238E27FC236}">
                    <a16:creationId xmlns:a16="http://schemas.microsoft.com/office/drawing/2014/main" id="{E47D05D8-59CA-7C0F-5B12-011D3F03A843}"/>
                  </a:ext>
                </a:extLst>
              </p:cNvPr>
              <p:cNvSpPr/>
              <p:nvPr/>
            </p:nvSpPr>
            <p:spPr>
              <a:xfrm>
                <a:off x="6673974" y="2104500"/>
                <a:ext cx="1481216" cy="148121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cxnSp>
          <p:nvCxnSpPr>
            <p:cNvPr id="587" name="Straight Arrow Connector 586">
              <a:extLst>
                <a:ext uri="{FF2B5EF4-FFF2-40B4-BE49-F238E27FC236}">
                  <a16:creationId xmlns:a16="http://schemas.microsoft.com/office/drawing/2014/main" id="{55FE8295-9F44-60F5-847F-F82A61AB2B5C}"/>
                </a:ext>
              </a:extLst>
            </p:cNvPr>
            <p:cNvCxnSpPr>
              <a:cxnSpLocks/>
            </p:cNvCxnSpPr>
            <p:nvPr/>
          </p:nvCxnSpPr>
          <p:spPr>
            <a:xfrm flipV="1">
              <a:off x="8405757" y="2608116"/>
              <a:ext cx="1410189" cy="11359"/>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cxnSp>
          <p:nvCxnSpPr>
            <p:cNvPr id="591" name="Straight Arrow Connector 590">
              <a:extLst>
                <a:ext uri="{FF2B5EF4-FFF2-40B4-BE49-F238E27FC236}">
                  <a16:creationId xmlns:a16="http://schemas.microsoft.com/office/drawing/2014/main" id="{9763D6FB-441B-10FA-7417-BA8A101820A4}"/>
                </a:ext>
              </a:extLst>
            </p:cNvPr>
            <p:cNvCxnSpPr>
              <a:cxnSpLocks/>
            </p:cNvCxnSpPr>
            <p:nvPr/>
          </p:nvCxnSpPr>
          <p:spPr>
            <a:xfrm flipV="1">
              <a:off x="8405623" y="2362024"/>
              <a:ext cx="1410323" cy="259455"/>
            </a:xfrm>
            <a:prstGeom prst="straightConnector1">
              <a:avLst/>
            </a:prstGeom>
            <a:ln w="28575">
              <a:solidFill>
                <a:srgbClr val="18A2D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8" name="Group 617">
            <a:extLst>
              <a:ext uri="{FF2B5EF4-FFF2-40B4-BE49-F238E27FC236}">
                <a16:creationId xmlns:a16="http://schemas.microsoft.com/office/drawing/2014/main" id="{E660D8A9-6F38-175D-9E8E-D8842D7866D3}"/>
              </a:ext>
            </a:extLst>
          </p:cNvPr>
          <p:cNvGrpSpPr/>
          <p:nvPr/>
        </p:nvGrpSpPr>
        <p:grpSpPr>
          <a:xfrm>
            <a:off x="9154782" y="1817716"/>
            <a:ext cx="168045" cy="1472266"/>
            <a:chOff x="9154782" y="1817716"/>
            <a:chExt cx="168045" cy="1472266"/>
          </a:xfrm>
        </p:grpSpPr>
        <p:grpSp>
          <p:nvGrpSpPr>
            <p:cNvPr id="597" name="Group 596">
              <a:extLst>
                <a:ext uri="{FF2B5EF4-FFF2-40B4-BE49-F238E27FC236}">
                  <a16:creationId xmlns:a16="http://schemas.microsoft.com/office/drawing/2014/main" id="{07D4BDD3-B54C-B481-ABC4-446FB721420E}"/>
                </a:ext>
              </a:extLst>
            </p:cNvPr>
            <p:cNvGrpSpPr/>
            <p:nvPr/>
          </p:nvGrpSpPr>
          <p:grpSpPr>
            <a:xfrm>
              <a:off x="9241731" y="1817716"/>
              <a:ext cx="81096" cy="1472266"/>
              <a:chOff x="6722308" y="4936820"/>
              <a:chExt cx="81096" cy="1472266"/>
            </a:xfrm>
          </p:grpSpPr>
          <p:sp>
            <p:nvSpPr>
              <p:cNvPr id="598" name="Freeform: Shape 51">
                <a:extLst>
                  <a:ext uri="{FF2B5EF4-FFF2-40B4-BE49-F238E27FC236}">
                    <a16:creationId xmlns:a16="http://schemas.microsoft.com/office/drawing/2014/main" id="{E5A087D0-0210-D11B-1DF8-FCEA3E309B2F}"/>
                  </a:ext>
                </a:extLst>
              </p:cNvPr>
              <p:cNvSpPr/>
              <p:nvPr/>
            </p:nvSpPr>
            <p:spPr>
              <a:xfrm>
                <a:off x="6728705" y="4936820"/>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99" name="Rectangle 598">
                <a:extLst>
                  <a:ext uri="{FF2B5EF4-FFF2-40B4-BE49-F238E27FC236}">
                    <a16:creationId xmlns:a16="http://schemas.microsoft.com/office/drawing/2014/main" id="{371DF10B-7C1F-49D8-0695-8B460AA1108E}"/>
                  </a:ext>
                </a:extLst>
              </p:cNvPr>
              <p:cNvSpPr/>
              <p:nvPr/>
            </p:nvSpPr>
            <p:spPr>
              <a:xfrm>
                <a:off x="6728705" y="5194983"/>
                <a:ext cx="74699" cy="854806"/>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Freeform: Shape 56">
                <a:extLst>
                  <a:ext uri="{FF2B5EF4-FFF2-40B4-BE49-F238E27FC236}">
                    <a16:creationId xmlns:a16="http://schemas.microsoft.com/office/drawing/2014/main" id="{D1E98163-90C6-77C2-772B-D248F49565F2}"/>
                  </a:ext>
                </a:extLst>
              </p:cNvPr>
              <p:cNvSpPr/>
              <p:nvPr/>
            </p:nvSpPr>
            <p:spPr>
              <a:xfrm>
                <a:off x="6722308" y="4936820"/>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1" name="Freeform: Shape 57">
                <a:extLst>
                  <a:ext uri="{FF2B5EF4-FFF2-40B4-BE49-F238E27FC236}">
                    <a16:creationId xmlns:a16="http://schemas.microsoft.com/office/drawing/2014/main" id="{563ADE34-15C5-5005-07E5-F2640E127322}"/>
                  </a:ext>
                </a:extLst>
              </p:cNvPr>
              <p:cNvSpPr/>
              <p:nvPr/>
            </p:nvSpPr>
            <p:spPr>
              <a:xfrm>
                <a:off x="6722308" y="5022991"/>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02" name="Freeform: Shape 58">
                <a:extLst>
                  <a:ext uri="{FF2B5EF4-FFF2-40B4-BE49-F238E27FC236}">
                    <a16:creationId xmlns:a16="http://schemas.microsoft.com/office/drawing/2014/main" id="{B33EE01F-1EBD-01AE-6D27-C49F91995C15}"/>
                  </a:ext>
                </a:extLst>
              </p:cNvPr>
              <p:cNvSpPr/>
              <p:nvPr/>
            </p:nvSpPr>
            <p:spPr>
              <a:xfrm>
                <a:off x="6722308" y="510916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03" name="Freeform: Shape 59">
                <a:extLst>
                  <a:ext uri="{FF2B5EF4-FFF2-40B4-BE49-F238E27FC236}">
                    <a16:creationId xmlns:a16="http://schemas.microsoft.com/office/drawing/2014/main" id="{1C2EEDC5-59DD-B549-39A9-185200A22EEB}"/>
                  </a:ext>
                </a:extLst>
              </p:cNvPr>
              <p:cNvSpPr/>
              <p:nvPr/>
            </p:nvSpPr>
            <p:spPr>
              <a:xfrm>
                <a:off x="6722308" y="519533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4" name="Freeform: Shape 60">
                <a:extLst>
                  <a:ext uri="{FF2B5EF4-FFF2-40B4-BE49-F238E27FC236}">
                    <a16:creationId xmlns:a16="http://schemas.microsoft.com/office/drawing/2014/main" id="{AE3BA7E1-EDDB-847C-8423-CA89EC91C888}"/>
                  </a:ext>
                </a:extLst>
              </p:cNvPr>
              <p:cNvSpPr/>
              <p:nvPr/>
            </p:nvSpPr>
            <p:spPr>
              <a:xfrm>
                <a:off x="6722308" y="528150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5" name="Freeform: Shape 61">
                <a:extLst>
                  <a:ext uri="{FF2B5EF4-FFF2-40B4-BE49-F238E27FC236}">
                    <a16:creationId xmlns:a16="http://schemas.microsoft.com/office/drawing/2014/main" id="{85EB9F16-54FD-24C4-ACC9-2F3C61F4AB35}"/>
                  </a:ext>
                </a:extLst>
              </p:cNvPr>
              <p:cNvSpPr/>
              <p:nvPr/>
            </p:nvSpPr>
            <p:spPr>
              <a:xfrm>
                <a:off x="6722308" y="536754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6" name="Freeform: Shape 62">
                <a:extLst>
                  <a:ext uri="{FF2B5EF4-FFF2-40B4-BE49-F238E27FC236}">
                    <a16:creationId xmlns:a16="http://schemas.microsoft.com/office/drawing/2014/main" id="{C2A873D3-2151-4FCF-2D3B-A0424C018319}"/>
                  </a:ext>
                </a:extLst>
              </p:cNvPr>
              <p:cNvSpPr/>
              <p:nvPr/>
            </p:nvSpPr>
            <p:spPr>
              <a:xfrm>
                <a:off x="6722308" y="545371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7" name="Freeform: Shape 63">
                <a:extLst>
                  <a:ext uri="{FF2B5EF4-FFF2-40B4-BE49-F238E27FC236}">
                    <a16:creationId xmlns:a16="http://schemas.microsoft.com/office/drawing/2014/main" id="{157DF94E-8318-95AC-C325-6EF560FD778E}"/>
                  </a:ext>
                </a:extLst>
              </p:cNvPr>
              <p:cNvSpPr/>
              <p:nvPr/>
            </p:nvSpPr>
            <p:spPr>
              <a:xfrm>
                <a:off x="6722308" y="5539887"/>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08" name="Freeform: Shape 64">
                <a:extLst>
                  <a:ext uri="{FF2B5EF4-FFF2-40B4-BE49-F238E27FC236}">
                    <a16:creationId xmlns:a16="http://schemas.microsoft.com/office/drawing/2014/main" id="{F10814A9-E026-548F-50B0-5965FC80E7DB}"/>
                  </a:ext>
                </a:extLst>
              </p:cNvPr>
              <p:cNvSpPr/>
              <p:nvPr/>
            </p:nvSpPr>
            <p:spPr>
              <a:xfrm>
                <a:off x="6722308" y="5626059"/>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9" name="Freeform: Shape 65">
                <a:extLst>
                  <a:ext uri="{FF2B5EF4-FFF2-40B4-BE49-F238E27FC236}">
                    <a16:creationId xmlns:a16="http://schemas.microsoft.com/office/drawing/2014/main" id="{E72ED56B-30A3-891C-31C5-9CC94F45A8F0}"/>
                  </a:ext>
                </a:extLst>
              </p:cNvPr>
              <p:cNvSpPr/>
              <p:nvPr/>
            </p:nvSpPr>
            <p:spPr>
              <a:xfrm>
                <a:off x="6722308" y="571223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10" name="Freeform: Shape 66">
                <a:extLst>
                  <a:ext uri="{FF2B5EF4-FFF2-40B4-BE49-F238E27FC236}">
                    <a16:creationId xmlns:a16="http://schemas.microsoft.com/office/drawing/2014/main" id="{C7D8C593-03FB-B3A3-C909-A49A5DF83893}"/>
                  </a:ext>
                </a:extLst>
              </p:cNvPr>
              <p:cNvSpPr/>
              <p:nvPr/>
            </p:nvSpPr>
            <p:spPr>
              <a:xfrm>
                <a:off x="6722308" y="579840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1" name="Freeform: Shape 67">
                <a:extLst>
                  <a:ext uri="{FF2B5EF4-FFF2-40B4-BE49-F238E27FC236}">
                    <a16:creationId xmlns:a16="http://schemas.microsoft.com/office/drawing/2014/main" id="{D2D650A1-4CFC-600D-6D77-3C20798986A1}"/>
                  </a:ext>
                </a:extLst>
              </p:cNvPr>
              <p:cNvSpPr/>
              <p:nvPr/>
            </p:nvSpPr>
            <p:spPr>
              <a:xfrm>
                <a:off x="6722308" y="588457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2" name="Freeform: Shape 68">
                <a:extLst>
                  <a:ext uri="{FF2B5EF4-FFF2-40B4-BE49-F238E27FC236}">
                    <a16:creationId xmlns:a16="http://schemas.microsoft.com/office/drawing/2014/main" id="{5A5D3D6C-C0C8-2DEE-D9A1-9B6EE8FA2785}"/>
                  </a:ext>
                </a:extLst>
              </p:cNvPr>
              <p:cNvSpPr/>
              <p:nvPr/>
            </p:nvSpPr>
            <p:spPr>
              <a:xfrm>
                <a:off x="6722308" y="597061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3" name="Freeform: Shape 69">
                <a:extLst>
                  <a:ext uri="{FF2B5EF4-FFF2-40B4-BE49-F238E27FC236}">
                    <a16:creationId xmlns:a16="http://schemas.microsoft.com/office/drawing/2014/main" id="{A1B24ADC-9D4D-84CA-AA77-EE388EFF8A4E}"/>
                  </a:ext>
                </a:extLst>
              </p:cNvPr>
              <p:cNvSpPr/>
              <p:nvPr/>
            </p:nvSpPr>
            <p:spPr>
              <a:xfrm>
                <a:off x="6722308" y="605678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4" name="Freeform: Shape 70">
                <a:extLst>
                  <a:ext uri="{FF2B5EF4-FFF2-40B4-BE49-F238E27FC236}">
                    <a16:creationId xmlns:a16="http://schemas.microsoft.com/office/drawing/2014/main" id="{D2C1B600-8B7C-4B35-711E-7AB4A6CAF679}"/>
                  </a:ext>
                </a:extLst>
              </p:cNvPr>
              <p:cNvSpPr/>
              <p:nvPr/>
            </p:nvSpPr>
            <p:spPr>
              <a:xfrm>
                <a:off x="6722308" y="6142955"/>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 name="Freeform: Shape 71">
                <a:extLst>
                  <a:ext uri="{FF2B5EF4-FFF2-40B4-BE49-F238E27FC236}">
                    <a16:creationId xmlns:a16="http://schemas.microsoft.com/office/drawing/2014/main" id="{BF240E36-E994-4E6C-6A1C-44F1D550AD95}"/>
                  </a:ext>
                </a:extLst>
              </p:cNvPr>
              <p:cNvSpPr/>
              <p:nvPr/>
            </p:nvSpPr>
            <p:spPr>
              <a:xfrm>
                <a:off x="6722308" y="622912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6" name="Freeform: Shape 72">
                <a:extLst>
                  <a:ext uri="{FF2B5EF4-FFF2-40B4-BE49-F238E27FC236}">
                    <a16:creationId xmlns:a16="http://schemas.microsoft.com/office/drawing/2014/main" id="{9B4C8735-351D-DF96-9ACD-0B96484ECA89}"/>
                  </a:ext>
                </a:extLst>
              </p:cNvPr>
              <p:cNvSpPr/>
              <p:nvPr/>
            </p:nvSpPr>
            <p:spPr>
              <a:xfrm>
                <a:off x="6722308" y="6315298"/>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617" name="Straight Arrow Connector 616">
              <a:extLst>
                <a:ext uri="{FF2B5EF4-FFF2-40B4-BE49-F238E27FC236}">
                  <a16:creationId xmlns:a16="http://schemas.microsoft.com/office/drawing/2014/main" id="{FE672946-E025-372F-6719-1A82AEABC734}"/>
                </a:ext>
              </a:extLst>
            </p:cNvPr>
            <p:cNvCxnSpPr>
              <a:cxnSpLocks/>
            </p:cNvCxnSpPr>
            <p:nvPr/>
          </p:nvCxnSpPr>
          <p:spPr>
            <a:xfrm flipH="1" flipV="1">
              <a:off x="9154782" y="2297346"/>
              <a:ext cx="5853" cy="274186"/>
            </a:xfrm>
            <a:prstGeom prst="straightConnector1">
              <a:avLst/>
            </a:prstGeom>
            <a:ln w="28575">
              <a:solidFill>
                <a:srgbClr val="18A2DB"/>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73363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06"/>
                                        </p:tgtEl>
                                        <p:attrNameLst>
                                          <p:attrName>style.visibility</p:attrName>
                                        </p:attrNameLst>
                                      </p:cBhvr>
                                      <p:to>
                                        <p:strVal val="visible"/>
                                      </p:to>
                                    </p:set>
                                    <p:animEffect transition="in" filter="wipe(down)">
                                      <p:cBhvr>
                                        <p:cTn id="16" dur="500"/>
                                        <p:tgtEl>
                                          <p:spTgt spid="506"/>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594"/>
                                        </p:tgtEl>
                                        <p:attrNameLst>
                                          <p:attrName>style.visibility</p:attrName>
                                        </p:attrNameLst>
                                      </p:cBhvr>
                                      <p:to>
                                        <p:strVal val="visible"/>
                                      </p:to>
                                    </p:set>
                                    <p:animEffect transition="in" filter="wipe(left)">
                                      <p:cBhvr>
                                        <p:cTn id="20" dur="500"/>
                                        <p:tgtEl>
                                          <p:spTgt spid="594"/>
                                        </p:tgtEl>
                                      </p:cBhvr>
                                    </p:animEffect>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618"/>
                                        </p:tgtEl>
                                        <p:attrNameLst>
                                          <p:attrName>style.visibility</p:attrName>
                                        </p:attrNameLst>
                                      </p:cBhvr>
                                      <p:to>
                                        <p:strVal val="visible"/>
                                      </p:to>
                                    </p:set>
                                    <p:animEffect transition="in" filter="wipe(down)">
                                      <p:cBhvr>
                                        <p:cTn id="24" dur="500"/>
                                        <p:tgtEl>
                                          <p:spTgt spid="6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xit" presetSubtype="1" fill="hold" grpId="0" nodeType="clickEffect">
                                  <p:stCondLst>
                                    <p:cond delay="0"/>
                                  </p:stCondLst>
                                  <p:childTnLst>
                                    <p:animEffect transition="out" filter="wipe(up)">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529"/>
                                        </p:tgtEl>
                                        <p:attrNameLst>
                                          <p:attrName>style.visibility</p:attrName>
                                        </p:attrNameLst>
                                      </p:cBhvr>
                                      <p:to>
                                        <p:strVal val="visible"/>
                                      </p:to>
                                    </p:set>
                                    <p:animEffect transition="in" filter="wipe(down)">
                                      <p:cBhvr>
                                        <p:cTn id="33" dur="5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“Snap” or not</a:t>
            </a:r>
          </a:p>
        </p:txBody>
      </p:sp>
      <p:sp>
        <p:nvSpPr>
          <p:cNvPr id="457" name="Content Placeholder 2">
            <a:extLst>
              <a:ext uri="{FF2B5EF4-FFF2-40B4-BE49-F238E27FC236}">
                <a16:creationId xmlns:a16="http://schemas.microsoft.com/office/drawing/2014/main" id="{9B547898-7CCD-FEB3-F6D6-276BA6DA796C}"/>
              </a:ext>
            </a:extLst>
          </p:cNvPr>
          <p:cNvSpPr>
            <a:spLocks noGrp="1"/>
          </p:cNvSpPr>
          <p:nvPr>
            <p:ph idx="1"/>
          </p:nvPr>
        </p:nvSpPr>
        <p:spPr>
          <a:xfrm>
            <a:off x="838200" y="1825625"/>
            <a:ext cx="10515600" cy="4351338"/>
          </a:xfrm>
        </p:spPr>
        <p:txBody>
          <a:bodyPr>
            <a:normAutofit/>
          </a:bodyPr>
          <a:lstStyle/>
          <a:p>
            <a:endParaRPr lang="en-US" dirty="0"/>
          </a:p>
        </p:txBody>
      </p:sp>
      <p:pic>
        <p:nvPicPr>
          <p:cNvPr id="44" name="Picture 43">
            <a:extLst>
              <a:ext uri="{FF2B5EF4-FFF2-40B4-BE49-F238E27FC236}">
                <a16:creationId xmlns:a16="http://schemas.microsoft.com/office/drawing/2014/main" id="{D2624518-87CC-7235-0891-16877C6BA750}"/>
              </a:ext>
            </a:extLst>
          </p:cNvPr>
          <p:cNvPicPr>
            <a:picLocks noChangeAspect="1"/>
          </p:cNvPicPr>
          <p:nvPr/>
        </p:nvPicPr>
        <p:blipFill>
          <a:blip r:embed="rId3"/>
          <a:stretch>
            <a:fillRect/>
          </a:stretch>
        </p:blipFill>
        <p:spPr>
          <a:xfrm>
            <a:off x="971843" y="1742669"/>
            <a:ext cx="10064750" cy="4517250"/>
          </a:xfrm>
          <a:prstGeom prst="rect">
            <a:avLst/>
          </a:prstGeom>
        </p:spPr>
      </p:pic>
      <p:sp>
        <p:nvSpPr>
          <p:cNvPr id="45" name="Rectangle: Rounded Corners 1492">
            <a:extLst>
              <a:ext uri="{FF2B5EF4-FFF2-40B4-BE49-F238E27FC236}">
                <a16:creationId xmlns:a16="http://schemas.microsoft.com/office/drawing/2014/main" id="{6AF4D4F4-8B37-C680-7882-8B077B9C1CB8}"/>
              </a:ext>
            </a:extLst>
          </p:cNvPr>
          <p:cNvSpPr/>
          <p:nvPr/>
        </p:nvSpPr>
        <p:spPr>
          <a:xfrm>
            <a:off x="4154100" y="1788915"/>
            <a:ext cx="1148304" cy="529263"/>
          </a:xfrm>
          <a:prstGeom prst="roundRect">
            <a:avLst>
              <a:gd name="adj" fmla="val 11752"/>
            </a:avLst>
          </a:prstGeom>
          <a:solidFill>
            <a:srgbClr val="F2D68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0.24 </a:t>
            </a:r>
            <a:r>
              <a:rPr lang="en-US" dirty="0" err="1">
                <a:solidFill>
                  <a:schemeClr val="tx1"/>
                </a:solidFill>
              </a:rPr>
              <a:t>ms</a:t>
            </a:r>
            <a:endParaRPr lang="en-US" dirty="0">
              <a:solidFill>
                <a:schemeClr val="tx1"/>
              </a:solidFill>
            </a:endParaRPr>
          </a:p>
        </p:txBody>
      </p:sp>
      <p:sp>
        <p:nvSpPr>
          <p:cNvPr id="46" name="Rectangle: Rounded Corners 1492">
            <a:extLst>
              <a:ext uri="{FF2B5EF4-FFF2-40B4-BE49-F238E27FC236}">
                <a16:creationId xmlns:a16="http://schemas.microsoft.com/office/drawing/2014/main" id="{F6406AE5-4BA8-2352-2FC8-B3336105EB31}"/>
              </a:ext>
            </a:extLst>
          </p:cNvPr>
          <p:cNvSpPr/>
          <p:nvPr/>
        </p:nvSpPr>
        <p:spPr>
          <a:xfrm>
            <a:off x="8129340" y="1773644"/>
            <a:ext cx="1750466" cy="728486"/>
          </a:xfrm>
          <a:prstGeom prst="roundRect">
            <a:avLst>
              <a:gd name="adj" fmla="val 11752"/>
            </a:avLst>
          </a:prstGeom>
          <a:solidFill>
            <a:srgbClr val="F2D68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2.05 </a:t>
            </a:r>
            <a:r>
              <a:rPr lang="en-US" dirty="0" err="1">
                <a:solidFill>
                  <a:schemeClr val="tx1"/>
                </a:solidFill>
              </a:rPr>
              <a:t>ms</a:t>
            </a:r>
            <a:r>
              <a:rPr lang="en-US" dirty="0">
                <a:solidFill>
                  <a:schemeClr val="tx1"/>
                </a:solidFill>
              </a:rPr>
              <a:t> </a:t>
            </a:r>
          </a:p>
          <a:p>
            <a:pPr algn="ctr"/>
            <a:r>
              <a:rPr lang="en-US" dirty="0">
                <a:solidFill>
                  <a:schemeClr val="tx1"/>
                </a:solidFill>
              </a:rPr>
              <a:t>(4^2 ang. res.)</a:t>
            </a:r>
          </a:p>
        </p:txBody>
      </p:sp>
      <p:sp>
        <p:nvSpPr>
          <p:cNvPr id="48" name="Rectangle: Rounded Corners 1492">
            <a:extLst>
              <a:ext uri="{FF2B5EF4-FFF2-40B4-BE49-F238E27FC236}">
                <a16:creationId xmlns:a16="http://schemas.microsoft.com/office/drawing/2014/main" id="{C28F612D-C9C2-A4D1-F48F-238847717911}"/>
              </a:ext>
            </a:extLst>
          </p:cNvPr>
          <p:cNvSpPr/>
          <p:nvPr/>
        </p:nvSpPr>
        <p:spPr>
          <a:xfrm>
            <a:off x="4154100" y="4074915"/>
            <a:ext cx="1148304" cy="529263"/>
          </a:xfrm>
          <a:prstGeom prst="roundRect">
            <a:avLst>
              <a:gd name="adj" fmla="val 11752"/>
            </a:avLst>
          </a:prstGeom>
          <a:solidFill>
            <a:srgbClr val="F2D68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0.15 </a:t>
            </a:r>
            <a:r>
              <a:rPr lang="en-US" dirty="0" err="1">
                <a:solidFill>
                  <a:schemeClr val="tx1"/>
                </a:solidFill>
              </a:rPr>
              <a:t>ms</a:t>
            </a:r>
            <a:endParaRPr lang="en-US" dirty="0">
              <a:solidFill>
                <a:schemeClr val="tx1"/>
              </a:solidFill>
            </a:endParaRPr>
          </a:p>
        </p:txBody>
      </p:sp>
      <p:sp>
        <p:nvSpPr>
          <p:cNvPr id="49" name="Rectangle: Rounded Corners 1492">
            <a:extLst>
              <a:ext uri="{FF2B5EF4-FFF2-40B4-BE49-F238E27FC236}">
                <a16:creationId xmlns:a16="http://schemas.microsoft.com/office/drawing/2014/main" id="{1AF15738-76A8-2FC5-20D7-ED98FC519CFE}"/>
              </a:ext>
            </a:extLst>
          </p:cNvPr>
          <p:cNvSpPr/>
          <p:nvPr/>
        </p:nvSpPr>
        <p:spPr>
          <a:xfrm>
            <a:off x="8071952" y="4074915"/>
            <a:ext cx="1807854" cy="728486"/>
          </a:xfrm>
          <a:prstGeom prst="roundRect">
            <a:avLst>
              <a:gd name="adj" fmla="val 11752"/>
            </a:avLst>
          </a:prstGeom>
          <a:solidFill>
            <a:srgbClr val="F2D68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0.23 </a:t>
            </a:r>
            <a:r>
              <a:rPr lang="en-US" dirty="0" err="1">
                <a:solidFill>
                  <a:schemeClr val="tx1"/>
                </a:solidFill>
              </a:rPr>
              <a:t>ms</a:t>
            </a:r>
            <a:endParaRPr lang="en-US" dirty="0">
              <a:solidFill>
                <a:schemeClr val="tx1"/>
              </a:solidFill>
            </a:endParaRPr>
          </a:p>
          <a:p>
            <a:pPr algn="ctr"/>
            <a:r>
              <a:rPr lang="en-US" dirty="0">
                <a:solidFill>
                  <a:schemeClr val="tx1"/>
                </a:solidFill>
              </a:rPr>
              <a:t>(8^2 ang. res.)</a:t>
            </a:r>
          </a:p>
        </p:txBody>
      </p:sp>
      <p:sp>
        <p:nvSpPr>
          <p:cNvPr id="47" name="Rectangle 46">
            <a:extLst>
              <a:ext uri="{FF2B5EF4-FFF2-40B4-BE49-F238E27FC236}">
                <a16:creationId xmlns:a16="http://schemas.microsoft.com/office/drawing/2014/main" id="{29BD4034-3C4B-7749-FFE0-A26730DAF169}"/>
              </a:ext>
            </a:extLst>
          </p:cNvPr>
          <p:cNvSpPr/>
          <p:nvPr/>
        </p:nvSpPr>
        <p:spPr>
          <a:xfrm>
            <a:off x="838200" y="4001294"/>
            <a:ext cx="10381957" cy="225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603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xit" presetSubtype="1" fill="hold" grpId="0" nodeType="clickEffect">
                                  <p:stCondLst>
                                    <p:cond delay="0"/>
                                  </p:stCondLst>
                                  <p:childTnLst>
                                    <p:animEffect transition="out" filter="wipe(up)">
                                      <p:cBhvr>
                                        <p:cTn id="15" dur="500"/>
                                        <p:tgtEl>
                                          <p:spTgt spid="47"/>
                                        </p:tgtEl>
                                      </p:cBhvr>
                                    </p:animEffect>
                                    <p:set>
                                      <p:cBhvr>
                                        <p:cTn id="16" dur="1" fill="hold">
                                          <p:stCondLst>
                                            <p:cond delay="499"/>
                                          </p:stCondLst>
                                        </p:cTn>
                                        <p:tgtEl>
                                          <p:spTgt spid="47"/>
                                        </p:tgtEl>
                                        <p:attrNameLst>
                                          <p:attrName>style.visibility</p:attrName>
                                        </p:attrNameLst>
                                      </p:cBhvr>
                                      <p:to>
                                        <p:strVal val="hidden"/>
                                      </p:to>
                                    </p:se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left)">
                                      <p:cBhvr>
                                        <p:cTn id="20" dur="500"/>
                                        <p:tgtEl>
                                          <p:spTgt spid="48"/>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left)">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8" grpId="0" animBg="1"/>
      <p:bldP spid="49" grpId="0" animBg="1"/>
      <p:bldP spid="4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07FF-8CCF-41F4-D1DE-C719207B04D9}"/>
              </a:ext>
            </a:extLst>
          </p:cNvPr>
          <p:cNvSpPr>
            <a:spLocks noGrp="1"/>
          </p:cNvSpPr>
          <p:nvPr>
            <p:ph type="ctrTitle"/>
          </p:nvPr>
        </p:nvSpPr>
        <p:spPr/>
        <p:txBody>
          <a:bodyPr/>
          <a:lstStyle/>
          <a:p>
            <a:r>
              <a:rPr lang="en-US" altLang="zh-CN" dirty="0"/>
              <a:t>Result</a:t>
            </a:r>
            <a:endParaRPr lang="en-US" dirty="0"/>
          </a:p>
        </p:txBody>
      </p:sp>
    </p:spTree>
    <p:extLst>
      <p:ext uri="{BB962C8B-B14F-4D97-AF65-F5344CB8AC3E}">
        <p14:creationId xmlns:p14="http://schemas.microsoft.com/office/powerpoint/2010/main" val="292629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184C-2EB8-6A9D-C786-596916B8C0BC}"/>
              </a:ext>
            </a:extLst>
          </p:cNvPr>
          <p:cNvSpPr>
            <a:spLocks noGrp="1"/>
          </p:cNvSpPr>
          <p:nvPr>
            <p:ph type="title"/>
          </p:nvPr>
        </p:nvSpPr>
        <p:spPr/>
        <p:txBody>
          <a:bodyPr/>
          <a:lstStyle/>
          <a:p>
            <a:r>
              <a:rPr lang="en-US" altLang="zh-CN" dirty="0"/>
              <a:t>Ambient Occlusion (AO)</a:t>
            </a:r>
            <a:endParaRPr lang="en-US" dirty="0"/>
          </a:p>
        </p:txBody>
      </p:sp>
      <p:sp>
        <p:nvSpPr>
          <p:cNvPr id="3" name="Content Placeholder 2">
            <a:extLst>
              <a:ext uri="{FF2B5EF4-FFF2-40B4-BE49-F238E27FC236}">
                <a16:creationId xmlns:a16="http://schemas.microsoft.com/office/drawing/2014/main" id="{2B61F007-0691-5928-E0D9-E67E0F38E9C0}"/>
              </a:ext>
            </a:extLst>
          </p:cNvPr>
          <p:cNvSpPr>
            <a:spLocks noGrp="1"/>
          </p:cNvSpPr>
          <p:nvPr>
            <p:ph idx="1"/>
          </p:nvPr>
        </p:nvSpPr>
        <p:spPr/>
        <p:txBody>
          <a:bodyPr>
            <a:normAutofit/>
          </a:bodyPr>
          <a:lstStyle/>
          <a:p>
            <a:endParaRPr lang="en-US" dirty="0"/>
          </a:p>
        </p:txBody>
      </p:sp>
      <p:pic>
        <p:nvPicPr>
          <p:cNvPr id="4" name="F28B1725">
            <a:hlinkClick r:id="" action="ppaction://media"/>
            <a:extLst>
              <a:ext uri="{FF2B5EF4-FFF2-40B4-BE49-F238E27FC236}">
                <a16:creationId xmlns:a16="http://schemas.microsoft.com/office/drawing/2014/main" id="{569B777C-39A0-B429-8590-1A8DCDF213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2733" y="2545411"/>
            <a:ext cx="10464085" cy="2523370"/>
          </a:xfrm>
          <a:prstGeom prst="rect">
            <a:avLst/>
          </a:prstGeom>
        </p:spPr>
      </p:pic>
    </p:spTree>
    <p:extLst>
      <p:ext uri="{BB962C8B-B14F-4D97-AF65-F5344CB8AC3E}">
        <p14:creationId xmlns:p14="http://schemas.microsoft.com/office/powerpoint/2010/main" val="200080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184C-2EB8-6A9D-C786-596916B8C0BC}"/>
              </a:ext>
            </a:extLst>
          </p:cNvPr>
          <p:cNvSpPr>
            <a:spLocks noGrp="1"/>
          </p:cNvSpPr>
          <p:nvPr>
            <p:ph type="title"/>
          </p:nvPr>
        </p:nvSpPr>
        <p:spPr/>
        <p:txBody>
          <a:bodyPr/>
          <a:lstStyle/>
          <a:p>
            <a:r>
              <a:rPr lang="en-US" dirty="0"/>
              <a:t>Performance</a:t>
            </a:r>
          </a:p>
        </p:txBody>
      </p:sp>
      <p:sp>
        <p:nvSpPr>
          <p:cNvPr id="3" name="Content Placeholder 2">
            <a:extLst>
              <a:ext uri="{FF2B5EF4-FFF2-40B4-BE49-F238E27FC236}">
                <a16:creationId xmlns:a16="http://schemas.microsoft.com/office/drawing/2014/main" id="{2B61F007-0691-5928-E0D9-E67E0F38E9C0}"/>
              </a:ext>
            </a:extLst>
          </p:cNvPr>
          <p:cNvSpPr>
            <a:spLocks noGrp="1"/>
          </p:cNvSpPr>
          <p:nvPr>
            <p:ph idx="1"/>
          </p:nvPr>
        </p:nvSpPr>
        <p:spPr/>
        <p:txBody>
          <a:bodyPr>
            <a:normAutofit/>
          </a:bodyPr>
          <a:lstStyle/>
          <a:p>
            <a:pPr marL="285750" indent="-285750">
              <a:buFont typeface="Arial" panose="020B0604020202020204" pitchFamily="34" charset="0"/>
              <a:buChar char="•"/>
            </a:pPr>
            <a:r>
              <a:rPr lang="en-US" dirty="0"/>
              <a:t>The times are measured on 1080P for ambient occlusion (snapped rays).</a:t>
            </a:r>
          </a:p>
          <a:p>
            <a:pPr marL="285750" indent="-285750">
              <a:buFont typeface="Arial" panose="020B0604020202020204" pitchFamily="34" charset="0"/>
              <a:buChar char="•"/>
            </a:pPr>
            <a:r>
              <a:rPr lang="en-US" b="1" dirty="0"/>
              <a:t>Pos. resolution</a:t>
            </a:r>
            <a:r>
              <a:rPr lang="en-US" dirty="0"/>
              <a:t>: resolution of OMs; </a:t>
            </a:r>
            <a:r>
              <a:rPr lang="en-US" b="1" dirty="0"/>
              <a:t>ang. resolution</a:t>
            </a:r>
            <a:r>
              <a:rPr lang="en-US" dirty="0"/>
              <a:t>: the number of candidate directions.</a:t>
            </a:r>
          </a:p>
        </p:txBody>
      </p:sp>
      <p:pic>
        <p:nvPicPr>
          <p:cNvPr id="5" name="Picture 4">
            <a:extLst>
              <a:ext uri="{FF2B5EF4-FFF2-40B4-BE49-F238E27FC236}">
                <a16:creationId xmlns:a16="http://schemas.microsoft.com/office/drawing/2014/main" id="{DB3237A0-848F-4443-CB5A-B94EFFB8DF0C}"/>
              </a:ext>
            </a:extLst>
          </p:cNvPr>
          <p:cNvPicPr>
            <a:picLocks noChangeAspect="1"/>
          </p:cNvPicPr>
          <p:nvPr/>
        </p:nvPicPr>
        <p:blipFill>
          <a:blip r:embed="rId3"/>
          <a:stretch>
            <a:fillRect/>
          </a:stretch>
        </p:blipFill>
        <p:spPr>
          <a:xfrm>
            <a:off x="947671" y="2809391"/>
            <a:ext cx="5785829" cy="3984253"/>
          </a:xfrm>
          <a:prstGeom prst="rect">
            <a:avLst/>
          </a:prstGeom>
        </p:spPr>
      </p:pic>
      <p:sp>
        <p:nvSpPr>
          <p:cNvPr id="4" name="Rounded Rectangle 3">
            <a:extLst>
              <a:ext uri="{FF2B5EF4-FFF2-40B4-BE49-F238E27FC236}">
                <a16:creationId xmlns:a16="http://schemas.microsoft.com/office/drawing/2014/main" id="{44F84892-1EBB-E083-752F-A64AE62A56A0}"/>
              </a:ext>
            </a:extLst>
          </p:cNvPr>
          <p:cNvSpPr/>
          <p:nvPr/>
        </p:nvSpPr>
        <p:spPr>
          <a:xfrm>
            <a:off x="1151225" y="3646098"/>
            <a:ext cx="5435314" cy="212686"/>
          </a:xfrm>
          <a:prstGeom prst="roundRect">
            <a:avLst/>
          </a:prstGeom>
          <a:noFill/>
          <a:ln w="3810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4F73A6FF-8AC7-7163-C04B-E6CBACE466BB}"/>
              </a:ext>
            </a:extLst>
          </p:cNvPr>
          <p:cNvSpPr/>
          <p:nvPr/>
        </p:nvSpPr>
        <p:spPr>
          <a:xfrm>
            <a:off x="5163947" y="3858784"/>
            <a:ext cx="1422591" cy="671513"/>
          </a:xfrm>
          <a:prstGeom prst="roundRect">
            <a:avLst/>
          </a:prstGeom>
          <a:noFill/>
          <a:ln w="3810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E9AB31-31D3-C204-EE2B-79310492A181}"/>
              </a:ext>
            </a:extLst>
          </p:cNvPr>
          <p:cNvSpPr txBox="1"/>
          <p:nvPr/>
        </p:nvSpPr>
        <p:spPr>
          <a:xfrm>
            <a:off x="6711059" y="3598552"/>
            <a:ext cx="1204176" cy="307777"/>
          </a:xfrm>
          <a:prstGeom prst="rect">
            <a:avLst/>
          </a:prstGeom>
          <a:noFill/>
        </p:spPr>
        <p:txBody>
          <a:bodyPr wrap="none" rtlCol="0">
            <a:spAutoFit/>
          </a:bodyPr>
          <a:lstStyle/>
          <a:p>
            <a:pPr algn="ctr"/>
            <a:r>
              <a:rPr lang="en-US" sz="1400" dirty="0">
                <a:solidFill>
                  <a:srgbClr val="ED7B7B"/>
                </a:solidFill>
              </a:rPr>
              <a:t>Always &lt; 1ms!</a:t>
            </a:r>
          </a:p>
        </p:txBody>
      </p:sp>
      <p:sp>
        <p:nvSpPr>
          <p:cNvPr id="8" name="TextBox 7">
            <a:extLst>
              <a:ext uri="{FF2B5EF4-FFF2-40B4-BE49-F238E27FC236}">
                <a16:creationId xmlns:a16="http://schemas.microsoft.com/office/drawing/2014/main" id="{0E5ACA4D-A1A1-B340-1C07-502BDCC2020F}"/>
              </a:ext>
            </a:extLst>
          </p:cNvPr>
          <p:cNvSpPr txBox="1"/>
          <p:nvPr/>
        </p:nvSpPr>
        <p:spPr>
          <a:xfrm>
            <a:off x="6568072" y="4220451"/>
            <a:ext cx="898003" cy="307777"/>
          </a:xfrm>
          <a:prstGeom prst="rect">
            <a:avLst/>
          </a:prstGeom>
          <a:noFill/>
        </p:spPr>
        <p:txBody>
          <a:bodyPr wrap="none" rtlCol="0">
            <a:spAutoFit/>
          </a:bodyPr>
          <a:lstStyle/>
          <a:p>
            <a:pPr algn="ctr"/>
            <a:r>
              <a:rPr lang="en-US" sz="1400" dirty="0">
                <a:solidFill>
                  <a:srgbClr val="ED7B7B"/>
                </a:solidFill>
              </a:rPr>
              <a:t>11x faster</a:t>
            </a:r>
          </a:p>
        </p:txBody>
      </p:sp>
      <p:sp>
        <p:nvSpPr>
          <p:cNvPr id="9" name="Rounded Rectangle 8">
            <a:extLst>
              <a:ext uri="{FF2B5EF4-FFF2-40B4-BE49-F238E27FC236}">
                <a16:creationId xmlns:a16="http://schemas.microsoft.com/office/drawing/2014/main" id="{BA8E1314-C1AD-63E6-662B-D1B1238AF4D6}"/>
              </a:ext>
            </a:extLst>
          </p:cNvPr>
          <p:cNvSpPr/>
          <p:nvPr/>
        </p:nvSpPr>
        <p:spPr>
          <a:xfrm>
            <a:off x="1151224" y="4031672"/>
            <a:ext cx="3865762" cy="254001"/>
          </a:xfrm>
          <a:prstGeom prst="roundRect">
            <a:avLst/>
          </a:prstGeom>
          <a:noFill/>
          <a:ln w="3810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8CD75B-909D-6826-7950-B167CD03FEF1}"/>
              </a:ext>
            </a:extLst>
          </p:cNvPr>
          <p:cNvSpPr/>
          <p:nvPr/>
        </p:nvSpPr>
        <p:spPr>
          <a:xfrm>
            <a:off x="838199" y="4663165"/>
            <a:ext cx="5872859" cy="1215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8D32F0-3C0C-5265-4849-B00534E44394}"/>
              </a:ext>
            </a:extLst>
          </p:cNvPr>
          <p:cNvSpPr/>
          <p:nvPr/>
        </p:nvSpPr>
        <p:spPr>
          <a:xfrm>
            <a:off x="838200" y="5883392"/>
            <a:ext cx="5872859" cy="1215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15C7BB4-71F5-2BFD-FE12-FF93A43B5645}"/>
              </a:ext>
            </a:extLst>
          </p:cNvPr>
          <p:cNvSpPr/>
          <p:nvPr/>
        </p:nvSpPr>
        <p:spPr>
          <a:xfrm>
            <a:off x="1151224" y="4842550"/>
            <a:ext cx="5435314" cy="254001"/>
          </a:xfrm>
          <a:prstGeom prst="roundRect">
            <a:avLst/>
          </a:prstGeom>
          <a:noFill/>
          <a:ln w="3810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BE7F189F-ABCC-2E57-1BDD-5B2B8468AAC8}"/>
              </a:ext>
            </a:extLst>
          </p:cNvPr>
          <p:cNvSpPr/>
          <p:nvPr/>
        </p:nvSpPr>
        <p:spPr>
          <a:xfrm>
            <a:off x="1141191" y="5239606"/>
            <a:ext cx="5435314" cy="254001"/>
          </a:xfrm>
          <a:prstGeom prst="roundRect">
            <a:avLst/>
          </a:prstGeom>
          <a:noFill/>
          <a:ln w="3810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E77C3D68-1630-BA0A-02DC-C3956BBAAE5A}"/>
              </a:ext>
            </a:extLst>
          </p:cNvPr>
          <p:cNvSpPr/>
          <p:nvPr/>
        </p:nvSpPr>
        <p:spPr>
          <a:xfrm>
            <a:off x="1141191" y="6459749"/>
            <a:ext cx="5435314" cy="254001"/>
          </a:xfrm>
          <a:prstGeom prst="roundRect">
            <a:avLst/>
          </a:prstGeom>
          <a:noFill/>
          <a:ln w="3810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2210C86C-E926-2171-12BC-5262969E65F8}"/>
              </a:ext>
            </a:extLst>
          </p:cNvPr>
          <p:cNvSpPr/>
          <p:nvPr/>
        </p:nvSpPr>
        <p:spPr>
          <a:xfrm>
            <a:off x="1151225" y="5653428"/>
            <a:ext cx="3573176" cy="254001"/>
          </a:xfrm>
          <a:prstGeom prst="roundRect">
            <a:avLst/>
          </a:prstGeom>
          <a:noFill/>
          <a:ln w="3810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5B1CC15-88FE-111C-DB3C-5CE77C124CE9}"/>
              </a:ext>
            </a:extLst>
          </p:cNvPr>
          <p:cNvSpPr txBox="1"/>
          <p:nvPr/>
        </p:nvSpPr>
        <p:spPr>
          <a:xfrm>
            <a:off x="-30511" y="4287649"/>
            <a:ext cx="1382110" cy="307777"/>
          </a:xfrm>
          <a:prstGeom prst="rect">
            <a:avLst/>
          </a:prstGeom>
          <a:noFill/>
        </p:spPr>
        <p:txBody>
          <a:bodyPr wrap="none" rtlCol="0">
            <a:spAutoFit/>
          </a:bodyPr>
          <a:lstStyle/>
          <a:p>
            <a:pPr algn="ctr"/>
            <a:r>
              <a:rPr lang="en-US" sz="1400" dirty="0">
                <a:solidFill>
                  <a:srgbClr val="ED7B7B"/>
                </a:solidFill>
              </a:rPr>
              <a:t>1.7x-11.0x faster</a:t>
            </a:r>
          </a:p>
        </p:txBody>
      </p:sp>
      <p:sp>
        <p:nvSpPr>
          <p:cNvPr id="26" name="TextBox 25">
            <a:extLst>
              <a:ext uri="{FF2B5EF4-FFF2-40B4-BE49-F238E27FC236}">
                <a16:creationId xmlns:a16="http://schemas.microsoft.com/office/drawing/2014/main" id="{BF3BB0FA-85F3-4355-238C-87DC204D05BD}"/>
              </a:ext>
            </a:extLst>
          </p:cNvPr>
          <p:cNvSpPr txBox="1"/>
          <p:nvPr/>
        </p:nvSpPr>
        <p:spPr>
          <a:xfrm>
            <a:off x="6586538" y="4835247"/>
            <a:ext cx="1265090" cy="307777"/>
          </a:xfrm>
          <a:prstGeom prst="rect">
            <a:avLst/>
          </a:prstGeom>
          <a:noFill/>
        </p:spPr>
        <p:txBody>
          <a:bodyPr wrap="none" rtlCol="0">
            <a:spAutoFit/>
          </a:bodyPr>
          <a:lstStyle/>
          <a:p>
            <a:pPr algn="ctr"/>
            <a:r>
              <a:rPr lang="en-US" sz="1400" dirty="0">
                <a:solidFill>
                  <a:srgbClr val="ED7B7B"/>
                </a:solidFill>
              </a:rPr>
              <a:t>Aways 0.16ms!</a:t>
            </a:r>
          </a:p>
        </p:txBody>
      </p:sp>
      <p:sp>
        <p:nvSpPr>
          <p:cNvPr id="27" name="TextBox 26">
            <a:extLst>
              <a:ext uri="{FF2B5EF4-FFF2-40B4-BE49-F238E27FC236}">
                <a16:creationId xmlns:a16="http://schemas.microsoft.com/office/drawing/2014/main" id="{6288A687-A8A8-B4AE-1151-4903031E777C}"/>
              </a:ext>
            </a:extLst>
          </p:cNvPr>
          <p:cNvSpPr txBox="1"/>
          <p:nvPr/>
        </p:nvSpPr>
        <p:spPr>
          <a:xfrm>
            <a:off x="6572110" y="5254721"/>
            <a:ext cx="1293945" cy="307777"/>
          </a:xfrm>
          <a:prstGeom prst="rect">
            <a:avLst/>
          </a:prstGeom>
          <a:noFill/>
        </p:spPr>
        <p:txBody>
          <a:bodyPr wrap="none" rtlCol="0">
            <a:spAutoFit/>
          </a:bodyPr>
          <a:lstStyle/>
          <a:p>
            <a:pPr algn="ctr"/>
            <a:r>
              <a:rPr lang="en-US" sz="1400" dirty="0">
                <a:solidFill>
                  <a:srgbClr val="ED7B7B"/>
                </a:solidFill>
              </a:rPr>
              <a:t>3.4x-8.1x faster</a:t>
            </a:r>
          </a:p>
        </p:txBody>
      </p:sp>
      <p:sp>
        <p:nvSpPr>
          <p:cNvPr id="28" name="TextBox 27">
            <a:extLst>
              <a:ext uri="{FF2B5EF4-FFF2-40B4-BE49-F238E27FC236}">
                <a16:creationId xmlns:a16="http://schemas.microsoft.com/office/drawing/2014/main" id="{4582C188-ED5F-D4C0-C57D-6E04F4E267AF}"/>
              </a:ext>
            </a:extLst>
          </p:cNvPr>
          <p:cNvSpPr txBox="1"/>
          <p:nvPr/>
        </p:nvSpPr>
        <p:spPr>
          <a:xfrm>
            <a:off x="6581392" y="6459749"/>
            <a:ext cx="1245855" cy="307777"/>
          </a:xfrm>
          <a:prstGeom prst="rect">
            <a:avLst/>
          </a:prstGeom>
          <a:noFill/>
        </p:spPr>
        <p:txBody>
          <a:bodyPr wrap="none" rtlCol="0">
            <a:spAutoFit/>
          </a:bodyPr>
          <a:lstStyle/>
          <a:p>
            <a:pPr algn="ctr"/>
            <a:r>
              <a:rPr lang="en-US" sz="1400" dirty="0">
                <a:solidFill>
                  <a:srgbClr val="ED7B7B"/>
                </a:solidFill>
              </a:rPr>
              <a:t>2.5x-10x faster</a:t>
            </a:r>
          </a:p>
        </p:txBody>
      </p:sp>
      <p:sp>
        <p:nvSpPr>
          <p:cNvPr id="29" name="TextBox 28">
            <a:extLst>
              <a:ext uri="{FF2B5EF4-FFF2-40B4-BE49-F238E27FC236}">
                <a16:creationId xmlns:a16="http://schemas.microsoft.com/office/drawing/2014/main" id="{A66FB432-01B8-53A5-4959-045DD8887DD2}"/>
              </a:ext>
            </a:extLst>
          </p:cNvPr>
          <p:cNvSpPr txBox="1"/>
          <p:nvPr/>
        </p:nvSpPr>
        <p:spPr>
          <a:xfrm>
            <a:off x="150396" y="5599652"/>
            <a:ext cx="946093" cy="307777"/>
          </a:xfrm>
          <a:prstGeom prst="rect">
            <a:avLst/>
          </a:prstGeom>
          <a:noFill/>
        </p:spPr>
        <p:txBody>
          <a:bodyPr wrap="none" rtlCol="0">
            <a:spAutoFit/>
          </a:bodyPr>
          <a:lstStyle/>
          <a:p>
            <a:pPr algn="ctr"/>
            <a:r>
              <a:rPr lang="en-US" sz="1400" dirty="0">
                <a:solidFill>
                  <a:srgbClr val="ED7B7B"/>
                </a:solidFill>
              </a:rPr>
              <a:t>1.9x faster</a:t>
            </a:r>
          </a:p>
        </p:txBody>
      </p:sp>
    </p:spTree>
    <p:extLst>
      <p:ext uri="{BB962C8B-B14F-4D97-AF65-F5344CB8AC3E}">
        <p14:creationId xmlns:p14="http://schemas.microsoft.com/office/powerpoint/2010/main" val="335617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1000"/>
                                        <p:tgtEl>
                                          <p:spTgt spid="4"/>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1000"/>
                                        <p:tgtEl>
                                          <p:spTgt spid="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1000"/>
                                        <p:tgtEl>
                                          <p:spTgt spid="9"/>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xit" presetSubtype="1" fill="hold" grpId="0" nodeType="clickEffect">
                                  <p:stCondLst>
                                    <p:cond delay="0"/>
                                  </p:stCondLst>
                                  <p:childTnLst>
                                    <p:animEffect transition="out" filter="wipe(up)">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par>
                          <p:cTn id="43" fill="hold">
                            <p:stCondLst>
                              <p:cond delay="500"/>
                            </p:stCondLst>
                            <p:childTnLst>
                              <p:par>
                                <p:cTn id="44" presetID="21" presetClass="entr" presetSubtype="1"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heel(1)">
                                      <p:cBhvr>
                                        <p:cTn id="46" dur="1000"/>
                                        <p:tgtEl>
                                          <p:spTgt spid="13"/>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heel(1)">
                                      <p:cBhvr>
                                        <p:cTn id="55" dur="1000"/>
                                        <p:tgtEl>
                                          <p:spTgt spid="14"/>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xit" presetSubtype="1" fill="hold" grpId="0" nodeType="clickEffect">
                                  <p:stCondLst>
                                    <p:cond delay="0"/>
                                  </p:stCondLst>
                                  <p:childTnLst>
                                    <p:animEffect transition="out" filter="wipe(up)">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500"/>
                            </p:stCondLst>
                            <p:childTnLst>
                              <p:par>
                                <p:cTn id="66" presetID="21" presetClass="entr" presetSubtype="1"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heel(1)">
                                      <p:cBhvr>
                                        <p:cTn id="68" dur="1000"/>
                                        <p:tgtEl>
                                          <p:spTgt spid="15"/>
                                        </p:tgtEl>
                                      </p:cBhvr>
                                    </p:animEffect>
                                  </p:childTnLst>
                                </p:cTn>
                              </p:par>
                            </p:childTnLst>
                          </p:cTn>
                        </p:par>
                        <p:par>
                          <p:cTn id="69" fill="hold">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heel(1)">
                                      <p:cBhvr>
                                        <p:cTn id="77" dur="1000"/>
                                        <p:tgtEl>
                                          <p:spTgt spid="24"/>
                                        </p:tgtEl>
                                      </p:cBhvr>
                                    </p:animEffect>
                                  </p:childTnLst>
                                </p:cTn>
                              </p:par>
                            </p:childTnLst>
                          </p:cTn>
                        </p:par>
                        <p:par>
                          <p:cTn id="78" fill="hold">
                            <p:stCondLst>
                              <p:cond delay="1000"/>
                            </p:stCondLst>
                            <p:childTnLst>
                              <p:par>
                                <p:cTn id="79" presetID="22" presetClass="entr" presetSubtype="8" fill="hold" grpId="0"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wipe(left)">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6" grpId="0" animBg="1"/>
      <p:bldP spid="7" grpId="0"/>
      <p:bldP spid="8" grpId="0"/>
      <p:bldP spid="9" grpId="0" animBg="1"/>
      <p:bldP spid="11" grpId="0" animBg="1"/>
      <p:bldP spid="12" grpId="0" animBg="1"/>
      <p:bldP spid="13" grpId="0" animBg="1"/>
      <p:bldP spid="14" grpId="0" animBg="1"/>
      <p:bldP spid="15" grpId="0" animBg="1"/>
      <p:bldP spid="24" grpId="0" animBg="1"/>
      <p:bldP spid="25" grpId="0"/>
      <p:bldP spid="26" grpId="0"/>
      <p:bldP spid="27" grpId="0"/>
      <p:bldP spid="28" grpId="0"/>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184C-2EB8-6A9D-C786-596916B8C0BC}"/>
              </a:ext>
            </a:extLst>
          </p:cNvPr>
          <p:cNvSpPr>
            <a:spLocks noGrp="1"/>
          </p:cNvSpPr>
          <p:nvPr>
            <p:ph type="title"/>
          </p:nvPr>
        </p:nvSpPr>
        <p:spPr/>
        <p:txBody>
          <a:bodyPr/>
          <a:lstStyle/>
          <a:p>
            <a:r>
              <a:rPr lang="en-US" dirty="0"/>
              <a:t>One-bounce Diffuse GI &amp; Soft Shadows</a:t>
            </a:r>
          </a:p>
        </p:txBody>
      </p:sp>
      <p:sp>
        <p:nvSpPr>
          <p:cNvPr id="3" name="Content Placeholder 2">
            <a:extLst>
              <a:ext uri="{FF2B5EF4-FFF2-40B4-BE49-F238E27FC236}">
                <a16:creationId xmlns:a16="http://schemas.microsoft.com/office/drawing/2014/main" id="{2B61F007-0691-5928-E0D9-E67E0F38E9C0}"/>
              </a:ext>
            </a:extLst>
          </p:cNvPr>
          <p:cNvSpPr>
            <a:spLocks noGrp="1"/>
          </p:cNvSpPr>
          <p:nvPr>
            <p:ph idx="1"/>
          </p:nvPr>
        </p:nvSpPr>
        <p:spPr/>
        <p:txBody>
          <a:bodyPr>
            <a:normAutofit/>
          </a:bodyPr>
          <a:lstStyle/>
          <a:p>
            <a:pPr marL="285750" indent="-285750">
              <a:buFont typeface="Arial" panose="020B0604020202020204" pitchFamily="34" charset="0"/>
              <a:buChar char="•"/>
            </a:pPr>
            <a:r>
              <a:rPr lang="en-US" dirty="0"/>
              <a:t>We want to show:</a:t>
            </a:r>
          </a:p>
          <a:p>
            <a:pPr marL="971550" lvl="1" indent="-285750"/>
            <a:r>
              <a:rPr lang="en-US" sz="1600" b="0" dirty="0"/>
              <a:t>Soft shadows from direct illumination (un-snapped rays)</a:t>
            </a:r>
          </a:p>
          <a:p>
            <a:pPr marL="971550" lvl="1" indent="-285750"/>
            <a:r>
              <a:rPr lang="en-US" sz="1600" b="0" dirty="0"/>
              <a:t>Color bleedings from indirect illumination (snapped rays)</a:t>
            </a:r>
          </a:p>
          <a:p>
            <a:pPr marL="971550" lvl="1" indent="-285750"/>
            <a:endParaRPr lang="en-US" sz="1600" b="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6" name="2221A6B0">
            <a:hlinkClick r:id="" action="ppaction://media"/>
            <a:extLst>
              <a:ext uri="{FF2B5EF4-FFF2-40B4-BE49-F238E27FC236}">
                <a16:creationId xmlns:a16="http://schemas.microsoft.com/office/drawing/2014/main" id="{5894E30B-75D6-A4EF-EEBF-0BC584F47D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9715" y="3048701"/>
            <a:ext cx="10464085" cy="2523371"/>
          </a:xfrm>
          <a:prstGeom prst="rect">
            <a:avLst/>
          </a:prstGeom>
        </p:spPr>
      </p:pic>
      <p:sp>
        <p:nvSpPr>
          <p:cNvPr id="4" name="Rectangle: Rounded Corners 1492">
            <a:extLst>
              <a:ext uri="{FF2B5EF4-FFF2-40B4-BE49-F238E27FC236}">
                <a16:creationId xmlns:a16="http://schemas.microsoft.com/office/drawing/2014/main" id="{9F02465B-671F-CBF2-3E4A-F8A5AE16782B}"/>
              </a:ext>
            </a:extLst>
          </p:cNvPr>
          <p:cNvSpPr/>
          <p:nvPr/>
        </p:nvSpPr>
        <p:spPr>
          <a:xfrm>
            <a:off x="3292832" y="5639178"/>
            <a:ext cx="2828925" cy="1155970"/>
          </a:xfrm>
          <a:prstGeom prst="roundRect">
            <a:avLst>
              <a:gd name="adj" fmla="val 11752"/>
            </a:avLst>
          </a:prstGeom>
          <a:solidFill>
            <a:srgbClr val="F2D68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Generation: ~2.86 </a:t>
            </a:r>
            <a:r>
              <a:rPr lang="en-US" dirty="0" err="1">
                <a:solidFill>
                  <a:schemeClr val="tx1"/>
                </a:solidFill>
              </a:rPr>
              <a:t>ms</a:t>
            </a:r>
            <a:r>
              <a:rPr lang="en-US" dirty="0">
                <a:solidFill>
                  <a:schemeClr val="tx1"/>
                </a:solidFill>
              </a:rPr>
              <a:t> (3.2x)</a:t>
            </a:r>
          </a:p>
          <a:p>
            <a:r>
              <a:rPr lang="en-US" dirty="0">
                <a:solidFill>
                  <a:schemeClr val="tx1"/>
                </a:solidFill>
              </a:rPr>
              <a:t>Tracing: ~0.90 </a:t>
            </a:r>
            <a:r>
              <a:rPr lang="en-US" dirty="0" err="1">
                <a:solidFill>
                  <a:schemeClr val="tx1"/>
                </a:solidFill>
              </a:rPr>
              <a:t>ms</a:t>
            </a:r>
            <a:r>
              <a:rPr lang="en-US" dirty="0">
                <a:solidFill>
                  <a:schemeClr val="tx1"/>
                </a:solidFill>
              </a:rPr>
              <a:t> (2.0x)</a:t>
            </a:r>
          </a:p>
        </p:txBody>
      </p:sp>
      <p:sp>
        <p:nvSpPr>
          <p:cNvPr id="5" name="Rectangle: Rounded Corners 1492">
            <a:extLst>
              <a:ext uri="{FF2B5EF4-FFF2-40B4-BE49-F238E27FC236}">
                <a16:creationId xmlns:a16="http://schemas.microsoft.com/office/drawing/2014/main" id="{4853E9DF-ED42-C9C0-4D4D-3A7E5E23EED1}"/>
              </a:ext>
            </a:extLst>
          </p:cNvPr>
          <p:cNvSpPr/>
          <p:nvPr/>
        </p:nvSpPr>
        <p:spPr>
          <a:xfrm>
            <a:off x="6276978" y="5639178"/>
            <a:ext cx="2300535" cy="1155970"/>
          </a:xfrm>
          <a:prstGeom prst="roundRect">
            <a:avLst>
              <a:gd name="adj" fmla="val 11752"/>
            </a:avLst>
          </a:prstGeom>
          <a:solidFill>
            <a:srgbClr val="F2D68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Generation: ~0.89 </a:t>
            </a:r>
            <a:r>
              <a:rPr lang="en-US" dirty="0" err="1">
                <a:solidFill>
                  <a:schemeClr val="tx1"/>
                </a:solidFill>
              </a:rPr>
              <a:t>ms</a:t>
            </a:r>
            <a:endParaRPr lang="en-US" dirty="0">
              <a:solidFill>
                <a:schemeClr val="tx1"/>
              </a:solidFill>
            </a:endParaRPr>
          </a:p>
          <a:p>
            <a:r>
              <a:rPr lang="en-US" dirty="0">
                <a:solidFill>
                  <a:schemeClr val="tx1"/>
                </a:solidFill>
              </a:rPr>
              <a:t>Tracing: ~0.45 </a:t>
            </a:r>
            <a:r>
              <a:rPr lang="en-US" dirty="0" err="1">
                <a:solidFill>
                  <a:schemeClr val="tx1"/>
                </a:solidFill>
              </a:rPr>
              <a:t>ms</a:t>
            </a:r>
            <a:r>
              <a:rPr lang="en-US" dirty="0">
                <a:solidFill>
                  <a:schemeClr val="tx1"/>
                </a:solidFill>
              </a:rPr>
              <a:t> </a:t>
            </a:r>
          </a:p>
        </p:txBody>
      </p:sp>
    </p:spTree>
    <p:extLst>
      <p:ext uri="{BB962C8B-B14F-4D97-AF65-F5344CB8AC3E}">
        <p14:creationId xmlns:p14="http://schemas.microsoft.com/office/powerpoint/2010/main" val="92313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FA4899E">
            <a:hlinkClick r:id="" action="ppaction://media"/>
            <a:extLst>
              <a:ext uri="{FF2B5EF4-FFF2-40B4-BE49-F238E27FC236}">
                <a16:creationId xmlns:a16="http://schemas.microsoft.com/office/drawing/2014/main" id="{23CA6DCE-58C1-3B70-28ED-B2FFCCCE87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9715" y="3048701"/>
            <a:ext cx="10464085" cy="2523370"/>
          </a:xfrm>
          <a:prstGeom prst="rect">
            <a:avLst/>
          </a:prstGeom>
        </p:spPr>
      </p:pic>
      <p:sp>
        <p:nvSpPr>
          <p:cNvPr id="2" name="Title 1">
            <a:extLst>
              <a:ext uri="{FF2B5EF4-FFF2-40B4-BE49-F238E27FC236}">
                <a16:creationId xmlns:a16="http://schemas.microsoft.com/office/drawing/2014/main" id="{3FE2184C-2EB8-6A9D-C786-596916B8C0BC}"/>
              </a:ext>
            </a:extLst>
          </p:cNvPr>
          <p:cNvSpPr>
            <a:spLocks noGrp="1"/>
          </p:cNvSpPr>
          <p:nvPr>
            <p:ph type="title"/>
          </p:nvPr>
        </p:nvSpPr>
        <p:spPr/>
        <p:txBody>
          <a:bodyPr/>
          <a:lstStyle/>
          <a:p>
            <a:r>
              <a:rPr lang="en-US" dirty="0"/>
              <a:t>One-bounce Diffuse GI &amp; Soft Shadows</a:t>
            </a:r>
          </a:p>
        </p:txBody>
      </p:sp>
      <p:sp>
        <p:nvSpPr>
          <p:cNvPr id="3" name="Content Placeholder 2">
            <a:extLst>
              <a:ext uri="{FF2B5EF4-FFF2-40B4-BE49-F238E27FC236}">
                <a16:creationId xmlns:a16="http://schemas.microsoft.com/office/drawing/2014/main" id="{2B61F007-0691-5928-E0D9-E67E0F38E9C0}"/>
              </a:ext>
            </a:extLst>
          </p:cNvPr>
          <p:cNvSpPr>
            <a:spLocks noGrp="1"/>
          </p:cNvSpPr>
          <p:nvPr>
            <p:ph idx="1"/>
          </p:nvPr>
        </p:nvSpPr>
        <p:spPr/>
        <p:txBody>
          <a:bodyPr>
            <a:normAutofit/>
          </a:bodyPr>
          <a:lstStyle/>
          <a:p>
            <a:pPr marL="285750" indent="-285750">
              <a:buFont typeface="Arial" panose="020B0604020202020204" pitchFamily="34" charset="0"/>
              <a:buChar char="•"/>
            </a:pPr>
            <a:r>
              <a:rPr lang="en-US" dirty="0"/>
              <a:t>We want to show:</a:t>
            </a:r>
          </a:p>
          <a:p>
            <a:pPr marL="971550" lvl="1" indent="-285750"/>
            <a:r>
              <a:rPr lang="en-US" sz="1600" b="0" dirty="0"/>
              <a:t>Soft shadows from direct illumination (un-snapped rays)</a:t>
            </a:r>
          </a:p>
          <a:p>
            <a:pPr marL="971550" lvl="1" indent="-285750"/>
            <a:r>
              <a:rPr lang="en-US" sz="1600" b="0" dirty="0"/>
              <a:t>Color bleedings from indirect illumination (snapped rays)</a:t>
            </a:r>
          </a:p>
          <a:p>
            <a:pPr marL="971550" lvl="1" indent="-285750"/>
            <a:endParaRPr lang="en-US" sz="1600" b="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Rectangle: Rounded Corners 1492">
            <a:extLst>
              <a:ext uri="{FF2B5EF4-FFF2-40B4-BE49-F238E27FC236}">
                <a16:creationId xmlns:a16="http://schemas.microsoft.com/office/drawing/2014/main" id="{B1EFD882-4318-1773-FC20-CE5E94566249}"/>
              </a:ext>
            </a:extLst>
          </p:cNvPr>
          <p:cNvSpPr/>
          <p:nvPr/>
        </p:nvSpPr>
        <p:spPr>
          <a:xfrm>
            <a:off x="3292832" y="5639178"/>
            <a:ext cx="2828925" cy="1155970"/>
          </a:xfrm>
          <a:prstGeom prst="roundRect">
            <a:avLst>
              <a:gd name="adj" fmla="val 11752"/>
            </a:avLst>
          </a:prstGeom>
          <a:solidFill>
            <a:srgbClr val="F2D68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Generation: ~2.86 </a:t>
            </a:r>
            <a:r>
              <a:rPr lang="en-US" dirty="0" err="1">
                <a:solidFill>
                  <a:schemeClr val="tx1"/>
                </a:solidFill>
              </a:rPr>
              <a:t>ms</a:t>
            </a:r>
            <a:r>
              <a:rPr lang="en-US" dirty="0">
                <a:solidFill>
                  <a:schemeClr val="tx1"/>
                </a:solidFill>
              </a:rPr>
              <a:t> (3.2x)</a:t>
            </a:r>
          </a:p>
          <a:p>
            <a:r>
              <a:rPr lang="en-US" dirty="0">
                <a:solidFill>
                  <a:schemeClr val="tx1"/>
                </a:solidFill>
              </a:rPr>
              <a:t>Tracing: ~0.90 </a:t>
            </a:r>
            <a:r>
              <a:rPr lang="en-US" dirty="0" err="1">
                <a:solidFill>
                  <a:schemeClr val="tx1"/>
                </a:solidFill>
              </a:rPr>
              <a:t>ms</a:t>
            </a:r>
            <a:r>
              <a:rPr lang="en-US" dirty="0">
                <a:solidFill>
                  <a:schemeClr val="tx1"/>
                </a:solidFill>
              </a:rPr>
              <a:t> (2.0x)</a:t>
            </a:r>
          </a:p>
        </p:txBody>
      </p:sp>
      <p:sp>
        <p:nvSpPr>
          <p:cNvPr id="8" name="Rectangle: Rounded Corners 1492">
            <a:extLst>
              <a:ext uri="{FF2B5EF4-FFF2-40B4-BE49-F238E27FC236}">
                <a16:creationId xmlns:a16="http://schemas.microsoft.com/office/drawing/2014/main" id="{1E2A905C-2F89-CB7B-855E-5B8BD9FB6AE1}"/>
              </a:ext>
            </a:extLst>
          </p:cNvPr>
          <p:cNvSpPr/>
          <p:nvPr/>
        </p:nvSpPr>
        <p:spPr>
          <a:xfrm>
            <a:off x="6276978" y="5639178"/>
            <a:ext cx="2300535" cy="1155970"/>
          </a:xfrm>
          <a:prstGeom prst="roundRect">
            <a:avLst>
              <a:gd name="adj" fmla="val 11752"/>
            </a:avLst>
          </a:prstGeom>
          <a:solidFill>
            <a:srgbClr val="F2D68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Generation: ~0.89 </a:t>
            </a:r>
            <a:r>
              <a:rPr lang="en-US" dirty="0" err="1">
                <a:solidFill>
                  <a:schemeClr val="tx1"/>
                </a:solidFill>
              </a:rPr>
              <a:t>ms</a:t>
            </a:r>
            <a:endParaRPr lang="en-US" dirty="0">
              <a:solidFill>
                <a:schemeClr val="tx1"/>
              </a:solidFill>
            </a:endParaRPr>
          </a:p>
          <a:p>
            <a:r>
              <a:rPr lang="en-US" dirty="0">
                <a:solidFill>
                  <a:schemeClr val="tx1"/>
                </a:solidFill>
              </a:rPr>
              <a:t>Tracing: ~0.45 </a:t>
            </a:r>
            <a:r>
              <a:rPr lang="en-US" dirty="0" err="1">
                <a:solidFill>
                  <a:schemeClr val="tx1"/>
                </a:solidFill>
              </a:rPr>
              <a:t>ms</a:t>
            </a:r>
            <a:r>
              <a:rPr lang="en-US" dirty="0">
                <a:solidFill>
                  <a:schemeClr val="tx1"/>
                </a:solidFill>
              </a:rPr>
              <a:t> </a:t>
            </a:r>
          </a:p>
        </p:txBody>
      </p:sp>
    </p:spTree>
    <p:extLst>
      <p:ext uri="{BB962C8B-B14F-4D97-AF65-F5344CB8AC3E}">
        <p14:creationId xmlns:p14="http://schemas.microsoft.com/office/powerpoint/2010/main" val="6093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B6626C5">
            <a:hlinkClick r:id="" action="ppaction://media"/>
            <a:extLst>
              <a:ext uri="{FF2B5EF4-FFF2-40B4-BE49-F238E27FC236}">
                <a16:creationId xmlns:a16="http://schemas.microsoft.com/office/drawing/2014/main" id="{437BB956-BB9E-71E9-96AC-7EC860194E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9715" y="3048702"/>
            <a:ext cx="10464085" cy="2523370"/>
          </a:xfrm>
          <a:prstGeom prst="rect">
            <a:avLst/>
          </a:prstGeom>
        </p:spPr>
      </p:pic>
      <p:sp>
        <p:nvSpPr>
          <p:cNvPr id="2" name="Title 1">
            <a:extLst>
              <a:ext uri="{FF2B5EF4-FFF2-40B4-BE49-F238E27FC236}">
                <a16:creationId xmlns:a16="http://schemas.microsoft.com/office/drawing/2014/main" id="{3FE2184C-2EB8-6A9D-C786-596916B8C0BC}"/>
              </a:ext>
            </a:extLst>
          </p:cNvPr>
          <p:cNvSpPr>
            <a:spLocks noGrp="1"/>
          </p:cNvSpPr>
          <p:nvPr>
            <p:ph type="title"/>
          </p:nvPr>
        </p:nvSpPr>
        <p:spPr/>
        <p:txBody>
          <a:bodyPr/>
          <a:lstStyle/>
          <a:p>
            <a:r>
              <a:rPr lang="en-US" dirty="0"/>
              <a:t>One-bounce Diffuse GI &amp; Soft Shadows</a:t>
            </a:r>
          </a:p>
        </p:txBody>
      </p:sp>
      <p:sp>
        <p:nvSpPr>
          <p:cNvPr id="3" name="Content Placeholder 2">
            <a:extLst>
              <a:ext uri="{FF2B5EF4-FFF2-40B4-BE49-F238E27FC236}">
                <a16:creationId xmlns:a16="http://schemas.microsoft.com/office/drawing/2014/main" id="{2B61F007-0691-5928-E0D9-E67E0F38E9C0}"/>
              </a:ext>
            </a:extLst>
          </p:cNvPr>
          <p:cNvSpPr>
            <a:spLocks noGrp="1"/>
          </p:cNvSpPr>
          <p:nvPr>
            <p:ph idx="1"/>
          </p:nvPr>
        </p:nvSpPr>
        <p:spPr/>
        <p:txBody>
          <a:bodyPr>
            <a:normAutofit/>
          </a:bodyPr>
          <a:lstStyle/>
          <a:p>
            <a:pPr marL="285750" indent="-285750">
              <a:buFont typeface="Arial" panose="020B0604020202020204" pitchFamily="34" charset="0"/>
              <a:buChar char="•"/>
            </a:pPr>
            <a:r>
              <a:rPr lang="en-US" dirty="0"/>
              <a:t>We want to show:</a:t>
            </a:r>
          </a:p>
          <a:p>
            <a:pPr marL="971550" lvl="1" indent="-285750"/>
            <a:r>
              <a:rPr lang="en-US" sz="1600" b="0" dirty="0"/>
              <a:t>Soft shadows from direct illumination (un-snapped rays)</a:t>
            </a:r>
          </a:p>
          <a:p>
            <a:pPr marL="971550" lvl="1" indent="-285750"/>
            <a:r>
              <a:rPr lang="en-US" sz="1600" b="0" dirty="0"/>
              <a:t>Color bleedings from indirect illumination (snapped rays)</a:t>
            </a:r>
          </a:p>
          <a:p>
            <a:pPr marL="971550" lvl="1" indent="-285750"/>
            <a:endParaRPr lang="en-US" sz="1600" b="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1" name="Rectangle: Rounded Corners 1492">
            <a:extLst>
              <a:ext uri="{FF2B5EF4-FFF2-40B4-BE49-F238E27FC236}">
                <a16:creationId xmlns:a16="http://schemas.microsoft.com/office/drawing/2014/main" id="{F49BAD95-2FF2-4641-4F23-E03AE4F094F8}"/>
              </a:ext>
            </a:extLst>
          </p:cNvPr>
          <p:cNvSpPr/>
          <p:nvPr/>
        </p:nvSpPr>
        <p:spPr>
          <a:xfrm>
            <a:off x="3292832" y="5639178"/>
            <a:ext cx="2828925" cy="1155970"/>
          </a:xfrm>
          <a:prstGeom prst="roundRect">
            <a:avLst>
              <a:gd name="adj" fmla="val 11752"/>
            </a:avLst>
          </a:prstGeom>
          <a:solidFill>
            <a:srgbClr val="F2D68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Generation: ~2.86 </a:t>
            </a:r>
            <a:r>
              <a:rPr lang="en-US" dirty="0" err="1">
                <a:solidFill>
                  <a:schemeClr val="tx1"/>
                </a:solidFill>
              </a:rPr>
              <a:t>ms</a:t>
            </a:r>
            <a:r>
              <a:rPr lang="en-US" dirty="0">
                <a:solidFill>
                  <a:schemeClr val="tx1"/>
                </a:solidFill>
              </a:rPr>
              <a:t> (3.2x)</a:t>
            </a:r>
          </a:p>
          <a:p>
            <a:r>
              <a:rPr lang="en-US" dirty="0">
                <a:solidFill>
                  <a:schemeClr val="tx1"/>
                </a:solidFill>
              </a:rPr>
              <a:t>Tracing: ~0.90 </a:t>
            </a:r>
            <a:r>
              <a:rPr lang="en-US" dirty="0" err="1">
                <a:solidFill>
                  <a:schemeClr val="tx1"/>
                </a:solidFill>
              </a:rPr>
              <a:t>ms</a:t>
            </a:r>
            <a:r>
              <a:rPr lang="en-US" dirty="0">
                <a:solidFill>
                  <a:schemeClr val="tx1"/>
                </a:solidFill>
              </a:rPr>
              <a:t> (2.0x)</a:t>
            </a:r>
          </a:p>
        </p:txBody>
      </p:sp>
      <p:sp>
        <p:nvSpPr>
          <p:cNvPr id="12" name="Rectangle: Rounded Corners 1492">
            <a:extLst>
              <a:ext uri="{FF2B5EF4-FFF2-40B4-BE49-F238E27FC236}">
                <a16:creationId xmlns:a16="http://schemas.microsoft.com/office/drawing/2014/main" id="{381787F1-6292-F3AB-5343-F566A7BF03C3}"/>
              </a:ext>
            </a:extLst>
          </p:cNvPr>
          <p:cNvSpPr/>
          <p:nvPr/>
        </p:nvSpPr>
        <p:spPr>
          <a:xfrm>
            <a:off x="6276978" y="5639178"/>
            <a:ext cx="2300535" cy="1155970"/>
          </a:xfrm>
          <a:prstGeom prst="roundRect">
            <a:avLst>
              <a:gd name="adj" fmla="val 11752"/>
            </a:avLst>
          </a:prstGeom>
          <a:solidFill>
            <a:srgbClr val="F2D680"/>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Generation: ~0.89 </a:t>
            </a:r>
            <a:r>
              <a:rPr lang="en-US" dirty="0" err="1">
                <a:solidFill>
                  <a:schemeClr val="tx1"/>
                </a:solidFill>
              </a:rPr>
              <a:t>ms</a:t>
            </a:r>
            <a:endParaRPr lang="en-US" dirty="0">
              <a:solidFill>
                <a:schemeClr val="tx1"/>
              </a:solidFill>
            </a:endParaRPr>
          </a:p>
          <a:p>
            <a:r>
              <a:rPr lang="en-US" dirty="0">
                <a:solidFill>
                  <a:schemeClr val="tx1"/>
                </a:solidFill>
              </a:rPr>
              <a:t>Tracing: ~0.45 </a:t>
            </a:r>
            <a:r>
              <a:rPr lang="en-US" dirty="0" err="1">
                <a:solidFill>
                  <a:schemeClr val="tx1"/>
                </a:solidFill>
              </a:rPr>
              <a:t>ms</a:t>
            </a:r>
            <a:r>
              <a:rPr lang="en-US" dirty="0">
                <a:solidFill>
                  <a:schemeClr val="tx1"/>
                </a:solidFill>
              </a:rPr>
              <a:t> </a:t>
            </a:r>
          </a:p>
        </p:txBody>
      </p:sp>
    </p:spTree>
    <p:extLst>
      <p:ext uri="{BB962C8B-B14F-4D97-AF65-F5344CB8AC3E}">
        <p14:creationId xmlns:p14="http://schemas.microsoft.com/office/powerpoint/2010/main" val="307369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07FF-8CCF-41F4-D1DE-C719207B04D9}"/>
              </a:ext>
            </a:extLst>
          </p:cNvPr>
          <p:cNvSpPr>
            <a:spLocks noGrp="1"/>
          </p:cNvSpPr>
          <p:nvPr>
            <p:ph type="ctrTitle"/>
          </p:nvPr>
        </p:nvSpPr>
        <p:spPr/>
        <p:txBody>
          <a:bodyPr/>
          <a:lstStyle/>
          <a:p>
            <a:r>
              <a:rPr lang="en-US" altLang="zh-CN" dirty="0"/>
              <a:t>Conclusion</a:t>
            </a:r>
            <a:endParaRPr lang="en-US" dirty="0"/>
          </a:p>
        </p:txBody>
      </p:sp>
    </p:spTree>
    <p:extLst>
      <p:ext uri="{BB962C8B-B14F-4D97-AF65-F5344CB8AC3E}">
        <p14:creationId xmlns:p14="http://schemas.microsoft.com/office/powerpoint/2010/main" val="2562070241"/>
      </p:ext>
    </p:extLst>
  </p:cSld>
  <p:clrMapOvr>
    <a:masterClrMapping/>
  </p:clrMapOvr>
  <mc:AlternateContent xmlns:mc="http://schemas.openxmlformats.org/markup-compatibility/2006" xmlns:p14="http://schemas.microsoft.com/office/powerpoint/2010/main">
    <mc:Choice Requires="p14">
      <p:transition spd="slow" p14:dur="2000" advTm="660"/>
    </mc:Choice>
    <mc:Fallback xmlns="">
      <p:transition spd="slow" advTm="66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184C-2EB8-6A9D-C786-596916B8C0BC}"/>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2B61F007-0691-5928-E0D9-E67E0F38E9C0}"/>
              </a:ext>
            </a:extLst>
          </p:cNvPr>
          <p:cNvSpPr>
            <a:spLocks noGrp="1"/>
          </p:cNvSpPr>
          <p:nvPr>
            <p:ph idx="1"/>
          </p:nvPr>
        </p:nvSpPr>
        <p:spPr/>
        <p:txBody>
          <a:bodyPr>
            <a:normAutofit/>
          </a:bodyPr>
          <a:lstStyle/>
          <a:p>
            <a:pPr marL="285750" indent="-285750">
              <a:buFont typeface="Arial" panose="020B0604020202020204" pitchFamily="34" charset="0"/>
              <a:buChar char="•"/>
            </a:pPr>
            <a:r>
              <a:rPr lang="en-US" dirty="0"/>
              <a:t>A new SWRT solution, ROMA, that enables </a:t>
            </a:r>
            <a:r>
              <a:rPr lang="en-US" dirty="0">
                <a:solidFill>
                  <a:srgbClr val="18A2DB"/>
                </a:solidFill>
              </a:rPr>
              <a:t>fast</a:t>
            </a:r>
            <a:r>
              <a:rPr lang="en-US" dirty="0"/>
              <a:t> </a:t>
            </a:r>
            <a:r>
              <a:rPr lang="en-US" dirty="0">
                <a:solidFill>
                  <a:srgbClr val="EABE32"/>
                </a:solidFill>
              </a:rPr>
              <a:t>approximate</a:t>
            </a:r>
            <a:r>
              <a:rPr lang="en-US" dirty="0"/>
              <a:t> ray tracing.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18A2DB"/>
                </a:solidFill>
              </a:rPr>
              <a:t>Fast</a:t>
            </a:r>
            <a:r>
              <a:rPr lang="en-US" dirty="0"/>
              <a:t>: generation &amp; tracing.</a:t>
            </a:r>
          </a:p>
          <a:p>
            <a:pPr marL="285750" indent="-285750">
              <a:buFont typeface="Arial" panose="020B0604020202020204" pitchFamily="34" charset="0"/>
              <a:buChar char="•"/>
            </a:pPr>
            <a:r>
              <a:rPr lang="en-US" dirty="0">
                <a:solidFill>
                  <a:srgbClr val="EABE32"/>
                </a:solidFill>
              </a:rPr>
              <a:t>Approximate</a:t>
            </a:r>
            <a:r>
              <a:rPr lang="en-US" dirty="0"/>
              <a:t>: scene voxelization &amp; tracing snapped rays.</a:t>
            </a:r>
          </a:p>
          <a:p>
            <a:pPr marL="285750" indent="-285750">
              <a:buFont typeface="Arial" panose="020B0604020202020204" pitchFamily="34" charset="0"/>
              <a:buChar char="•"/>
            </a:pPr>
            <a:r>
              <a:rPr lang="en-US" dirty="0"/>
              <a:t>Fully scalable: balancing the performance and quality in a spatiotemporal way.</a:t>
            </a:r>
          </a:p>
        </p:txBody>
      </p:sp>
      <p:pic>
        <p:nvPicPr>
          <p:cNvPr id="8" name="Picture 7">
            <a:extLst>
              <a:ext uri="{FF2B5EF4-FFF2-40B4-BE49-F238E27FC236}">
                <a16:creationId xmlns:a16="http://schemas.microsoft.com/office/drawing/2014/main" id="{84B3FD92-A538-0D31-E315-9B960262149F}"/>
              </a:ext>
            </a:extLst>
          </p:cNvPr>
          <p:cNvPicPr>
            <a:picLocks noChangeAspect="1"/>
          </p:cNvPicPr>
          <p:nvPr/>
        </p:nvPicPr>
        <p:blipFill>
          <a:blip r:embed="rId4"/>
          <a:stretch>
            <a:fillRect/>
          </a:stretch>
        </p:blipFill>
        <p:spPr>
          <a:xfrm>
            <a:off x="1162593" y="2204634"/>
            <a:ext cx="5871754" cy="2592423"/>
          </a:xfrm>
          <a:prstGeom prst="rect">
            <a:avLst/>
          </a:prstGeom>
        </p:spPr>
      </p:pic>
    </p:spTree>
    <p:custDataLst>
      <p:tags r:id="rId1"/>
    </p:custDataLst>
    <p:extLst>
      <p:ext uri="{BB962C8B-B14F-4D97-AF65-F5344CB8AC3E}">
        <p14:creationId xmlns:p14="http://schemas.microsoft.com/office/powerpoint/2010/main" val="1755547515"/>
      </p:ext>
    </p:extLst>
  </p:cSld>
  <p:clrMapOvr>
    <a:masterClrMapping/>
  </p:clrMapOvr>
  <mc:AlternateContent xmlns:mc="http://schemas.openxmlformats.org/markup-compatibility/2006" xmlns:p14="http://schemas.microsoft.com/office/powerpoint/2010/main">
    <mc:Choice Requires="p14">
      <p:transition spd="slow" p14:dur="2000" advTm="24099"/>
    </mc:Choice>
    <mc:Fallback xmlns="">
      <p:transition spd="slow" advTm="24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AEEF6B3-D1FE-83A4-D6C0-835510890A3A}"/>
              </a:ext>
            </a:extLst>
          </p:cNvPr>
          <p:cNvSpPr/>
          <p:nvPr/>
        </p:nvSpPr>
        <p:spPr>
          <a:xfrm>
            <a:off x="838200" y="1872343"/>
            <a:ext cx="9775371" cy="3918857"/>
          </a:xfrm>
          <a:prstGeom prst="rect">
            <a:avLst/>
          </a:prstGeom>
          <a:solidFill>
            <a:srgbClr val="E6E6E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F50FC37-61D7-E4FE-EF3D-3AD756C44A59}"/>
              </a:ext>
            </a:extLst>
          </p:cNvPr>
          <p:cNvSpPr txBox="1"/>
          <p:nvPr/>
        </p:nvSpPr>
        <p:spPr>
          <a:xfrm>
            <a:off x="4328784" y="5846296"/>
            <a:ext cx="2943434" cy="369332"/>
          </a:xfrm>
          <a:prstGeom prst="rect">
            <a:avLst/>
          </a:prstGeom>
          <a:noFill/>
        </p:spPr>
        <p:txBody>
          <a:bodyPr wrap="none" rtlCol="0">
            <a:spAutoFit/>
          </a:bodyPr>
          <a:lstStyle/>
          <a:p>
            <a:pPr algn="ctr"/>
            <a:r>
              <a:rPr lang="en-US" dirty="0"/>
              <a:t>Hardware Ray Tracing (HWRT)</a:t>
            </a:r>
          </a:p>
        </p:txBody>
      </p:sp>
      <p:sp>
        <p:nvSpPr>
          <p:cNvPr id="2" name="Title 1">
            <a:extLst>
              <a:ext uri="{FF2B5EF4-FFF2-40B4-BE49-F238E27FC236}">
                <a16:creationId xmlns:a16="http://schemas.microsoft.com/office/drawing/2014/main" id="{2FA6CA32-1610-DC0F-014E-74179D7ABBE3}"/>
              </a:ext>
            </a:extLst>
          </p:cNvPr>
          <p:cNvSpPr>
            <a:spLocks noGrp="1"/>
          </p:cNvSpPr>
          <p:nvPr>
            <p:ph type="title"/>
          </p:nvPr>
        </p:nvSpPr>
        <p:spPr/>
        <p:txBody>
          <a:bodyPr>
            <a:normAutofit/>
          </a:bodyPr>
          <a:lstStyle/>
          <a:p>
            <a:r>
              <a:rPr lang="en-US" sz="3200" dirty="0"/>
              <a:t>Hardware </a:t>
            </a:r>
            <a:r>
              <a:rPr lang="en-US" altLang="zh-CN" sz="3200" dirty="0"/>
              <a:t>R</a:t>
            </a:r>
            <a:r>
              <a:rPr lang="en-US" sz="3200" dirty="0"/>
              <a:t>ay Tracing (HWRT) is good, but …</a:t>
            </a:r>
          </a:p>
        </p:txBody>
      </p:sp>
      <p:sp>
        <p:nvSpPr>
          <p:cNvPr id="10" name="TextBox 9">
            <a:extLst>
              <a:ext uri="{FF2B5EF4-FFF2-40B4-BE49-F238E27FC236}">
                <a16:creationId xmlns:a16="http://schemas.microsoft.com/office/drawing/2014/main" id="{5ADEBABB-7AF1-F5D6-B65A-82FBA4EFBB9A}"/>
              </a:ext>
            </a:extLst>
          </p:cNvPr>
          <p:cNvSpPr txBox="1"/>
          <p:nvPr/>
        </p:nvSpPr>
        <p:spPr>
          <a:xfrm>
            <a:off x="2507452" y="5267679"/>
            <a:ext cx="1821332" cy="369332"/>
          </a:xfrm>
          <a:prstGeom prst="rect">
            <a:avLst/>
          </a:prstGeom>
          <a:noFill/>
        </p:spPr>
        <p:txBody>
          <a:bodyPr wrap="none" rtlCol="0">
            <a:spAutoFit/>
          </a:bodyPr>
          <a:lstStyle/>
          <a:p>
            <a:pPr algn="ctr"/>
            <a:r>
              <a:rPr lang="en-US" dirty="0"/>
              <a:t>Ray traced results</a:t>
            </a:r>
          </a:p>
        </p:txBody>
      </p:sp>
      <p:pic>
        <p:nvPicPr>
          <p:cNvPr id="9" name="图片 3">
            <a:extLst>
              <a:ext uri="{FF2B5EF4-FFF2-40B4-BE49-F238E27FC236}">
                <a16:creationId xmlns:a16="http://schemas.microsoft.com/office/drawing/2014/main" id="{BD9AC96D-C670-998A-82F4-4D10ED6AC8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914" y="2052763"/>
            <a:ext cx="4724400" cy="3149600"/>
          </a:xfrm>
          <a:prstGeom prst="rect">
            <a:avLst/>
          </a:prstGeom>
          <a:ln w="19050">
            <a:no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B428F32B-9926-2AD2-784F-4841791D77E9}"/>
              </a:ext>
            </a:extLst>
          </p:cNvPr>
          <p:cNvSpPr txBox="1"/>
          <p:nvPr/>
        </p:nvSpPr>
        <p:spPr>
          <a:xfrm>
            <a:off x="8080029" y="4757920"/>
            <a:ext cx="2191626" cy="646331"/>
          </a:xfrm>
          <a:prstGeom prst="rect">
            <a:avLst/>
          </a:prstGeom>
          <a:noFill/>
        </p:spPr>
        <p:txBody>
          <a:bodyPr wrap="none" rtlCol="0">
            <a:spAutoFit/>
          </a:bodyPr>
          <a:lstStyle/>
          <a:p>
            <a:pPr algn="ctr"/>
            <a:r>
              <a:rPr lang="en-US" dirty="0"/>
              <a:t>Ray tracing hardware</a:t>
            </a:r>
          </a:p>
          <a:p>
            <a:pPr algn="ctr"/>
            <a:r>
              <a:rPr lang="en-US" i="1" dirty="0"/>
              <a:t>[NVIDIA Ada Lovelace]</a:t>
            </a:r>
          </a:p>
        </p:txBody>
      </p:sp>
      <p:pic>
        <p:nvPicPr>
          <p:cNvPr id="1030" name="Picture 6">
            <a:extLst>
              <a:ext uri="{FF2B5EF4-FFF2-40B4-BE49-F238E27FC236}">
                <a16:creationId xmlns:a16="http://schemas.microsoft.com/office/drawing/2014/main" id="{C81B8E43-62CA-C3A2-6294-42B4DFACD4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518" r="28482"/>
          <a:stretch/>
        </p:blipFill>
        <p:spPr bwMode="auto">
          <a:xfrm>
            <a:off x="7956640" y="2470817"/>
            <a:ext cx="2438400" cy="21907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B8388645-B7CC-36B0-3C2D-031CD11BB7B4}"/>
              </a:ext>
            </a:extLst>
          </p:cNvPr>
          <p:cNvSpPr/>
          <p:nvPr/>
        </p:nvSpPr>
        <p:spPr>
          <a:xfrm rot="10800000">
            <a:off x="5993253" y="2951705"/>
            <a:ext cx="1707725"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DA11994-A48C-3829-E8C7-5BC4927D73C3}"/>
              </a:ext>
            </a:extLst>
          </p:cNvPr>
          <p:cNvSpPr txBox="1"/>
          <p:nvPr/>
        </p:nvSpPr>
        <p:spPr>
          <a:xfrm>
            <a:off x="5914007" y="3454064"/>
            <a:ext cx="1866217" cy="369332"/>
          </a:xfrm>
          <a:prstGeom prst="rect">
            <a:avLst/>
          </a:prstGeom>
          <a:noFill/>
        </p:spPr>
        <p:txBody>
          <a:bodyPr wrap="none" rtlCol="0">
            <a:spAutoFit/>
          </a:bodyPr>
          <a:lstStyle/>
          <a:p>
            <a:pPr algn="ctr"/>
            <a:r>
              <a:rPr lang="en-US" dirty="0"/>
              <a:t>Make it “real-time”</a:t>
            </a:r>
          </a:p>
        </p:txBody>
      </p:sp>
      <p:sp>
        <p:nvSpPr>
          <p:cNvPr id="21" name="Rectangle: Rounded Corners 20">
            <a:extLst>
              <a:ext uri="{FF2B5EF4-FFF2-40B4-BE49-F238E27FC236}">
                <a16:creationId xmlns:a16="http://schemas.microsoft.com/office/drawing/2014/main" id="{E10043ED-C273-8235-4264-EFBE3B54B666}"/>
              </a:ext>
            </a:extLst>
          </p:cNvPr>
          <p:cNvSpPr/>
          <p:nvPr/>
        </p:nvSpPr>
        <p:spPr>
          <a:xfrm>
            <a:off x="8294746" y="5519907"/>
            <a:ext cx="2796298" cy="836109"/>
          </a:xfrm>
          <a:prstGeom prst="roundRect">
            <a:avLst>
              <a:gd name="adj" fmla="val 11752"/>
            </a:avLst>
          </a:prstGeom>
          <a:solidFill>
            <a:srgbClr val="F3A7A7"/>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Only high-end platforms</a:t>
            </a:r>
          </a:p>
          <a:p>
            <a:pPr algn="ctr"/>
            <a:r>
              <a:rPr lang="en-US" dirty="0">
                <a:solidFill>
                  <a:schemeClr val="tx1"/>
                </a:solidFill>
              </a:rPr>
              <a:t>support it!</a:t>
            </a:r>
          </a:p>
        </p:txBody>
      </p:sp>
    </p:spTree>
    <p:custDataLst>
      <p:tags r:id="rId1"/>
    </p:custDataLst>
    <p:extLst>
      <p:ext uri="{BB962C8B-B14F-4D97-AF65-F5344CB8AC3E}">
        <p14:creationId xmlns:p14="http://schemas.microsoft.com/office/powerpoint/2010/main" val="1526286091"/>
      </p:ext>
    </p:extLst>
  </p:cSld>
  <p:clrMapOvr>
    <a:masterClrMapping/>
  </p:clrMapOvr>
  <mc:AlternateContent xmlns:mc="http://schemas.openxmlformats.org/markup-compatibility/2006" xmlns:p159="http://schemas.microsoft.com/office/powerpoint/2015/09/main">
    <mc:Choice Requires="p159">
      <p:transition spd="slow" advTm="410">
        <p159:morph option="byObject"/>
      </p:transition>
    </mc:Choice>
    <mc:Fallback xmlns="">
      <p:transition spd="slow" advTm="4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up)">
                                      <p:cBhvr>
                                        <p:cTn id="7" dur="500"/>
                                        <p:tgtEl>
                                          <p:spTgt spid="10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13" grpId="0"/>
      <p:bldP spid="16" grpId="0" animBg="1"/>
      <p:bldP spid="17" grpId="0"/>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184C-2EB8-6A9D-C786-596916B8C0BC}"/>
              </a:ext>
            </a:extLst>
          </p:cNvPr>
          <p:cNvSpPr>
            <a:spLocks noGrp="1"/>
          </p:cNvSpPr>
          <p:nvPr>
            <p:ph type="title"/>
          </p:nvPr>
        </p:nvSpPr>
        <p:spPr/>
        <p:txBody>
          <a:bodyPr/>
          <a:lstStyle/>
          <a:p>
            <a:r>
              <a:rPr lang="en-US" dirty="0"/>
              <a:t>Limitations</a:t>
            </a:r>
          </a:p>
        </p:txBody>
      </p:sp>
      <p:sp>
        <p:nvSpPr>
          <p:cNvPr id="3" name="Content Placeholder 2">
            <a:extLst>
              <a:ext uri="{FF2B5EF4-FFF2-40B4-BE49-F238E27FC236}">
                <a16:creationId xmlns:a16="http://schemas.microsoft.com/office/drawing/2014/main" id="{2B61F007-0691-5928-E0D9-E67E0F38E9C0}"/>
              </a:ext>
            </a:extLst>
          </p:cNvPr>
          <p:cNvSpPr>
            <a:spLocks noGrp="1"/>
          </p:cNvSpPr>
          <p:nvPr>
            <p:ph idx="1"/>
          </p:nvPr>
        </p:nvSpPr>
        <p:spPr/>
        <p:txBody>
          <a:bodyPr/>
          <a:lstStyle/>
          <a:p>
            <a:pPr marL="285750" indent="-285750">
              <a:buFont typeface="Arial" panose="020B0604020202020204" pitchFamily="34" charset="0"/>
              <a:buChar char="•"/>
            </a:pPr>
            <a:r>
              <a:rPr lang="en-US" dirty="0"/>
              <a:t>ROMA generation is slower than the BVH construction/update for HWRT </a:t>
            </a:r>
            <a:r>
              <a:rPr lang="en-US" altLang="zh-CN" dirty="0"/>
              <a:t>on small-scale scenes</a:t>
            </a:r>
            <a:r>
              <a:rPr lang="en-US" dirty="0"/>
              <a:t>.</a:t>
            </a:r>
          </a:p>
          <a:p>
            <a:pPr marL="971550" lvl="1" indent="-285750"/>
            <a:r>
              <a:rPr lang="en-US" sz="1600" b="0" dirty="0"/>
              <a:t>ROMA generation does not have specially optimized refitting method and is not handled by drivers.</a:t>
            </a:r>
          </a:p>
          <a:p>
            <a:pPr marL="285750" indent="-285750">
              <a:buFont typeface="Arial" panose="020B0604020202020204" pitchFamily="34" charset="0"/>
              <a:buChar char="•"/>
            </a:pPr>
            <a:r>
              <a:rPr lang="en-US" dirty="0"/>
              <a:t>ROMA does not have these good properties as DFs have.</a:t>
            </a:r>
          </a:p>
          <a:p>
            <a:pPr marL="971550" lvl="1" indent="-285750"/>
            <a:r>
              <a:rPr lang="en-US" sz="1600" b="0" dirty="0"/>
              <a:t>Filtered to get coarser levels.</a:t>
            </a:r>
          </a:p>
          <a:p>
            <a:pPr marL="971550" lvl="1" indent="-285750"/>
            <a:r>
              <a:rPr lang="en-US" sz="1600" b="0" dirty="0"/>
              <a:t>Differentiable rendering.</a:t>
            </a:r>
          </a:p>
          <a:p>
            <a:pPr marL="285750" indent="-285750">
              <a:buFont typeface="Arial" panose="020B0604020202020204" pitchFamily="34" charset="0"/>
              <a:buChar char="•"/>
            </a:pPr>
            <a:r>
              <a:rPr lang="en-US" dirty="0"/>
              <a:t>Shadow acne / light leaking</a:t>
            </a:r>
            <a:r>
              <a:rPr lang="en-US" sz="1600" b="0" dirty="0"/>
              <a: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05646076"/>
      </p:ext>
    </p:extLst>
  </p:cSld>
  <p:clrMapOvr>
    <a:masterClrMapping/>
  </p:clrMapOvr>
  <mc:AlternateContent xmlns:mc="http://schemas.openxmlformats.org/markup-compatibility/2006" xmlns:p14="http://schemas.microsoft.com/office/powerpoint/2010/main">
    <mc:Choice Requires="p14">
      <p:transition spd="slow" p14:dur="2000" advTm="745"/>
    </mc:Choice>
    <mc:Fallback xmlns="">
      <p:transition spd="slow" advTm="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184C-2EB8-6A9D-C786-596916B8C0BC}"/>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2B61F007-0691-5928-E0D9-E67E0F38E9C0}"/>
              </a:ext>
            </a:extLst>
          </p:cNvPr>
          <p:cNvSpPr>
            <a:spLocks noGrp="1"/>
          </p:cNvSpPr>
          <p:nvPr>
            <p:ph idx="1"/>
          </p:nvPr>
        </p:nvSpPr>
        <p:spPr/>
        <p:txBody>
          <a:bodyPr/>
          <a:lstStyle/>
          <a:p>
            <a:pPr marL="285750" indent="-285750">
              <a:buFont typeface="Arial" panose="020B0604020202020204" pitchFamily="34" charset="0"/>
              <a:buChar char="•"/>
            </a:pPr>
            <a:r>
              <a:rPr lang="en-US" dirty="0"/>
              <a:t>Extend ROMA to support larger scenes.</a:t>
            </a:r>
          </a:p>
          <a:p>
            <a:pPr marL="971550" lvl="1" indent="-285750"/>
            <a:r>
              <a:rPr lang="en-US" sz="1600" b="0" dirty="0"/>
              <a:t>Cascades.</a:t>
            </a:r>
          </a:p>
          <a:p>
            <a:pPr marL="971550" lvl="1" indent="-285750"/>
            <a:r>
              <a:rPr lang="en-US" sz="1600" b="0" dirty="0"/>
              <a:t>Local ROMAs for near-field tracing and global ROMA for far-field tracing. (Lumen)</a:t>
            </a:r>
          </a:p>
          <a:p>
            <a:pPr marL="971550" lvl="1" indent="-285750"/>
            <a:r>
              <a:rPr lang="en-US" sz="1600" b="0" dirty="0"/>
              <a:t>Local mesh ROMAs coupled with AABB tree traversal. (AMD’s Brixelizer)</a:t>
            </a:r>
          </a:p>
          <a:p>
            <a:pPr marL="285750" indent="-285750">
              <a:buFont typeface="Arial" panose="020B0604020202020204" pitchFamily="34" charset="0"/>
              <a:buChar char="•"/>
            </a:pPr>
            <a:r>
              <a:rPr lang="en-US" dirty="0"/>
              <a:t>Hardware support for ROMA to boost its performance.</a:t>
            </a:r>
          </a:p>
          <a:p>
            <a:pPr marL="285750" indent="-285750">
              <a:buFont typeface="Arial" panose="020B0604020202020204" pitchFamily="34" charset="0"/>
              <a:buChar char="•"/>
            </a:pPr>
            <a:r>
              <a:rPr lang="en-US" dirty="0"/>
              <a:t>Explore hybrid solutions</a:t>
            </a:r>
          </a:p>
          <a:p>
            <a:pPr marL="971550" lvl="1" indent="-285750"/>
            <a:r>
              <a:rPr lang="en-US" sz="1600" b="0" dirty="0"/>
              <a:t>Combine screen-space ray tracing for near-field tracing and using ROMA only for far-field tracing.</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60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42BE8-D818-8072-B54B-E595D0CDCA31}"/>
              </a:ext>
            </a:extLst>
          </p:cNvPr>
          <p:cNvSpPr>
            <a:spLocks noGrp="1"/>
          </p:cNvSpPr>
          <p:nvPr>
            <p:ph type="ctrTitle"/>
          </p:nvPr>
        </p:nvSpPr>
        <p:spPr>
          <a:xfrm>
            <a:off x="1524000" y="1864426"/>
            <a:ext cx="9144000" cy="1301252"/>
          </a:xfrm>
        </p:spPr>
        <p:txBody>
          <a:bodyPr>
            <a:normAutofit/>
          </a:bodyPr>
          <a:lstStyle/>
          <a:p>
            <a:r>
              <a:rPr lang="en-US" sz="4400" dirty="0"/>
              <a:t>Ray-aligned Occupancy Map Array</a:t>
            </a:r>
            <a:br>
              <a:rPr lang="en-US" sz="4400" dirty="0"/>
            </a:br>
            <a:r>
              <a:rPr lang="en-US" sz="4400" dirty="0"/>
              <a:t>for Fast Approximate Ray Tracing</a:t>
            </a:r>
          </a:p>
        </p:txBody>
      </p:sp>
      <p:sp>
        <p:nvSpPr>
          <p:cNvPr id="5" name="Title 1">
            <a:extLst>
              <a:ext uri="{FF2B5EF4-FFF2-40B4-BE49-F238E27FC236}">
                <a16:creationId xmlns:a16="http://schemas.microsoft.com/office/drawing/2014/main" id="{69517D08-D866-A41B-2405-84D8908D5682}"/>
              </a:ext>
            </a:extLst>
          </p:cNvPr>
          <p:cNvSpPr txBox="1">
            <a:spLocks/>
          </p:cNvSpPr>
          <p:nvPr/>
        </p:nvSpPr>
        <p:spPr>
          <a:xfrm>
            <a:off x="1550719" y="2911704"/>
            <a:ext cx="9144000" cy="13012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Roboto Condensed" panose="02000000000000000000" pitchFamily="2" charset="0"/>
                <a:cs typeface="+mj-cs"/>
              </a:defRPr>
            </a:lvl1pPr>
          </a:lstStyle>
          <a:p>
            <a:r>
              <a:rPr lang="en-US" altLang="zh-CN" dirty="0">
                <a:solidFill>
                  <a:srgbClr val="18A2DB"/>
                </a:solidFill>
              </a:rPr>
              <a:t>Thank you!</a:t>
            </a:r>
            <a:endParaRPr lang="en-US" dirty="0">
              <a:solidFill>
                <a:srgbClr val="18A2DB"/>
              </a:solidFill>
            </a:endParaRPr>
          </a:p>
        </p:txBody>
      </p:sp>
      <p:sp>
        <p:nvSpPr>
          <p:cNvPr id="7" name="TextBox 6">
            <a:extLst>
              <a:ext uri="{FF2B5EF4-FFF2-40B4-BE49-F238E27FC236}">
                <a16:creationId xmlns:a16="http://schemas.microsoft.com/office/drawing/2014/main" id="{3A2D3F24-5343-4681-12B7-5159D33C02AD}"/>
              </a:ext>
            </a:extLst>
          </p:cNvPr>
          <p:cNvSpPr txBox="1"/>
          <p:nvPr/>
        </p:nvSpPr>
        <p:spPr>
          <a:xfrm>
            <a:off x="1891145" y="4737014"/>
            <a:ext cx="8409709" cy="523220"/>
          </a:xfrm>
          <a:prstGeom prst="rect">
            <a:avLst/>
          </a:prstGeom>
          <a:noFill/>
        </p:spPr>
        <p:txBody>
          <a:bodyPr wrap="square">
            <a:spAutoFit/>
          </a:bodyPr>
          <a:lstStyle/>
          <a:p>
            <a:pPr algn="ctr"/>
            <a:r>
              <a:rPr lang="en-US" sz="2800" dirty="0">
                <a:solidFill>
                  <a:srgbClr val="7030A0"/>
                </a:solidFill>
                <a:effectLst/>
                <a:latin typeface="Helvetica Light" panose="020B0403020202020204" pitchFamily="34" charset="0"/>
              </a:rPr>
              <a:t>ROMA wasn't built in a day, but in &lt;1 millisecond </a:t>
            </a:r>
            <a:r>
              <a:rPr lang="en-US" sz="2800" dirty="0">
                <a:solidFill>
                  <a:srgbClr val="7030A0"/>
                </a:solidFill>
                <a:latin typeface="Helvetica Light" panose="020B0403020202020204" pitchFamily="34" charset="0"/>
                <a:sym typeface="Wingdings" pitchFamily="2" charset="2"/>
              </a:rPr>
              <a:t>:)</a:t>
            </a:r>
            <a:endParaRPr lang="en-US" sz="2800" dirty="0">
              <a:solidFill>
                <a:srgbClr val="7030A0"/>
              </a:solidFill>
              <a:effectLst/>
              <a:latin typeface="Helvetica Light" panose="020B0403020202020204" pitchFamily="34" charset="0"/>
            </a:endParaRPr>
          </a:p>
        </p:txBody>
      </p:sp>
    </p:spTree>
    <p:extLst>
      <p:ext uri="{BB962C8B-B14F-4D97-AF65-F5344CB8AC3E}">
        <p14:creationId xmlns:p14="http://schemas.microsoft.com/office/powerpoint/2010/main" val="1189371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sz="3200" dirty="0"/>
              <a:t>Hardware </a:t>
            </a:r>
            <a:r>
              <a:rPr lang="en-US" altLang="zh-CN" sz="3200" dirty="0"/>
              <a:t>R</a:t>
            </a:r>
            <a:r>
              <a:rPr lang="en-US" sz="3200" dirty="0"/>
              <a:t>ay Tracing (HWRT) is good, but …</a:t>
            </a:r>
            <a:endParaRPr lang="en-US" dirty="0"/>
          </a:p>
        </p:txBody>
      </p:sp>
      <p:sp>
        <p:nvSpPr>
          <p:cNvPr id="4" name="Rectangle 3">
            <a:extLst>
              <a:ext uri="{FF2B5EF4-FFF2-40B4-BE49-F238E27FC236}">
                <a16:creationId xmlns:a16="http://schemas.microsoft.com/office/drawing/2014/main" id="{C302F9C2-74AE-36E6-2C28-78B67CD3CFE6}"/>
              </a:ext>
            </a:extLst>
          </p:cNvPr>
          <p:cNvSpPr/>
          <p:nvPr/>
        </p:nvSpPr>
        <p:spPr>
          <a:xfrm>
            <a:off x="3714195" y="1907855"/>
            <a:ext cx="4763610" cy="1955236"/>
          </a:xfrm>
          <a:prstGeom prst="rect">
            <a:avLst/>
          </a:prstGeom>
          <a:solidFill>
            <a:srgbClr val="E6E6E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
            <a:extLst>
              <a:ext uri="{FF2B5EF4-FFF2-40B4-BE49-F238E27FC236}">
                <a16:creationId xmlns:a16="http://schemas.microsoft.com/office/drawing/2014/main" id="{B3E306E7-FEC0-B264-DC51-5D4C4660E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908" y="2052763"/>
            <a:ext cx="2407256" cy="1604837"/>
          </a:xfrm>
          <a:prstGeom prst="rect">
            <a:avLst/>
          </a:prstGeom>
          <a:ln w="19050">
            <a:noFill/>
          </a:ln>
          <a:effectLst>
            <a:outerShdw blurRad="50800" dist="38100" dir="2700000" algn="tl" rotWithShape="0">
              <a:prstClr val="black">
                <a:alpha val="40000"/>
              </a:prstClr>
            </a:outerShdw>
          </a:effectLst>
        </p:spPr>
      </p:pic>
      <p:pic>
        <p:nvPicPr>
          <p:cNvPr id="9" name="Picture 6">
            <a:extLst>
              <a:ext uri="{FF2B5EF4-FFF2-40B4-BE49-F238E27FC236}">
                <a16:creationId xmlns:a16="http://schemas.microsoft.com/office/drawing/2014/main" id="{FC9EB944-4CEC-6A14-FCD7-CC22C54DF3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18" r="28482"/>
          <a:stretch/>
        </p:blipFill>
        <p:spPr bwMode="auto">
          <a:xfrm>
            <a:off x="6438187" y="2052763"/>
            <a:ext cx="1786253" cy="16048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A6933A8A-635E-1ACD-3959-F1D1CCA137A5}"/>
              </a:ext>
            </a:extLst>
          </p:cNvPr>
          <p:cNvSpPr/>
          <p:nvPr/>
        </p:nvSpPr>
        <p:spPr>
          <a:xfrm rot="16200000">
            <a:off x="5911334" y="4259105"/>
            <a:ext cx="369332"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0FCC2512-B37F-6936-C3B9-89DA5D8AB475}"/>
              </a:ext>
            </a:extLst>
          </p:cNvPr>
          <p:cNvSpPr txBox="1"/>
          <p:nvPr/>
        </p:nvSpPr>
        <p:spPr>
          <a:xfrm>
            <a:off x="6308272" y="4286711"/>
            <a:ext cx="1345240" cy="369332"/>
          </a:xfrm>
          <a:prstGeom prst="rect">
            <a:avLst/>
          </a:prstGeom>
          <a:noFill/>
        </p:spPr>
        <p:txBody>
          <a:bodyPr wrap="none" rtlCol="0">
            <a:spAutoFit/>
          </a:bodyPr>
          <a:lstStyle/>
          <a:p>
            <a:pPr algn="ctr"/>
            <a:r>
              <a:rPr lang="en-US" altLang="zh-CN" dirty="0"/>
              <a:t>Approximate</a:t>
            </a:r>
            <a:endParaRPr lang="en-US" dirty="0"/>
          </a:p>
        </p:txBody>
      </p:sp>
      <p:sp>
        <p:nvSpPr>
          <p:cNvPr id="15" name="Rectangle 14">
            <a:extLst>
              <a:ext uri="{FF2B5EF4-FFF2-40B4-BE49-F238E27FC236}">
                <a16:creationId xmlns:a16="http://schemas.microsoft.com/office/drawing/2014/main" id="{AB1DBE26-14AF-AF9F-C7D2-31762051E648}"/>
              </a:ext>
            </a:extLst>
          </p:cNvPr>
          <p:cNvSpPr/>
          <p:nvPr/>
        </p:nvSpPr>
        <p:spPr>
          <a:xfrm>
            <a:off x="3714195" y="4710330"/>
            <a:ext cx="4763610" cy="1955236"/>
          </a:xfrm>
          <a:prstGeom prst="rect">
            <a:avLst/>
          </a:prstGeom>
          <a:solidFill>
            <a:srgbClr val="E6E6E6"/>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ABCFBE2-4BD9-3EE8-363E-491ACBABA740}"/>
              </a:ext>
            </a:extLst>
          </p:cNvPr>
          <p:cNvSpPr txBox="1"/>
          <p:nvPr/>
        </p:nvSpPr>
        <p:spPr>
          <a:xfrm>
            <a:off x="4624283" y="3863091"/>
            <a:ext cx="2943434" cy="369332"/>
          </a:xfrm>
          <a:prstGeom prst="rect">
            <a:avLst/>
          </a:prstGeom>
          <a:noFill/>
        </p:spPr>
        <p:txBody>
          <a:bodyPr wrap="none" rtlCol="0">
            <a:spAutoFit/>
          </a:bodyPr>
          <a:lstStyle/>
          <a:p>
            <a:pPr algn="ctr"/>
            <a:r>
              <a:rPr lang="en-US" dirty="0"/>
              <a:t>Hardware Ray Tracing (HWRT)</a:t>
            </a:r>
          </a:p>
        </p:txBody>
      </p:sp>
      <p:sp>
        <p:nvSpPr>
          <p:cNvPr id="30" name="TextBox 29">
            <a:extLst>
              <a:ext uri="{FF2B5EF4-FFF2-40B4-BE49-F238E27FC236}">
                <a16:creationId xmlns:a16="http://schemas.microsoft.com/office/drawing/2014/main" id="{5CD6CDD0-35FF-3237-C009-05BEC794B88F}"/>
              </a:ext>
            </a:extLst>
          </p:cNvPr>
          <p:cNvSpPr txBox="1"/>
          <p:nvPr/>
        </p:nvSpPr>
        <p:spPr>
          <a:xfrm>
            <a:off x="4665159" y="5499089"/>
            <a:ext cx="2861682" cy="369332"/>
          </a:xfrm>
          <a:prstGeom prst="rect">
            <a:avLst/>
          </a:prstGeom>
          <a:noFill/>
        </p:spPr>
        <p:txBody>
          <a:bodyPr wrap="none" rtlCol="0">
            <a:spAutoFit/>
          </a:bodyPr>
          <a:lstStyle/>
          <a:p>
            <a:pPr algn="ctr"/>
            <a:r>
              <a:rPr lang="en-US" altLang="zh-CN" dirty="0"/>
              <a:t>Software Ray Tracing (SWRT)</a:t>
            </a:r>
            <a:endParaRPr lang="en-US" dirty="0"/>
          </a:p>
        </p:txBody>
      </p:sp>
    </p:spTree>
    <p:extLst>
      <p:ext uri="{BB962C8B-B14F-4D97-AF65-F5344CB8AC3E}">
        <p14:creationId xmlns:p14="http://schemas.microsoft.com/office/powerpoint/2010/main" val="2471231278"/>
      </p:ext>
    </p:extLst>
  </p:cSld>
  <p:clrMapOvr>
    <a:masterClrMapping/>
  </p:clrMapOvr>
  <mc:AlternateContent xmlns:mc="http://schemas.openxmlformats.org/markup-compatibility/2006" xmlns:p159="http://schemas.microsoft.com/office/powerpoint/2015/09/main">
    <mc:Choice Requires="p159">
      <p:transition spd="slow" advTm="296">
        <p159:morph option="byObject"/>
      </p:transition>
    </mc:Choice>
    <mc:Fallback xmlns="">
      <p:transition spd="slow" advTm="2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871787AE-4BF2-E897-0E5C-C60A92BD0A20}"/>
              </a:ext>
            </a:extLst>
          </p:cNvPr>
          <p:cNvGrpSpPr/>
          <p:nvPr/>
        </p:nvGrpSpPr>
        <p:grpSpPr>
          <a:xfrm>
            <a:off x="1307227" y="2048119"/>
            <a:ext cx="4833257" cy="3924299"/>
            <a:chOff x="1307227" y="2048119"/>
            <a:chExt cx="4833257" cy="3924299"/>
          </a:xfrm>
        </p:grpSpPr>
        <p:sp>
          <p:nvSpPr>
            <p:cNvPr id="5" name="Rectangle 4">
              <a:extLst>
                <a:ext uri="{FF2B5EF4-FFF2-40B4-BE49-F238E27FC236}">
                  <a16:creationId xmlns:a16="http://schemas.microsoft.com/office/drawing/2014/main" id="{03C9DFE2-C930-024A-5615-D4AF1D7C4F54}"/>
                </a:ext>
              </a:extLst>
            </p:cNvPr>
            <p:cNvSpPr/>
            <p:nvPr/>
          </p:nvSpPr>
          <p:spPr>
            <a:xfrm>
              <a:off x="1307227" y="2048119"/>
              <a:ext cx="4833257" cy="3558170"/>
            </a:xfrm>
            <a:prstGeom prst="rect">
              <a:avLst/>
            </a:prstGeom>
            <a:solidFill>
              <a:srgbClr val="F8F0D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1" name="TextBox 20">
              <a:extLst>
                <a:ext uri="{FF2B5EF4-FFF2-40B4-BE49-F238E27FC236}">
                  <a16:creationId xmlns:a16="http://schemas.microsoft.com/office/drawing/2014/main" id="{F539D550-4CA0-665C-AB17-1B356AA552C2}"/>
                </a:ext>
              </a:extLst>
            </p:cNvPr>
            <p:cNvSpPr txBox="1"/>
            <p:nvPr/>
          </p:nvSpPr>
          <p:spPr>
            <a:xfrm>
              <a:off x="3090110" y="5603086"/>
              <a:ext cx="1178528" cy="369332"/>
            </a:xfrm>
            <a:prstGeom prst="rect">
              <a:avLst/>
            </a:prstGeom>
            <a:noFill/>
          </p:spPr>
          <p:txBody>
            <a:bodyPr wrap="none" rtlCol="0">
              <a:spAutoFit/>
            </a:bodyPr>
            <a:lstStyle/>
            <a:p>
              <a:pPr algn="ctr"/>
              <a:r>
                <a:rPr lang="en-US" dirty="0"/>
                <a:t>Generation</a:t>
              </a:r>
            </a:p>
          </p:txBody>
        </p:sp>
      </p:grpSp>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SWRT: Screen-space Ray Tracing </a:t>
            </a:r>
          </a:p>
        </p:txBody>
      </p:sp>
      <p:grpSp>
        <p:nvGrpSpPr>
          <p:cNvPr id="42" name="Group 41">
            <a:extLst>
              <a:ext uri="{FF2B5EF4-FFF2-40B4-BE49-F238E27FC236}">
                <a16:creationId xmlns:a16="http://schemas.microsoft.com/office/drawing/2014/main" id="{15CB78A8-68E0-4CA2-D9D9-5825CFA94585}"/>
              </a:ext>
            </a:extLst>
          </p:cNvPr>
          <p:cNvGrpSpPr/>
          <p:nvPr/>
        </p:nvGrpSpPr>
        <p:grpSpPr>
          <a:xfrm>
            <a:off x="6140484" y="2048119"/>
            <a:ext cx="4833257" cy="3924299"/>
            <a:chOff x="6140484" y="2048119"/>
            <a:chExt cx="4833257" cy="3924299"/>
          </a:xfrm>
        </p:grpSpPr>
        <p:grpSp>
          <p:nvGrpSpPr>
            <p:cNvPr id="41" name="Group 40">
              <a:extLst>
                <a:ext uri="{FF2B5EF4-FFF2-40B4-BE49-F238E27FC236}">
                  <a16:creationId xmlns:a16="http://schemas.microsoft.com/office/drawing/2014/main" id="{37DD4553-A66B-8FF5-D85C-AD563CDBB5EA}"/>
                </a:ext>
              </a:extLst>
            </p:cNvPr>
            <p:cNvGrpSpPr/>
            <p:nvPr/>
          </p:nvGrpSpPr>
          <p:grpSpPr>
            <a:xfrm>
              <a:off x="6140484" y="2048119"/>
              <a:ext cx="4833257" cy="3924299"/>
              <a:chOff x="6140484" y="2048119"/>
              <a:chExt cx="4833257" cy="3924299"/>
            </a:xfrm>
          </p:grpSpPr>
          <p:sp>
            <p:nvSpPr>
              <p:cNvPr id="6" name="Rectangle 5">
                <a:extLst>
                  <a:ext uri="{FF2B5EF4-FFF2-40B4-BE49-F238E27FC236}">
                    <a16:creationId xmlns:a16="http://schemas.microsoft.com/office/drawing/2014/main" id="{5093B930-D52F-B982-6583-5F831172D92A}"/>
                  </a:ext>
                </a:extLst>
              </p:cNvPr>
              <p:cNvSpPr/>
              <p:nvPr/>
            </p:nvSpPr>
            <p:spPr>
              <a:xfrm>
                <a:off x="6140484" y="2048119"/>
                <a:ext cx="4833257" cy="3558170"/>
              </a:xfrm>
              <a:prstGeom prst="rect">
                <a:avLst/>
              </a:prstGeom>
              <a:solidFill>
                <a:srgbClr val="A1B8B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EBF1A8BE-C736-9A6D-AD60-E986ACC78720}"/>
                  </a:ext>
                </a:extLst>
              </p:cNvPr>
              <p:cNvSpPr txBox="1"/>
              <p:nvPr/>
            </p:nvSpPr>
            <p:spPr>
              <a:xfrm>
                <a:off x="8076455" y="5603086"/>
                <a:ext cx="872355" cy="369332"/>
              </a:xfrm>
              <a:prstGeom prst="rect">
                <a:avLst/>
              </a:prstGeom>
              <a:noFill/>
            </p:spPr>
            <p:txBody>
              <a:bodyPr wrap="none" rtlCol="0">
                <a:spAutoFit/>
              </a:bodyPr>
              <a:lstStyle/>
              <a:p>
                <a:pPr algn="ctr"/>
                <a:r>
                  <a:rPr lang="en-US" dirty="0"/>
                  <a:t>Tracing</a:t>
                </a:r>
              </a:p>
            </p:txBody>
          </p:sp>
        </p:grpSp>
        <p:sp>
          <p:nvSpPr>
            <p:cNvPr id="91" name="TextBox 90">
              <a:extLst>
                <a:ext uri="{FF2B5EF4-FFF2-40B4-BE49-F238E27FC236}">
                  <a16:creationId xmlns:a16="http://schemas.microsoft.com/office/drawing/2014/main" id="{EAC4498E-BA37-70AC-08C8-E7BA42DA1372}"/>
                </a:ext>
              </a:extLst>
            </p:cNvPr>
            <p:cNvSpPr txBox="1"/>
            <p:nvPr/>
          </p:nvSpPr>
          <p:spPr>
            <a:xfrm>
              <a:off x="7918172" y="4661212"/>
              <a:ext cx="1183337" cy="369332"/>
            </a:xfrm>
            <a:prstGeom prst="rect">
              <a:avLst/>
            </a:prstGeom>
            <a:noFill/>
          </p:spPr>
          <p:txBody>
            <a:bodyPr wrap="none" rtlCol="0">
              <a:spAutoFit/>
            </a:bodyPr>
            <a:lstStyle/>
            <a:p>
              <a:pPr algn="ctr"/>
              <a:r>
                <a:rPr lang="en-US" altLang="zh-CN" dirty="0"/>
                <a:t>Heightfield</a:t>
              </a:r>
              <a:endParaRPr lang="en-US" dirty="0"/>
            </a:p>
          </p:txBody>
        </p:sp>
        <p:grpSp>
          <p:nvGrpSpPr>
            <p:cNvPr id="27" name="Group 26">
              <a:extLst>
                <a:ext uri="{FF2B5EF4-FFF2-40B4-BE49-F238E27FC236}">
                  <a16:creationId xmlns:a16="http://schemas.microsoft.com/office/drawing/2014/main" id="{574A074E-7A83-1EE1-06EF-D7EF325CBCCD}"/>
                </a:ext>
              </a:extLst>
            </p:cNvPr>
            <p:cNvGrpSpPr/>
            <p:nvPr/>
          </p:nvGrpSpPr>
          <p:grpSpPr>
            <a:xfrm>
              <a:off x="7598568" y="2738438"/>
              <a:ext cx="1866221" cy="1928527"/>
              <a:chOff x="3990459" y="2738438"/>
              <a:chExt cx="1866221" cy="1928527"/>
            </a:xfrm>
          </p:grpSpPr>
          <p:grpSp>
            <p:nvGrpSpPr>
              <p:cNvPr id="28" name="Group 27">
                <a:extLst>
                  <a:ext uri="{FF2B5EF4-FFF2-40B4-BE49-F238E27FC236}">
                    <a16:creationId xmlns:a16="http://schemas.microsoft.com/office/drawing/2014/main" id="{CFFB74A4-1D25-AB92-78BA-DF5A995B6DAB}"/>
                  </a:ext>
                </a:extLst>
              </p:cNvPr>
              <p:cNvGrpSpPr/>
              <p:nvPr/>
            </p:nvGrpSpPr>
            <p:grpSpPr>
              <a:xfrm>
                <a:off x="4310063" y="2738438"/>
                <a:ext cx="1228623" cy="1928527"/>
                <a:chOff x="4114800" y="2738438"/>
                <a:chExt cx="1228623" cy="1928527"/>
              </a:xfrm>
            </p:grpSpPr>
            <p:sp>
              <p:nvSpPr>
                <p:cNvPr id="31" name="Rectangle 30">
                  <a:extLst>
                    <a:ext uri="{FF2B5EF4-FFF2-40B4-BE49-F238E27FC236}">
                      <a16:creationId xmlns:a16="http://schemas.microsoft.com/office/drawing/2014/main" id="{20B73C83-5943-C9D3-1991-6307D1E456CC}"/>
                    </a:ext>
                  </a:extLst>
                </p:cNvPr>
                <p:cNvSpPr/>
                <p:nvPr/>
              </p:nvSpPr>
              <p:spPr>
                <a:xfrm>
                  <a:off x="4114800" y="4033838"/>
                  <a:ext cx="153838" cy="633127"/>
                </a:xfrm>
                <a:prstGeom prst="rect">
                  <a:avLst/>
                </a:prstGeom>
                <a:solidFill>
                  <a:srgbClr val="E6E6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8A2DB"/>
                    </a:solidFill>
                  </a:endParaRPr>
                </a:p>
              </p:txBody>
            </p:sp>
            <p:sp>
              <p:nvSpPr>
                <p:cNvPr id="32" name="Rectangle 31">
                  <a:extLst>
                    <a:ext uri="{FF2B5EF4-FFF2-40B4-BE49-F238E27FC236}">
                      <a16:creationId xmlns:a16="http://schemas.microsoft.com/office/drawing/2014/main" id="{2168422D-CB80-45F8-8DEA-EDA661FAA7A3}"/>
                    </a:ext>
                  </a:extLst>
                </p:cNvPr>
                <p:cNvSpPr/>
                <p:nvPr/>
              </p:nvSpPr>
              <p:spPr>
                <a:xfrm>
                  <a:off x="4268638" y="3067050"/>
                  <a:ext cx="153838" cy="1599915"/>
                </a:xfrm>
                <a:prstGeom prst="rect">
                  <a:avLst/>
                </a:prstGeom>
                <a:solidFill>
                  <a:srgbClr val="E6E6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A2DB"/>
                    </a:solidFill>
                  </a:endParaRPr>
                </a:p>
              </p:txBody>
            </p:sp>
            <p:sp>
              <p:nvSpPr>
                <p:cNvPr id="33" name="Rectangle 32">
                  <a:extLst>
                    <a:ext uri="{FF2B5EF4-FFF2-40B4-BE49-F238E27FC236}">
                      <a16:creationId xmlns:a16="http://schemas.microsoft.com/office/drawing/2014/main" id="{2E5560F4-53DA-41B8-CBA8-D1F2ECEF34F1}"/>
                    </a:ext>
                  </a:extLst>
                </p:cNvPr>
                <p:cNvSpPr/>
                <p:nvPr/>
              </p:nvSpPr>
              <p:spPr>
                <a:xfrm>
                  <a:off x="4422476" y="4391025"/>
                  <a:ext cx="153838" cy="275940"/>
                </a:xfrm>
                <a:prstGeom prst="rect">
                  <a:avLst/>
                </a:prstGeom>
                <a:solidFill>
                  <a:srgbClr val="E6E6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8A2DB"/>
                    </a:solidFill>
                  </a:endParaRPr>
                </a:p>
              </p:txBody>
            </p:sp>
            <p:sp>
              <p:nvSpPr>
                <p:cNvPr id="34" name="Rectangle 33">
                  <a:extLst>
                    <a:ext uri="{FF2B5EF4-FFF2-40B4-BE49-F238E27FC236}">
                      <a16:creationId xmlns:a16="http://schemas.microsoft.com/office/drawing/2014/main" id="{DB7BEA8E-960E-9D1F-7EB1-0902AFB7F7D7}"/>
                    </a:ext>
                  </a:extLst>
                </p:cNvPr>
                <p:cNvSpPr/>
                <p:nvPr/>
              </p:nvSpPr>
              <p:spPr>
                <a:xfrm>
                  <a:off x="4576314" y="3829050"/>
                  <a:ext cx="153838" cy="837915"/>
                </a:xfrm>
                <a:prstGeom prst="rect">
                  <a:avLst/>
                </a:prstGeom>
                <a:solidFill>
                  <a:srgbClr val="E6E6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A2DB"/>
                    </a:solidFill>
                  </a:endParaRPr>
                </a:p>
              </p:txBody>
            </p:sp>
            <p:sp>
              <p:nvSpPr>
                <p:cNvPr id="35" name="Rectangle 34">
                  <a:extLst>
                    <a:ext uri="{FF2B5EF4-FFF2-40B4-BE49-F238E27FC236}">
                      <a16:creationId xmlns:a16="http://schemas.microsoft.com/office/drawing/2014/main" id="{0378F88D-AA58-E4CF-3910-A578A2D73FFA}"/>
                    </a:ext>
                  </a:extLst>
                </p:cNvPr>
                <p:cNvSpPr/>
                <p:nvPr/>
              </p:nvSpPr>
              <p:spPr>
                <a:xfrm>
                  <a:off x="4728835" y="2738438"/>
                  <a:ext cx="153838" cy="1928527"/>
                </a:xfrm>
                <a:prstGeom prst="rect">
                  <a:avLst/>
                </a:prstGeom>
                <a:solidFill>
                  <a:srgbClr val="E6E6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A2DB"/>
                    </a:solidFill>
                  </a:endParaRPr>
                </a:p>
              </p:txBody>
            </p:sp>
            <p:sp>
              <p:nvSpPr>
                <p:cNvPr id="36" name="Rectangle 35">
                  <a:extLst>
                    <a:ext uri="{FF2B5EF4-FFF2-40B4-BE49-F238E27FC236}">
                      <a16:creationId xmlns:a16="http://schemas.microsoft.com/office/drawing/2014/main" id="{A95574B3-F63A-0C5C-FAF8-E5A5A7E4E15E}"/>
                    </a:ext>
                  </a:extLst>
                </p:cNvPr>
                <p:cNvSpPr/>
                <p:nvPr/>
              </p:nvSpPr>
              <p:spPr>
                <a:xfrm>
                  <a:off x="4881356" y="4129088"/>
                  <a:ext cx="153838" cy="537877"/>
                </a:xfrm>
                <a:prstGeom prst="rect">
                  <a:avLst/>
                </a:prstGeom>
                <a:solidFill>
                  <a:srgbClr val="E6E6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A2DB"/>
                    </a:solidFill>
                  </a:endParaRPr>
                </a:p>
              </p:txBody>
            </p:sp>
            <p:sp>
              <p:nvSpPr>
                <p:cNvPr id="37" name="Rectangle 36">
                  <a:extLst>
                    <a:ext uri="{FF2B5EF4-FFF2-40B4-BE49-F238E27FC236}">
                      <a16:creationId xmlns:a16="http://schemas.microsoft.com/office/drawing/2014/main" id="{AE0C4CD3-6C51-88BD-3DE9-4DBF5293CEA5}"/>
                    </a:ext>
                  </a:extLst>
                </p:cNvPr>
                <p:cNvSpPr/>
                <p:nvPr/>
              </p:nvSpPr>
              <p:spPr>
                <a:xfrm>
                  <a:off x="5035073" y="3662363"/>
                  <a:ext cx="153838" cy="1004602"/>
                </a:xfrm>
                <a:prstGeom prst="rect">
                  <a:avLst/>
                </a:prstGeom>
                <a:solidFill>
                  <a:srgbClr val="E6E6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A2DB"/>
                    </a:solidFill>
                  </a:endParaRPr>
                </a:p>
              </p:txBody>
            </p:sp>
            <p:sp>
              <p:nvSpPr>
                <p:cNvPr id="38" name="Rectangle 37">
                  <a:extLst>
                    <a:ext uri="{FF2B5EF4-FFF2-40B4-BE49-F238E27FC236}">
                      <a16:creationId xmlns:a16="http://schemas.microsoft.com/office/drawing/2014/main" id="{DE0A05AF-1A32-348A-A240-9E4E5AE286A7}"/>
                    </a:ext>
                  </a:extLst>
                </p:cNvPr>
                <p:cNvSpPr/>
                <p:nvPr/>
              </p:nvSpPr>
              <p:spPr>
                <a:xfrm>
                  <a:off x="5189585" y="4271441"/>
                  <a:ext cx="153838" cy="395002"/>
                </a:xfrm>
                <a:prstGeom prst="rect">
                  <a:avLst/>
                </a:prstGeom>
                <a:solidFill>
                  <a:srgbClr val="E6E6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A2DB"/>
                    </a:solidFill>
                  </a:endParaRPr>
                </a:p>
              </p:txBody>
            </p:sp>
          </p:grpSp>
          <p:sp>
            <p:nvSpPr>
              <p:cNvPr id="29" name="TextBox 28">
                <a:extLst>
                  <a:ext uri="{FF2B5EF4-FFF2-40B4-BE49-F238E27FC236}">
                    <a16:creationId xmlns:a16="http://schemas.microsoft.com/office/drawing/2014/main" id="{A8A2256B-49C4-8C60-D6D3-D5AD3405E39F}"/>
                  </a:ext>
                </a:extLst>
              </p:cNvPr>
              <p:cNvSpPr txBox="1"/>
              <p:nvPr/>
            </p:nvSpPr>
            <p:spPr>
              <a:xfrm>
                <a:off x="3990459" y="4294730"/>
                <a:ext cx="320921" cy="369332"/>
              </a:xfrm>
              <a:prstGeom prst="rect">
                <a:avLst/>
              </a:prstGeom>
              <a:noFill/>
            </p:spPr>
            <p:txBody>
              <a:bodyPr wrap="none" rtlCol="0">
                <a:spAutoFit/>
              </a:bodyPr>
              <a:lstStyle/>
              <a:p>
                <a:pPr algn="ctr"/>
                <a:r>
                  <a:rPr lang="en-US" dirty="0"/>
                  <a:t>…</a:t>
                </a:r>
              </a:p>
            </p:txBody>
          </p:sp>
          <p:sp>
            <p:nvSpPr>
              <p:cNvPr id="30" name="TextBox 29">
                <a:extLst>
                  <a:ext uri="{FF2B5EF4-FFF2-40B4-BE49-F238E27FC236}">
                    <a16:creationId xmlns:a16="http://schemas.microsoft.com/office/drawing/2014/main" id="{FD9429A2-713A-FF34-48BA-1A5512158F99}"/>
                  </a:ext>
                </a:extLst>
              </p:cNvPr>
              <p:cNvSpPr txBox="1"/>
              <p:nvPr/>
            </p:nvSpPr>
            <p:spPr>
              <a:xfrm>
                <a:off x="5535759" y="4294730"/>
                <a:ext cx="320921" cy="369332"/>
              </a:xfrm>
              <a:prstGeom prst="rect">
                <a:avLst/>
              </a:prstGeom>
              <a:noFill/>
            </p:spPr>
            <p:txBody>
              <a:bodyPr wrap="none" rtlCol="0">
                <a:spAutoFit/>
              </a:bodyPr>
              <a:lstStyle/>
              <a:p>
                <a:pPr algn="ctr"/>
                <a:r>
                  <a:rPr lang="en-US" dirty="0"/>
                  <a:t>…</a:t>
                </a:r>
              </a:p>
            </p:txBody>
          </p:sp>
        </p:grpSp>
      </p:grpSp>
      <p:grpSp>
        <p:nvGrpSpPr>
          <p:cNvPr id="43" name="Group 42">
            <a:extLst>
              <a:ext uri="{FF2B5EF4-FFF2-40B4-BE49-F238E27FC236}">
                <a16:creationId xmlns:a16="http://schemas.microsoft.com/office/drawing/2014/main" id="{1372A58E-E48D-55CA-78ED-21E950687DC0}"/>
              </a:ext>
            </a:extLst>
          </p:cNvPr>
          <p:cNvGrpSpPr/>
          <p:nvPr/>
        </p:nvGrpSpPr>
        <p:grpSpPr>
          <a:xfrm>
            <a:off x="7586843" y="2336257"/>
            <a:ext cx="1024011" cy="1135028"/>
            <a:chOff x="7586843" y="2336257"/>
            <a:chExt cx="1024011" cy="1135028"/>
          </a:xfrm>
        </p:grpSpPr>
        <p:cxnSp>
          <p:nvCxnSpPr>
            <p:cNvPr id="40" name="Straight Arrow Connector 39">
              <a:extLst>
                <a:ext uri="{FF2B5EF4-FFF2-40B4-BE49-F238E27FC236}">
                  <a16:creationId xmlns:a16="http://schemas.microsoft.com/office/drawing/2014/main" id="{9FB79639-46C7-AB78-63C4-0BBBBA01A811}"/>
                </a:ext>
              </a:extLst>
            </p:cNvPr>
            <p:cNvCxnSpPr>
              <a:cxnSpLocks/>
            </p:cNvCxnSpPr>
            <p:nvPr/>
          </p:nvCxnSpPr>
          <p:spPr>
            <a:xfrm>
              <a:off x="7586843" y="2336257"/>
              <a:ext cx="408248" cy="454025"/>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18E1E122-39C8-FBB3-D22D-174FBB3B8FFF}"/>
                </a:ext>
              </a:extLst>
            </p:cNvPr>
            <p:cNvCxnSpPr>
              <a:cxnSpLocks/>
            </p:cNvCxnSpPr>
            <p:nvPr/>
          </p:nvCxnSpPr>
          <p:spPr>
            <a:xfrm>
              <a:off x="7739364" y="2505173"/>
              <a:ext cx="408248" cy="454025"/>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DA39069-C257-DA55-4BCA-1447BE082C7B}"/>
                </a:ext>
              </a:extLst>
            </p:cNvPr>
            <p:cNvCxnSpPr>
              <a:cxnSpLocks/>
            </p:cNvCxnSpPr>
            <p:nvPr/>
          </p:nvCxnSpPr>
          <p:spPr>
            <a:xfrm>
              <a:off x="7891885" y="2675708"/>
              <a:ext cx="408248" cy="454025"/>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C2020FA-E1E7-4C2F-8681-40789F9D14A9}"/>
                </a:ext>
              </a:extLst>
            </p:cNvPr>
            <p:cNvCxnSpPr>
              <a:cxnSpLocks/>
            </p:cNvCxnSpPr>
            <p:nvPr/>
          </p:nvCxnSpPr>
          <p:spPr>
            <a:xfrm>
              <a:off x="8049426" y="2848344"/>
              <a:ext cx="408248" cy="454025"/>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7BFB92C9-4A84-EDF6-3378-72D10F8AF5C8}"/>
                </a:ext>
              </a:extLst>
            </p:cNvPr>
            <p:cNvCxnSpPr>
              <a:cxnSpLocks/>
            </p:cNvCxnSpPr>
            <p:nvPr/>
          </p:nvCxnSpPr>
          <p:spPr>
            <a:xfrm>
              <a:off x="8202606" y="3017260"/>
              <a:ext cx="408248" cy="454025"/>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88A6C267-5CB0-A9B8-9E52-384C70746CA1}"/>
              </a:ext>
            </a:extLst>
          </p:cNvPr>
          <p:cNvGrpSpPr/>
          <p:nvPr/>
        </p:nvGrpSpPr>
        <p:grpSpPr>
          <a:xfrm>
            <a:off x="3696815" y="2738438"/>
            <a:ext cx="2273933" cy="2297859"/>
            <a:chOff x="3696815" y="2738438"/>
            <a:chExt cx="2273933" cy="2297859"/>
          </a:xfrm>
        </p:grpSpPr>
        <p:sp>
          <p:nvSpPr>
            <p:cNvPr id="23" name="TextBox 22">
              <a:extLst>
                <a:ext uri="{FF2B5EF4-FFF2-40B4-BE49-F238E27FC236}">
                  <a16:creationId xmlns:a16="http://schemas.microsoft.com/office/drawing/2014/main" id="{EA4AE52A-7A81-67DB-D3E7-22F90DDA08E3}"/>
                </a:ext>
              </a:extLst>
            </p:cNvPr>
            <p:cNvSpPr txBox="1"/>
            <p:nvPr/>
          </p:nvSpPr>
          <p:spPr>
            <a:xfrm>
              <a:off x="4446502" y="4666965"/>
              <a:ext cx="1183337" cy="369332"/>
            </a:xfrm>
            <a:prstGeom prst="rect">
              <a:avLst/>
            </a:prstGeom>
            <a:noFill/>
          </p:spPr>
          <p:txBody>
            <a:bodyPr wrap="none" rtlCol="0">
              <a:spAutoFit/>
            </a:bodyPr>
            <a:lstStyle/>
            <a:p>
              <a:pPr algn="ctr"/>
              <a:r>
                <a:rPr lang="en-US" altLang="zh-CN" dirty="0"/>
                <a:t>Heightfield</a:t>
              </a:r>
              <a:endParaRPr lang="en-US" dirty="0"/>
            </a:p>
          </p:txBody>
        </p:sp>
        <p:grpSp>
          <p:nvGrpSpPr>
            <p:cNvPr id="26" name="Group 25">
              <a:extLst>
                <a:ext uri="{FF2B5EF4-FFF2-40B4-BE49-F238E27FC236}">
                  <a16:creationId xmlns:a16="http://schemas.microsoft.com/office/drawing/2014/main" id="{BDEC1F5B-70DE-A862-EA02-8212569E7C61}"/>
                </a:ext>
              </a:extLst>
            </p:cNvPr>
            <p:cNvGrpSpPr/>
            <p:nvPr/>
          </p:nvGrpSpPr>
          <p:grpSpPr>
            <a:xfrm>
              <a:off x="4104527" y="2738438"/>
              <a:ext cx="1866221" cy="1928527"/>
              <a:chOff x="3990459" y="2738438"/>
              <a:chExt cx="1866221" cy="1928527"/>
            </a:xfrm>
          </p:grpSpPr>
          <p:grpSp>
            <p:nvGrpSpPr>
              <p:cNvPr id="20" name="Group 19">
                <a:extLst>
                  <a:ext uri="{FF2B5EF4-FFF2-40B4-BE49-F238E27FC236}">
                    <a16:creationId xmlns:a16="http://schemas.microsoft.com/office/drawing/2014/main" id="{2043166A-309B-B2EA-8CA5-F864518E82D4}"/>
                  </a:ext>
                </a:extLst>
              </p:cNvPr>
              <p:cNvGrpSpPr/>
              <p:nvPr/>
            </p:nvGrpSpPr>
            <p:grpSpPr>
              <a:xfrm>
                <a:off x="4310063" y="2738438"/>
                <a:ext cx="1228623" cy="1928527"/>
                <a:chOff x="4114800" y="2738438"/>
                <a:chExt cx="1228623" cy="1928527"/>
              </a:xfrm>
            </p:grpSpPr>
            <p:sp>
              <p:nvSpPr>
                <p:cNvPr id="9" name="Rectangle 8">
                  <a:extLst>
                    <a:ext uri="{FF2B5EF4-FFF2-40B4-BE49-F238E27FC236}">
                      <a16:creationId xmlns:a16="http://schemas.microsoft.com/office/drawing/2014/main" id="{BAB0A728-17D8-4387-D5CE-F7B3A40EAEE8}"/>
                    </a:ext>
                  </a:extLst>
                </p:cNvPr>
                <p:cNvSpPr/>
                <p:nvPr/>
              </p:nvSpPr>
              <p:spPr>
                <a:xfrm>
                  <a:off x="4114800" y="4033838"/>
                  <a:ext cx="153838" cy="633127"/>
                </a:xfrm>
                <a:prstGeom prst="rect">
                  <a:avLst/>
                </a:prstGeom>
                <a:solidFill>
                  <a:srgbClr val="E6E6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8A2DB"/>
                    </a:solidFill>
                  </a:endParaRPr>
                </a:p>
              </p:txBody>
            </p:sp>
            <p:sp>
              <p:nvSpPr>
                <p:cNvPr id="10" name="Rectangle 9">
                  <a:extLst>
                    <a:ext uri="{FF2B5EF4-FFF2-40B4-BE49-F238E27FC236}">
                      <a16:creationId xmlns:a16="http://schemas.microsoft.com/office/drawing/2014/main" id="{9EEE4F5D-FDAB-552C-5722-DC8A7E6E13A1}"/>
                    </a:ext>
                  </a:extLst>
                </p:cNvPr>
                <p:cNvSpPr/>
                <p:nvPr/>
              </p:nvSpPr>
              <p:spPr>
                <a:xfrm>
                  <a:off x="4268638" y="3067050"/>
                  <a:ext cx="153838" cy="1599915"/>
                </a:xfrm>
                <a:prstGeom prst="rect">
                  <a:avLst/>
                </a:prstGeom>
                <a:solidFill>
                  <a:srgbClr val="E6E6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A2DB"/>
                    </a:solidFill>
                  </a:endParaRPr>
                </a:p>
              </p:txBody>
            </p:sp>
            <p:sp>
              <p:nvSpPr>
                <p:cNvPr id="13" name="Rectangle 12">
                  <a:extLst>
                    <a:ext uri="{FF2B5EF4-FFF2-40B4-BE49-F238E27FC236}">
                      <a16:creationId xmlns:a16="http://schemas.microsoft.com/office/drawing/2014/main" id="{26CB6FD5-8EB4-B944-AA42-0D87A7C20F64}"/>
                    </a:ext>
                  </a:extLst>
                </p:cNvPr>
                <p:cNvSpPr/>
                <p:nvPr/>
              </p:nvSpPr>
              <p:spPr>
                <a:xfrm>
                  <a:off x="4422476" y="4391025"/>
                  <a:ext cx="153838" cy="275940"/>
                </a:xfrm>
                <a:prstGeom prst="rect">
                  <a:avLst/>
                </a:prstGeom>
                <a:solidFill>
                  <a:srgbClr val="E6E6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8A2DB"/>
                    </a:solidFill>
                  </a:endParaRPr>
                </a:p>
              </p:txBody>
            </p:sp>
            <p:sp>
              <p:nvSpPr>
                <p:cNvPr id="14" name="Rectangle 13">
                  <a:extLst>
                    <a:ext uri="{FF2B5EF4-FFF2-40B4-BE49-F238E27FC236}">
                      <a16:creationId xmlns:a16="http://schemas.microsoft.com/office/drawing/2014/main" id="{5FA5BF50-1C2C-CAAE-434F-E95C24B887AE}"/>
                    </a:ext>
                  </a:extLst>
                </p:cNvPr>
                <p:cNvSpPr/>
                <p:nvPr/>
              </p:nvSpPr>
              <p:spPr>
                <a:xfrm>
                  <a:off x="4576314" y="3829050"/>
                  <a:ext cx="153838" cy="837915"/>
                </a:xfrm>
                <a:prstGeom prst="rect">
                  <a:avLst/>
                </a:prstGeom>
                <a:solidFill>
                  <a:srgbClr val="E6E6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A2DB"/>
                    </a:solidFill>
                  </a:endParaRPr>
                </a:p>
              </p:txBody>
            </p:sp>
            <p:sp>
              <p:nvSpPr>
                <p:cNvPr id="15" name="Rectangle 14">
                  <a:extLst>
                    <a:ext uri="{FF2B5EF4-FFF2-40B4-BE49-F238E27FC236}">
                      <a16:creationId xmlns:a16="http://schemas.microsoft.com/office/drawing/2014/main" id="{451CF5B6-C151-0A0B-B341-F44F27184397}"/>
                    </a:ext>
                  </a:extLst>
                </p:cNvPr>
                <p:cNvSpPr/>
                <p:nvPr/>
              </p:nvSpPr>
              <p:spPr>
                <a:xfrm>
                  <a:off x="4728835" y="2738438"/>
                  <a:ext cx="153838" cy="1928527"/>
                </a:xfrm>
                <a:prstGeom prst="rect">
                  <a:avLst/>
                </a:prstGeom>
                <a:solidFill>
                  <a:srgbClr val="E6E6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A2DB"/>
                    </a:solidFill>
                  </a:endParaRPr>
                </a:p>
              </p:txBody>
            </p:sp>
            <p:sp>
              <p:nvSpPr>
                <p:cNvPr id="16" name="Rectangle 15">
                  <a:extLst>
                    <a:ext uri="{FF2B5EF4-FFF2-40B4-BE49-F238E27FC236}">
                      <a16:creationId xmlns:a16="http://schemas.microsoft.com/office/drawing/2014/main" id="{C8871570-DDF7-723F-EB2F-7B422B41321D}"/>
                    </a:ext>
                  </a:extLst>
                </p:cNvPr>
                <p:cNvSpPr/>
                <p:nvPr/>
              </p:nvSpPr>
              <p:spPr>
                <a:xfrm>
                  <a:off x="4881356" y="4129088"/>
                  <a:ext cx="153838" cy="537877"/>
                </a:xfrm>
                <a:prstGeom prst="rect">
                  <a:avLst/>
                </a:prstGeom>
                <a:solidFill>
                  <a:srgbClr val="E6E6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A2DB"/>
                    </a:solidFill>
                  </a:endParaRPr>
                </a:p>
              </p:txBody>
            </p:sp>
            <p:sp>
              <p:nvSpPr>
                <p:cNvPr id="18" name="Rectangle 17">
                  <a:extLst>
                    <a:ext uri="{FF2B5EF4-FFF2-40B4-BE49-F238E27FC236}">
                      <a16:creationId xmlns:a16="http://schemas.microsoft.com/office/drawing/2014/main" id="{7438C123-C7AC-2866-7A29-091E76063185}"/>
                    </a:ext>
                  </a:extLst>
                </p:cNvPr>
                <p:cNvSpPr/>
                <p:nvPr/>
              </p:nvSpPr>
              <p:spPr>
                <a:xfrm>
                  <a:off x="5035073" y="3662363"/>
                  <a:ext cx="153838" cy="1004602"/>
                </a:xfrm>
                <a:prstGeom prst="rect">
                  <a:avLst/>
                </a:prstGeom>
                <a:solidFill>
                  <a:srgbClr val="E6E6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A2DB"/>
                    </a:solidFill>
                  </a:endParaRPr>
                </a:p>
              </p:txBody>
            </p:sp>
            <p:sp>
              <p:nvSpPr>
                <p:cNvPr id="19" name="Rectangle 18">
                  <a:extLst>
                    <a:ext uri="{FF2B5EF4-FFF2-40B4-BE49-F238E27FC236}">
                      <a16:creationId xmlns:a16="http://schemas.microsoft.com/office/drawing/2014/main" id="{A2133CFA-583E-2789-48A0-E95D24BDCD78}"/>
                    </a:ext>
                  </a:extLst>
                </p:cNvPr>
                <p:cNvSpPr/>
                <p:nvPr/>
              </p:nvSpPr>
              <p:spPr>
                <a:xfrm>
                  <a:off x="5189585" y="4271441"/>
                  <a:ext cx="153838" cy="395002"/>
                </a:xfrm>
                <a:prstGeom prst="rect">
                  <a:avLst/>
                </a:prstGeom>
                <a:solidFill>
                  <a:srgbClr val="E6E6E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A2DB"/>
                    </a:solidFill>
                  </a:endParaRPr>
                </a:p>
              </p:txBody>
            </p:sp>
          </p:grpSp>
          <p:sp>
            <p:nvSpPr>
              <p:cNvPr id="24" name="TextBox 23">
                <a:extLst>
                  <a:ext uri="{FF2B5EF4-FFF2-40B4-BE49-F238E27FC236}">
                    <a16:creationId xmlns:a16="http://schemas.microsoft.com/office/drawing/2014/main" id="{160B424D-6BB6-A9D2-0CA1-BB12095C7545}"/>
                  </a:ext>
                </a:extLst>
              </p:cNvPr>
              <p:cNvSpPr txBox="1"/>
              <p:nvPr/>
            </p:nvSpPr>
            <p:spPr>
              <a:xfrm>
                <a:off x="3990459" y="4294730"/>
                <a:ext cx="320921" cy="369332"/>
              </a:xfrm>
              <a:prstGeom prst="rect">
                <a:avLst/>
              </a:prstGeom>
              <a:noFill/>
            </p:spPr>
            <p:txBody>
              <a:bodyPr wrap="none" rtlCol="0">
                <a:spAutoFit/>
              </a:bodyPr>
              <a:lstStyle/>
              <a:p>
                <a:pPr algn="ctr"/>
                <a:r>
                  <a:rPr lang="en-US" dirty="0"/>
                  <a:t>…</a:t>
                </a:r>
              </a:p>
            </p:txBody>
          </p:sp>
          <p:sp>
            <p:nvSpPr>
              <p:cNvPr id="25" name="TextBox 24">
                <a:extLst>
                  <a:ext uri="{FF2B5EF4-FFF2-40B4-BE49-F238E27FC236}">
                    <a16:creationId xmlns:a16="http://schemas.microsoft.com/office/drawing/2014/main" id="{86E780E3-9897-B44A-57FA-F0431CBF7B31}"/>
                  </a:ext>
                </a:extLst>
              </p:cNvPr>
              <p:cNvSpPr txBox="1"/>
              <p:nvPr/>
            </p:nvSpPr>
            <p:spPr>
              <a:xfrm>
                <a:off x="5535759" y="4294730"/>
                <a:ext cx="320921" cy="369332"/>
              </a:xfrm>
              <a:prstGeom prst="rect">
                <a:avLst/>
              </a:prstGeom>
              <a:noFill/>
            </p:spPr>
            <p:txBody>
              <a:bodyPr wrap="none" rtlCol="0">
                <a:spAutoFit/>
              </a:bodyPr>
              <a:lstStyle/>
              <a:p>
                <a:pPr algn="ctr"/>
                <a:r>
                  <a:rPr lang="en-US" dirty="0"/>
                  <a:t>…</a:t>
                </a:r>
              </a:p>
            </p:txBody>
          </p:sp>
        </p:grpSp>
        <p:sp>
          <p:nvSpPr>
            <p:cNvPr id="67" name="Arrow: Right 66">
              <a:extLst>
                <a:ext uri="{FF2B5EF4-FFF2-40B4-BE49-F238E27FC236}">
                  <a16:creationId xmlns:a16="http://schemas.microsoft.com/office/drawing/2014/main" id="{58722EAF-3F20-29F2-37C5-6519B281B73F}"/>
                </a:ext>
              </a:extLst>
            </p:cNvPr>
            <p:cNvSpPr/>
            <p:nvPr/>
          </p:nvSpPr>
          <p:spPr>
            <a:xfrm>
              <a:off x="3696815" y="3638815"/>
              <a:ext cx="448659"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E6398B24-E4A5-0F50-EC58-CA0186BA9E9E}"/>
              </a:ext>
            </a:extLst>
          </p:cNvPr>
          <p:cNvGrpSpPr/>
          <p:nvPr/>
        </p:nvGrpSpPr>
        <p:grpSpPr>
          <a:xfrm>
            <a:off x="1511272" y="3285593"/>
            <a:ext cx="2067250" cy="1514742"/>
            <a:chOff x="1511272" y="3285593"/>
            <a:chExt cx="2067250" cy="1514742"/>
          </a:xfrm>
        </p:grpSpPr>
        <p:sp>
          <p:nvSpPr>
            <p:cNvPr id="7" name="TextBox 6">
              <a:extLst>
                <a:ext uri="{FF2B5EF4-FFF2-40B4-BE49-F238E27FC236}">
                  <a16:creationId xmlns:a16="http://schemas.microsoft.com/office/drawing/2014/main" id="{1060CE22-F451-8941-220F-9FF2052AB670}"/>
                </a:ext>
              </a:extLst>
            </p:cNvPr>
            <p:cNvSpPr txBox="1"/>
            <p:nvPr/>
          </p:nvSpPr>
          <p:spPr>
            <a:xfrm>
              <a:off x="1958696" y="4431003"/>
              <a:ext cx="1168910" cy="369332"/>
            </a:xfrm>
            <a:prstGeom prst="rect">
              <a:avLst/>
            </a:prstGeom>
            <a:noFill/>
          </p:spPr>
          <p:txBody>
            <a:bodyPr wrap="none" rtlCol="0">
              <a:spAutoFit/>
            </a:bodyPr>
            <a:lstStyle/>
            <a:p>
              <a:pPr algn="ctr"/>
              <a:r>
                <a:rPr lang="en-US" altLang="zh-CN" dirty="0"/>
                <a:t>Depth map</a:t>
              </a:r>
              <a:endParaRPr lang="en-US" dirty="0"/>
            </a:p>
          </p:txBody>
        </p:sp>
        <p:pic>
          <p:nvPicPr>
            <p:cNvPr id="84" name="Picture 83" descr="A person standing in a foggy area&#10;&#10;Description automatically generated with low confidence">
              <a:extLst>
                <a:ext uri="{FF2B5EF4-FFF2-40B4-BE49-F238E27FC236}">
                  <a16:creationId xmlns:a16="http://schemas.microsoft.com/office/drawing/2014/main" id="{B2E6FCC1-2184-E9D8-21F0-F8C53FE5B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1272" y="3285593"/>
              <a:ext cx="2067250" cy="1162828"/>
            </a:xfrm>
            <a:prstGeom prst="rect">
              <a:avLst/>
            </a:prstGeom>
          </p:spPr>
        </p:pic>
      </p:grpSp>
      <p:sp>
        <p:nvSpPr>
          <p:cNvPr id="68" name="Rectangle: Rounded Corners 67">
            <a:extLst>
              <a:ext uri="{FF2B5EF4-FFF2-40B4-BE49-F238E27FC236}">
                <a16:creationId xmlns:a16="http://schemas.microsoft.com/office/drawing/2014/main" id="{019D9959-6F4F-31FE-8AC7-BD5616C918EC}"/>
              </a:ext>
            </a:extLst>
          </p:cNvPr>
          <p:cNvSpPr/>
          <p:nvPr/>
        </p:nvSpPr>
        <p:spPr>
          <a:xfrm>
            <a:off x="4209137" y="3440813"/>
            <a:ext cx="4140594" cy="836109"/>
          </a:xfrm>
          <a:prstGeom prst="roundRect">
            <a:avLst>
              <a:gd name="adj" fmla="val 11752"/>
            </a:avLst>
          </a:prstGeom>
          <a:solidFill>
            <a:srgbClr val="F3A7A7"/>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It may miss the geometries out of the screen and behind the nearest surfaces.</a:t>
            </a:r>
          </a:p>
        </p:txBody>
      </p:sp>
      <p:sp>
        <p:nvSpPr>
          <p:cNvPr id="8" name="Rectangle: Rounded Corners 7">
            <a:extLst>
              <a:ext uri="{FF2B5EF4-FFF2-40B4-BE49-F238E27FC236}">
                <a16:creationId xmlns:a16="http://schemas.microsoft.com/office/drawing/2014/main" id="{B142F87C-1EAF-8B06-D2AA-FD50CC54598B}"/>
              </a:ext>
            </a:extLst>
          </p:cNvPr>
          <p:cNvSpPr/>
          <p:nvPr/>
        </p:nvSpPr>
        <p:spPr>
          <a:xfrm>
            <a:off x="4209137" y="4540235"/>
            <a:ext cx="4140594" cy="836109"/>
          </a:xfrm>
          <a:prstGeom prst="roundRect">
            <a:avLst>
              <a:gd name="adj" fmla="val 11752"/>
            </a:avLst>
          </a:prstGeom>
          <a:solidFill>
            <a:srgbClr val="F3A7A7"/>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Tracing is not that fast due to multiple and inconsistent number of iterations.</a:t>
            </a:r>
          </a:p>
        </p:txBody>
      </p:sp>
    </p:spTree>
    <p:custDataLst>
      <p:tags r:id="rId1"/>
    </p:custDataLst>
    <p:extLst>
      <p:ext uri="{BB962C8B-B14F-4D97-AF65-F5344CB8AC3E}">
        <p14:creationId xmlns:p14="http://schemas.microsoft.com/office/powerpoint/2010/main" val="3432206919"/>
      </p:ext>
    </p:extLst>
  </p:cSld>
  <p:clrMapOvr>
    <a:masterClrMapping/>
  </p:clrMapOvr>
  <mc:AlternateContent xmlns:mc="http://schemas.openxmlformats.org/markup-compatibility/2006" xmlns:p14="http://schemas.microsoft.com/office/powerpoint/2010/main">
    <mc:Choice Requires="p14">
      <p:transition spd="slow" p14:dur="2000" advTm="2608"/>
    </mc:Choice>
    <mc:Fallback xmlns="">
      <p:transition spd="slow" advTm="2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par>
                          <p:cTn id="20" fill="hold">
                            <p:stCondLst>
                              <p:cond delay="0"/>
                            </p:stCondLst>
                            <p:childTnLst>
                              <p:par>
                                <p:cTn id="21" presetID="22" presetClass="entr" presetSubtype="8"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1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wipe(left)">
                                      <p:cBhvr>
                                        <p:cTn id="28" dur="500"/>
                                        <p:tgtEl>
                                          <p:spTgt spid="6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SWRT: Distance Fields (DFs)</a:t>
            </a:r>
          </a:p>
        </p:txBody>
      </p:sp>
      <p:sp>
        <p:nvSpPr>
          <p:cNvPr id="8" name="Rectangle 7">
            <a:extLst>
              <a:ext uri="{FF2B5EF4-FFF2-40B4-BE49-F238E27FC236}">
                <a16:creationId xmlns:a16="http://schemas.microsoft.com/office/drawing/2014/main" id="{C28818D6-9A3E-BEAB-CAF1-8A8EEE94A51C}"/>
              </a:ext>
            </a:extLst>
          </p:cNvPr>
          <p:cNvSpPr/>
          <p:nvPr/>
        </p:nvSpPr>
        <p:spPr>
          <a:xfrm>
            <a:off x="1307227" y="2048119"/>
            <a:ext cx="4833257" cy="3558170"/>
          </a:xfrm>
          <a:prstGeom prst="rect">
            <a:avLst/>
          </a:prstGeom>
          <a:solidFill>
            <a:srgbClr val="F8F0D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 name="TextBox 11">
            <a:extLst>
              <a:ext uri="{FF2B5EF4-FFF2-40B4-BE49-F238E27FC236}">
                <a16:creationId xmlns:a16="http://schemas.microsoft.com/office/drawing/2014/main" id="{831E952F-A489-0EFD-D321-43AF0AF44520}"/>
              </a:ext>
            </a:extLst>
          </p:cNvPr>
          <p:cNvSpPr txBox="1"/>
          <p:nvPr/>
        </p:nvSpPr>
        <p:spPr>
          <a:xfrm>
            <a:off x="3090110" y="5603086"/>
            <a:ext cx="1178528" cy="369332"/>
          </a:xfrm>
          <a:prstGeom prst="rect">
            <a:avLst/>
          </a:prstGeom>
          <a:noFill/>
        </p:spPr>
        <p:txBody>
          <a:bodyPr wrap="none" rtlCol="0">
            <a:spAutoFit/>
          </a:bodyPr>
          <a:lstStyle/>
          <a:p>
            <a:pPr algn="ctr"/>
            <a:r>
              <a:rPr lang="en-US" dirty="0"/>
              <a:t>Generation</a:t>
            </a:r>
          </a:p>
        </p:txBody>
      </p:sp>
      <p:grpSp>
        <p:nvGrpSpPr>
          <p:cNvPr id="14" name="Group 13">
            <a:extLst>
              <a:ext uri="{FF2B5EF4-FFF2-40B4-BE49-F238E27FC236}">
                <a16:creationId xmlns:a16="http://schemas.microsoft.com/office/drawing/2014/main" id="{F2E83C56-680C-C98E-DE1E-FFEE753B651F}"/>
              </a:ext>
            </a:extLst>
          </p:cNvPr>
          <p:cNvGrpSpPr/>
          <p:nvPr/>
        </p:nvGrpSpPr>
        <p:grpSpPr>
          <a:xfrm>
            <a:off x="3134258" y="3774539"/>
            <a:ext cx="2774474" cy="1529108"/>
            <a:chOff x="3134258" y="3774539"/>
            <a:chExt cx="2774474" cy="1529108"/>
          </a:xfrm>
        </p:grpSpPr>
        <p:sp>
          <p:nvSpPr>
            <p:cNvPr id="174" name="Arrow: Right 173">
              <a:extLst>
                <a:ext uri="{FF2B5EF4-FFF2-40B4-BE49-F238E27FC236}">
                  <a16:creationId xmlns:a16="http://schemas.microsoft.com/office/drawing/2014/main" id="{DEF4F0CF-0164-1E29-51FC-0D219353CF86}"/>
                </a:ext>
              </a:extLst>
            </p:cNvPr>
            <p:cNvSpPr/>
            <p:nvPr/>
          </p:nvSpPr>
          <p:spPr>
            <a:xfrm>
              <a:off x="3259658" y="4267082"/>
              <a:ext cx="989360"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TextBox 215">
              <a:extLst>
                <a:ext uri="{FF2B5EF4-FFF2-40B4-BE49-F238E27FC236}">
                  <a16:creationId xmlns:a16="http://schemas.microsoft.com/office/drawing/2014/main" id="{55E9C6FF-E2F7-AD4A-FFF3-CE6215F4C136}"/>
                </a:ext>
              </a:extLst>
            </p:cNvPr>
            <p:cNvSpPr txBox="1"/>
            <p:nvPr/>
          </p:nvSpPr>
          <p:spPr>
            <a:xfrm>
              <a:off x="3134258" y="4017351"/>
              <a:ext cx="1236236" cy="307777"/>
            </a:xfrm>
            <a:prstGeom prst="rect">
              <a:avLst/>
            </a:prstGeom>
            <a:noFill/>
          </p:spPr>
          <p:txBody>
            <a:bodyPr wrap="none" rtlCol="0">
              <a:spAutoFit/>
            </a:bodyPr>
            <a:lstStyle/>
            <a:p>
              <a:pPr algn="ctr"/>
              <a:r>
                <a:rPr lang="en-US" sz="1400" dirty="0"/>
                <a:t>Jump Flooding</a:t>
              </a:r>
            </a:p>
          </p:txBody>
        </p:sp>
        <p:grpSp>
          <p:nvGrpSpPr>
            <p:cNvPr id="1122" name="Group 1121">
              <a:extLst>
                <a:ext uri="{FF2B5EF4-FFF2-40B4-BE49-F238E27FC236}">
                  <a16:creationId xmlns:a16="http://schemas.microsoft.com/office/drawing/2014/main" id="{60B8378A-CE31-A496-3D38-344E77837990}"/>
                </a:ext>
              </a:extLst>
            </p:cNvPr>
            <p:cNvGrpSpPr/>
            <p:nvPr/>
          </p:nvGrpSpPr>
          <p:grpSpPr>
            <a:xfrm>
              <a:off x="4315648" y="3774539"/>
              <a:ext cx="1593084" cy="1529108"/>
              <a:chOff x="4315648" y="3774539"/>
              <a:chExt cx="1593084" cy="1529108"/>
            </a:xfrm>
          </p:grpSpPr>
          <p:grpSp>
            <p:nvGrpSpPr>
              <p:cNvPr id="175" name="Graphic 610">
                <a:extLst>
                  <a:ext uri="{FF2B5EF4-FFF2-40B4-BE49-F238E27FC236}">
                    <a16:creationId xmlns:a16="http://schemas.microsoft.com/office/drawing/2014/main" id="{A1BD10FC-72E2-4B1D-B8FD-95405E35CDAD}"/>
                  </a:ext>
                </a:extLst>
              </p:cNvPr>
              <p:cNvGrpSpPr/>
              <p:nvPr/>
            </p:nvGrpSpPr>
            <p:grpSpPr>
              <a:xfrm>
                <a:off x="4374666" y="3798342"/>
                <a:ext cx="1481216" cy="1481216"/>
                <a:chOff x="952019" y="3597655"/>
                <a:chExt cx="1703506" cy="1703506"/>
              </a:xfrm>
            </p:grpSpPr>
            <p:sp>
              <p:nvSpPr>
                <p:cNvPr id="176" name="Freeform: Shape 175">
                  <a:extLst>
                    <a:ext uri="{FF2B5EF4-FFF2-40B4-BE49-F238E27FC236}">
                      <a16:creationId xmlns:a16="http://schemas.microsoft.com/office/drawing/2014/main" id="{0EA6B829-F799-0706-9297-DF0D4FA420D4}"/>
                    </a:ext>
                  </a:extLst>
                </p:cNvPr>
                <p:cNvSpPr/>
                <p:nvPr/>
              </p:nvSpPr>
              <p:spPr>
                <a:xfrm>
                  <a:off x="952019" y="3599960"/>
                  <a:ext cx="1703506" cy="1700433"/>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7" name="Freeform: Shape 176">
                  <a:extLst>
                    <a:ext uri="{FF2B5EF4-FFF2-40B4-BE49-F238E27FC236}">
                      <a16:creationId xmlns:a16="http://schemas.microsoft.com/office/drawing/2014/main" id="{B7D33C45-4631-67EC-ADB7-16140F58D8DC}"/>
                    </a:ext>
                  </a:extLst>
                </p:cNvPr>
                <p:cNvSpPr/>
                <p:nvPr/>
              </p:nvSpPr>
              <p:spPr>
                <a:xfrm>
                  <a:off x="1258856" y="3903877"/>
                  <a:ext cx="990728" cy="99072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78" name="Graphic 610">
                  <a:extLst>
                    <a:ext uri="{FF2B5EF4-FFF2-40B4-BE49-F238E27FC236}">
                      <a16:creationId xmlns:a16="http://schemas.microsoft.com/office/drawing/2014/main" id="{E19E2807-6DE8-E13F-167C-91947E9EE870}"/>
                    </a:ext>
                  </a:extLst>
                </p:cNvPr>
                <p:cNvGrpSpPr/>
                <p:nvPr/>
              </p:nvGrpSpPr>
              <p:grpSpPr>
                <a:xfrm>
                  <a:off x="961545" y="3606567"/>
                  <a:ext cx="1684454" cy="1684454"/>
                  <a:chOff x="961545" y="3606567"/>
                  <a:chExt cx="1684454" cy="1684454"/>
                </a:xfrm>
                <a:noFill/>
              </p:grpSpPr>
              <p:sp>
                <p:nvSpPr>
                  <p:cNvPr id="181" name="Freeform: Shape 180">
                    <a:extLst>
                      <a:ext uri="{FF2B5EF4-FFF2-40B4-BE49-F238E27FC236}">
                        <a16:creationId xmlns:a16="http://schemas.microsoft.com/office/drawing/2014/main" id="{1A74EE4D-4044-C3C8-8DD3-597E2C0D1486}"/>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2" name="Freeform: Shape 181">
                    <a:extLst>
                      <a:ext uri="{FF2B5EF4-FFF2-40B4-BE49-F238E27FC236}">
                        <a16:creationId xmlns:a16="http://schemas.microsoft.com/office/drawing/2014/main" id="{C5298C0A-75A4-26C0-75A5-98F696D6538A}"/>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3" name="Freeform: Shape 182">
                    <a:extLst>
                      <a:ext uri="{FF2B5EF4-FFF2-40B4-BE49-F238E27FC236}">
                        <a16:creationId xmlns:a16="http://schemas.microsoft.com/office/drawing/2014/main" id="{9DE3CEF9-6CA3-4F5D-B6EA-8F77583B9F93}"/>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4" name="Freeform: Shape 183">
                    <a:extLst>
                      <a:ext uri="{FF2B5EF4-FFF2-40B4-BE49-F238E27FC236}">
                        <a16:creationId xmlns:a16="http://schemas.microsoft.com/office/drawing/2014/main" id="{85DF4C48-F784-C3C7-DCC2-139CD820B63D}"/>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5" name="Freeform: Shape 184">
                    <a:extLst>
                      <a:ext uri="{FF2B5EF4-FFF2-40B4-BE49-F238E27FC236}">
                        <a16:creationId xmlns:a16="http://schemas.microsoft.com/office/drawing/2014/main" id="{F59CBCC6-9E19-A843-4F68-BE76F9C8E176}"/>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6" name="Freeform: Shape 185">
                    <a:extLst>
                      <a:ext uri="{FF2B5EF4-FFF2-40B4-BE49-F238E27FC236}">
                        <a16:creationId xmlns:a16="http://schemas.microsoft.com/office/drawing/2014/main" id="{25BC6056-2642-9A8C-D043-7FBAD6C5BB63}"/>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7" name="Freeform: Shape 186">
                    <a:extLst>
                      <a:ext uri="{FF2B5EF4-FFF2-40B4-BE49-F238E27FC236}">
                        <a16:creationId xmlns:a16="http://schemas.microsoft.com/office/drawing/2014/main" id="{1A018227-80BE-C585-F703-FEA3D849F595}"/>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8" name="Freeform: Shape 187">
                    <a:extLst>
                      <a:ext uri="{FF2B5EF4-FFF2-40B4-BE49-F238E27FC236}">
                        <a16:creationId xmlns:a16="http://schemas.microsoft.com/office/drawing/2014/main" id="{EDD8D8F5-04ED-40B3-1947-C6867E98D94D}"/>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9" name="Freeform: Shape 188">
                    <a:extLst>
                      <a:ext uri="{FF2B5EF4-FFF2-40B4-BE49-F238E27FC236}">
                        <a16:creationId xmlns:a16="http://schemas.microsoft.com/office/drawing/2014/main" id="{573AC2E8-D0A2-D2F7-1EC6-445A527F1F7F}"/>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0" name="Freeform: Shape 189">
                    <a:extLst>
                      <a:ext uri="{FF2B5EF4-FFF2-40B4-BE49-F238E27FC236}">
                        <a16:creationId xmlns:a16="http://schemas.microsoft.com/office/drawing/2014/main" id="{80CCBC84-801E-391C-D387-AF2055128041}"/>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1" name="Freeform: Shape 190">
                    <a:extLst>
                      <a:ext uri="{FF2B5EF4-FFF2-40B4-BE49-F238E27FC236}">
                        <a16:creationId xmlns:a16="http://schemas.microsoft.com/office/drawing/2014/main" id="{D31172EF-824A-508C-547F-DC23C39DB66C}"/>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2" name="Freeform: Shape 191">
                    <a:extLst>
                      <a:ext uri="{FF2B5EF4-FFF2-40B4-BE49-F238E27FC236}">
                        <a16:creationId xmlns:a16="http://schemas.microsoft.com/office/drawing/2014/main" id="{40D5B292-BDD2-715A-33F4-B85F6BF81D98}"/>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3" name="Freeform: Shape 192">
                    <a:extLst>
                      <a:ext uri="{FF2B5EF4-FFF2-40B4-BE49-F238E27FC236}">
                        <a16:creationId xmlns:a16="http://schemas.microsoft.com/office/drawing/2014/main" id="{08E88651-DBAB-296E-7392-16878EB8E437}"/>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4" name="Freeform: Shape 193">
                    <a:extLst>
                      <a:ext uri="{FF2B5EF4-FFF2-40B4-BE49-F238E27FC236}">
                        <a16:creationId xmlns:a16="http://schemas.microsoft.com/office/drawing/2014/main" id="{738CED0B-A771-7CCC-B091-162CB339638E}"/>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5" name="Freeform: Shape 194">
                    <a:extLst>
                      <a:ext uri="{FF2B5EF4-FFF2-40B4-BE49-F238E27FC236}">
                        <a16:creationId xmlns:a16="http://schemas.microsoft.com/office/drawing/2014/main" id="{CF4D2564-487C-EBC5-91EE-98F243EFE39F}"/>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6" name="Freeform: Shape 195">
                    <a:extLst>
                      <a:ext uri="{FF2B5EF4-FFF2-40B4-BE49-F238E27FC236}">
                        <a16:creationId xmlns:a16="http://schemas.microsoft.com/office/drawing/2014/main" id="{BB4A06E9-1912-DAFF-CF8C-1C4B645303E7}"/>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7" name="Freeform: Shape 196">
                    <a:extLst>
                      <a:ext uri="{FF2B5EF4-FFF2-40B4-BE49-F238E27FC236}">
                        <a16:creationId xmlns:a16="http://schemas.microsoft.com/office/drawing/2014/main" id="{9219AD42-A525-F2B8-ADF7-3F3956DB7F69}"/>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8" name="Freeform: Shape 197">
                    <a:extLst>
                      <a:ext uri="{FF2B5EF4-FFF2-40B4-BE49-F238E27FC236}">
                        <a16:creationId xmlns:a16="http://schemas.microsoft.com/office/drawing/2014/main" id="{86588501-1349-04B4-0391-61F2B42FBFF6}"/>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9" name="Freeform: Shape 198">
                    <a:extLst>
                      <a:ext uri="{FF2B5EF4-FFF2-40B4-BE49-F238E27FC236}">
                        <a16:creationId xmlns:a16="http://schemas.microsoft.com/office/drawing/2014/main" id="{4604766D-D697-845F-46D4-3510BE1A4D19}"/>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0" name="Freeform: Shape 199">
                    <a:extLst>
                      <a:ext uri="{FF2B5EF4-FFF2-40B4-BE49-F238E27FC236}">
                        <a16:creationId xmlns:a16="http://schemas.microsoft.com/office/drawing/2014/main" id="{FA71D54B-8EBF-21EE-D2A7-D00AA2346566}"/>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1" name="Freeform: Shape 200">
                    <a:extLst>
                      <a:ext uri="{FF2B5EF4-FFF2-40B4-BE49-F238E27FC236}">
                        <a16:creationId xmlns:a16="http://schemas.microsoft.com/office/drawing/2014/main" id="{4B74231A-5CF8-2C95-4936-A331447ED1B0}"/>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2" name="Freeform: Shape 201">
                    <a:extLst>
                      <a:ext uri="{FF2B5EF4-FFF2-40B4-BE49-F238E27FC236}">
                        <a16:creationId xmlns:a16="http://schemas.microsoft.com/office/drawing/2014/main" id="{7883F7D8-4002-A62A-4D0A-E8D722358359}"/>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3" name="Freeform: Shape 202">
                    <a:extLst>
                      <a:ext uri="{FF2B5EF4-FFF2-40B4-BE49-F238E27FC236}">
                        <a16:creationId xmlns:a16="http://schemas.microsoft.com/office/drawing/2014/main" id="{006D4C21-8477-30F9-2088-D9994B411DBC}"/>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4" name="Freeform: Shape 203">
                    <a:extLst>
                      <a:ext uri="{FF2B5EF4-FFF2-40B4-BE49-F238E27FC236}">
                        <a16:creationId xmlns:a16="http://schemas.microsoft.com/office/drawing/2014/main" id="{F2FF9C42-E3FE-0F56-AFCB-288A50AC6CFD}"/>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5" name="Freeform: Shape 204">
                    <a:extLst>
                      <a:ext uri="{FF2B5EF4-FFF2-40B4-BE49-F238E27FC236}">
                        <a16:creationId xmlns:a16="http://schemas.microsoft.com/office/drawing/2014/main" id="{24B25788-B70D-EC40-1F86-E854492ACDCE}"/>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6" name="Freeform: Shape 205">
                    <a:extLst>
                      <a:ext uri="{FF2B5EF4-FFF2-40B4-BE49-F238E27FC236}">
                        <a16:creationId xmlns:a16="http://schemas.microsoft.com/office/drawing/2014/main" id="{1CB91745-47D2-F7E4-34C0-549A9CCB7DAC}"/>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7" name="Freeform: Shape 206">
                    <a:extLst>
                      <a:ext uri="{FF2B5EF4-FFF2-40B4-BE49-F238E27FC236}">
                        <a16:creationId xmlns:a16="http://schemas.microsoft.com/office/drawing/2014/main" id="{181F95DE-2DD4-DAED-A9B0-85AE6D2E1397}"/>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8" name="Freeform: Shape 207">
                    <a:extLst>
                      <a:ext uri="{FF2B5EF4-FFF2-40B4-BE49-F238E27FC236}">
                        <a16:creationId xmlns:a16="http://schemas.microsoft.com/office/drawing/2014/main" id="{077D2611-A212-0C72-F786-1B88FDC6943A}"/>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9" name="Freeform: Shape 208">
                    <a:extLst>
                      <a:ext uri="{FF2B5EF4-FFF2-40B4-BE49-F238E27FC236}">
                        <a16:creationId xmlns:a16="http://schemas.microsoft.com/office/drawing/2014/main" id="{2CA1CE17-056B-FE6D-D9C3-C7C89DC9E6C1}"/>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0" name="Freeform: Shape 209">
                    <a:extLst>
                      <a:ext uri="{FF2B5EF4-FFF2-40B4-BE49-F238E27FC236}">
                        <a16:creationId xmlns:a16="http://schemas.microsoft.com/office/drawing/2014/main" id="{C50D0222-8411-E461-6C0B-F0E721C6E40B}"/>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1" name="Freeform: Shape 210">
                    <a:extLst>
                      <a:ext uri="{FF2B5EF4-FFF2-40B4-BE49-F238E27FC236}">
                        <a16:creationId xmlns:a16="http://schemas.microsoft.com/office/drawing/2014/main" id="{6FA1467A-B4E2-A4CE-7F2F-48AF62534EB2}"/>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2" name="Freeform: Shape 211">
                    <a:extLst>
                      <a:ext uri="{FF2B5EF4-FFF2-40B4-BE49-F238E27FC236}">
                        <a16:creationId xmlns:a16="http://schemas.microsoft.com/office/drawing/2014/main" id="{0B67FA45-B770-F6E2-B493-80FEFAE4D892}"/>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3" name="Freeform: Shape 212">
                    <a:extLst>
                      <a:ext uri="{FF2B5EF4-FFF2-40B4-BE49-F238E27FC236}">
                        <a16:creationId xmlns:a16="http://schemas.microsoft.com/office/drawing/2014/main" id="{182DDF07-B610-3E78-3DB9-98DF8533A1FF}"/>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79" name="Freeform: Shape 178">
                  <a:extLst>
                    <a:ext uri="{FF2B5EF4-FFF2-40B4-BE49-F238E27FC236}">
                      <a16:creationId xmlns:a16="http://schemas.microsoft.com/office/drawing/2014/main" id="{F985C022-40A0-CF95-3A61-A7945FFBBF7C}"/>
                    </a:ext>
                  </a:extLst>
                </p:cNvPr>
                <p:cNvSpPr/>
                <p:nvPr/>
              </p:nvSpPr>
              <p:spPr>
                <a:xfrm>
                  <a:off x="952019" y="3597655"/>
                  <a:ext cx="1703506" cy="170350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802" name="Group 801">
                <a:extLst>
                  <a:ext uri="{FF2B5EF4-FFF2-40B4-BE49-F238E27FC236}">
                    <a16:creationId xmlns:a16="http://schemas.microsoft.com/office/drawing/2014/main" id="{AFC57864-E6E6-AA6B-CEE8-F72A56BE39B8}"/>
                  </a:ext>
                </a:extLst>
              </p:cNvPr>
              <p:cNvGrpSpPr/>
              <p:nvPr/>
            </p:nvGrpSpPr>
            <p:grpSpPr>
              <a:xfrm>
                <a:off x="4315648" y="3774539"/>
                <a:ext cx="1593084" cy="1529108"/>
                <a:chOff x="4315648" y="3774539"/>
                <a:chExt cx="1593084" cy="1529108"/>
              </a:xfrm>
            </p:grpSpPr>
            <p:grpSp>
              <p:nvGrpSpPr>
                <p:cNvPr id="334" name="Group 333">
                  <a:extLst>
                    <a:ext uri="{FF2B5EF4-FFF2-40B4-BE49-F238E27FC236}">
                      <a16:creationId xmlns:a16="http://schemas.microsoft.com/office/drawing/2014/main" id="{FB5A2C44-A76C-6778-4C0F-CD577D94D6FA}"/>
                    </a:ext>
                  </a:extLst>
                </p:cNvPr>
                <p:cNvGrpSpPr/>
                <p:nvPr/>
              </p:nvGrpSpPr>
              <p:grpSpPr>
                <a:xfrm>
                  <a:off x="4315648" y="3774539"/>
                  <a:ext cx="1593084" cy="411085"/>
                  <a:chOff x="4315648" y="3774539"/>
                  <a:chExt cx="1593084" cy="411085"/>
                </a:xfrm>
              </p:grpSpPr>
              <p:grpSp>
                <p:nvGrpSpPr>
                  <p:cNvPr id="296" name="Group 295">
                    <a:extLst>
                      <a:ext uri="{FF2B5EF4-FFF2-40B4-BE49-F238E27FC236}">
                        <a16:creationId xmlns:a16="http://schemas.microsoft.com/office/drawing/2014/main" id="{79F844AB-B32D-BA5B-085C-D714C0F294AA}"/>
                      </a:ext>
                    </a:extLst>
                  </p:cNvPr>
                  <p:cNvGrpSpPr/>
                  <p:nvPr/>
                </p:nvGrpSpPr>
                <p:grpSpPr>
                  <a:xfrm>
                    <a:off x="4315648" y="3774539"/>
                    <a:ext cx="1593084" cy="237753"/>
                    <a:chOff x="4315648" y="3774539"/>
                    <a:chExt cx="1593084" cy="237753"/>
                  </a:xfrm>
                </p:grpSpPr>
                <p:grpSp>
                  <p:nvGrpSpPr>
                    <p:cNvPr id="277" name="Group 276">
                      <a:extLst>
                        <a:ext uri="{FF2B5EF4-FFF2-40B4-BE49-F238E27FC236}">
                          <a16:creationId xmlns:a16="http://schemas.microsoft.com/office/drawing/2014/main" id="{63A75AA5-768A-A627-6ADB-49529E72ACDF}"/>
                        </a:ext>
                      </a:extLst>
                    </p:cNvPr>
                    <p:cNvGrpSpPr/>
                    <p:nvPr/>
                  </p:nvGrpSpPr>
                  <p:grpSpPr>
                    <a:xfrm>
                      <a:off x="4315648" y="3774539"/>
                      <a:ext cx="1593084" cy="153888"/>
                      <a:chOff x="4315648" y="3774539"/>
                      <a:chExt cx="1593084" cy="153888"/>
                    </a:xfrm>
                  </p:grpSpPr>
                  <p:sp>
                    <p:nvSpPr>
                      <p:cNvPr id="217" name="TextBox 216">
                        <a:extLst>
                          <a:ext uri="{FF2B5EF4-FFF2-40B4-BE49-F238E27FC236}">
                            <a16:creationId xmlns:a16="http://schemas.microsoft.com/office/drawing/2014/main" id="{E7FC5D9B-BDBF-B3DD-02A3-8426A1C581E9}"/>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6</a:t>
                        </a:r>
                      </a:p>
                    </p:txBody>
                  </p:sp>
                  <p:sp>
                    <p:nvSpPr>
                      <p:cNvPr id="224" name="TextBox 223">
                        <a:extLst>
                          <a:ext uri="{FF2B5EF4-FFF2-40B4-BE49-F238E27FC236}">
                            <a16:creationId xmlns:a16="http://schemas.microsoft.com/office/drawing/2014/main" id="{DDD4F98F-B4BD-9042-5832-22C473AE567F}"/>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5</a:t>
                        </a:r>
                      </a:p>
                    </p:txBody>
                  </p:sp>
                  <p:sp>
                    <p:nvSpPr>
                      <p:cNvPr id="225" name="TextBox 224">
                        <a:extLst>
                          <a:ext uri="{FF2B5EF4-FFF2-40B4-BE49-F238E27FC236}">
                            <a16:creationId xmlns:a16="http://schemas.microsoft.com/office/drawing/2014/main" id="{11857E4D-04C7-D32C-E16B-BC593E909FB5}"/>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4</a:t>
                        </a:r>
                      </a:p>
                    </p:txBody>
                  </p:sp>
                  <p:sp>
                    <p:nvSpPr>
                      <p:cNvPr id="228" name="TextBox 227">
                        <a:extLst>
                          <a:ext uri="{FF2B5EF4-FFF2-40B4-BE49-F238E27FC236}">
                            <a16:creationId xmlns:a16="http://schemas.microsoft.com/office/drawing/2014/main" id="{DBC1DE99-B6C4-169C-701C-F315426F7283}"/>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3</a:t>
                        </a:r>
                      </a:p>
                    </p:txBody>
                  </p:sp>
                  <p:sp>
                    <p:nvSpPr>
                      <p:cNvPr id="229" name="TextBox 228">
                        <a:extLst>
                          <a:ext uri="{FF2B5EF4-FFF2-40B4-BE49-F238E27FC236}">
                            <a16:creationId xmlns:a16="http://schemas.microsoft.com/office/drawing/2014/main" id="{10557221-BF5D-3835-488E-412CDEC6A606}"/>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3</a:t>
                        </a:r>
                      </a:p>
                    </p:txBody>
                  </p:sp>
                  <p:sp>
                    <p:nvSpPr>
                      <p:cNvPr id="230" name="TextBox 229">
                        <a:extLst>
                          <a:ext uri="{FF2B5EF4-FFF2-40B4-BE49-F238E27FC236}">
                            <a16:creationId xmlns:a16="http://schemas.microsoft.com/office/drawing/2014/main" id="{6CDA6531-C0F3-A68A-6484-F729208080B3}"/>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3</a:t>
                        </a:r>
                      </a:p>
                    </p:txBody>
                  </p:sp>
                  <p:sp>
                    <p:nvSpPr>
                      <p:cNvPr id="231" name="TextBox 230">
                        <a:extLst>
                          <a:ext uri="{FF2B5EF4-FFF2-40B4-BE49-F238E27FC236}">
                            <a16:creationId xmlns:a16="http://schemas.microsoft.com/office/drawing/2014/main" id="{1D40A6CF-B247-AE59-8B93-74D371689C2F}"/>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3</a:t>
                        </a:r>
                      </a:p>
                    </p:txBody>
                  </p:sp>
                  <p:sp>
                    <p:nvSpPr>
                      <p:cNvPr id="232" name="TextBox 231">
                        <a:extLst>
                          <a:ext uri="{FF2B5EF4-FFF2-40B4-BE49-F238E27FC236}">
                            <a16:creationId xmlns:a16="http://schemas.microsoft.com/office/drawing/2014/main" id="{56E5791E-1B82-69A8-C508-17CA669A2E78}"/>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3</a:t>
                        </a:r>
                      </a:p>
                    </p:txBody>
                  </p:sp>
                  <p:sp>
                    <p:nvSpPr>
                      <p:cNvPr id="233" name="TextBox 232">
                        <a:extLst>
                          <a:ext uri="{FF2B5EF4-FFF2-40B4-BE49-F238E27FC236}">
                            <a16:creationId xmlns:a16="http://schemas.microsoft.com/office/drawing/2014/main" id="{55273776-6332-BAEE-F944-5FFA2134E79A}"/>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3</a:t>
                        </a:r>
                      </a:p>
                    </p:txBody>
                  </p:sp>
                  <p:sp>
                    <p:nvSpPr>
                      <p:cNvPr id="234" name="TextBox 233">
                        <a:extLst>
                          <a:ext uri="{FF2B5EF4-FFF2-40B4-BE49-F238E27FC236}">
                            <a16:creationId xmlns:a16="http://schemas.microsoft.com/office/drawing/2014/main" id="{709F46D0-4364-7EC4-D6E7-C4A7A407A8A0}"/>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3</a:t>
                        </a:r>
                      </a:p>
                    </p:txBody>
                  </p:sp>
                  <p:sp>
                    <p:nvSpPr>
                      <p:cNvPr id="235" name="TextBox 234">
                        <a:extLst>
                          <a:ext uri="{FF2B5EF4-FFF2-40B4-BE49-F238E27FC236}">
                            <a16:creationId xmlns:a16="http://schemas.microsoft.com/office/drawing/2014/main" id="{B4DDABFB-0789-E814-76D7-9A746E6F2938}"/>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4</a:t>
                        </a:r>
                      </a:p>
                    </p:txBody>
                  </p:sp>
                  <p:sp>
                    <p:nvSpPr>
                      <p:cNvPr id="236" name="TextBox 235">
                        <a:extLst>
                          <a:ext uri="{FF2B5EF4-FFF2-40B4-BE49-F238E27FC236}">
                            <a16:creationId xmlns:a16="http://schemas.microsoft.com/office/drawing/2014/main" id="{ADFD205E-28B2-A1A7-0EB9-8571A1691863}"/>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5</a:t>
                        </a:r>
                      </a:p>
                    </p:txBody>
                  </p:sp>
                  <p:sp>
                    <p:nvSpPr>
                      <p:cNvPr id="237" name="TextBox 236">
                        <a:extLst>
                          <a:ext uri="{FF2B5EF4-FFF2-40B4-BE49-F238E27FC236}">
                            <a16:creationId xmlns:a16="http://schemas.microsoft.com/office/drawing/2014/main" id="{C5152F25-2494-26C7-0A42-043773981C77}"/>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6</a:t>
                        </a:r>
                      </a:p>
                    </p:txBody>
                  </p:sp>
                  <p:sp>
                    <p:nvSpPr>
                      <p:cNvPr id="238" name="TextBox 237">
                        <a:extLst>
                          <a:ext uri="{FF2B5EF4-FFF2-40B4-BE49-F238E27FC236}">
                            <a16:creationId xmlns:a16="http://schemas.microsoft.com/office/drawing/2014/main" id="{599C156E-6BE4-29CE-D257-CF178BE1B57A}"/>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7</a:t>
                        </a:r>
                      </a:p>
                    </p:txBody>
                  </p:sp>
                  <p:sp>
                    <p:nvSpPr>
                      <p:cNvPr id="239" name="TextBox 238">
                        <a:extLst>
                          <a:ext uri="{FF2B5EF4-FFF2-40B4-BE49-F238E27FC236}">
                            <a16:creationId xmlns:a16="http://schemas.microsoft.com/office/drawing/2014/main" id="{CE8FF120-D4C7-813D-DCFB-ABF7F62A845B}"/>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8</a:t>
                        </a:r>
                      </a:p>
                    </p:txBody>
                  </p:sp>
                  <p:sp>
                    <p:nvSpPr>
                      <p:cNvPr id="240" name="TextBox 239">
                        <a:extLst>
                          <a:ext uri="{FF2B5EF4-FFF2-40B4-BE49-F238E27FC236}">
                            <a16:creationId xmlns:a16="http://schemas.microsoft.com/office/drawing/2014/main" id="{C756D063-2F48-59A6-835E-0D07385A9A7F}"/>
                          </a:ext>
                        </a:extLst>
                      </p:cNvPr>
                      <p:cNvSpPr txBox="1"/>
                      <p:nvPr/>
                    </p:nvSpPr>
                    <p:spPr>
                      <a:xfrm>
                        <a:off x="5606248" y="3774539"/>
                        <a:ext cx="217972" cy="153888"/>
                      </a:xfrm>
                      <a:prstGeom prst="rect">
                        <a:avLst/>
                      </a:prstGeom>
                      <a:noFill/>
                    </p:spPr>
                    <p:txBody>
                      <a:bodyPr wrap="square" rtlCol="0">
                        <a:spAutoFit/>
                      </a:bodyPr>
                      <a:lstStyle/>
                      <a:p>
                        <a:r>
                          <a:rPr lang="en-US" sz="400" dirty="0">
                            <a:solidFill>
                              <a:schemeClr val="bg1"/>
                            </a:solidFill>
                          </a:rPr>
                          <a:t>9</a:t>
                        </a:r>
                      </a:p>
                    </p:txBody>
                  </p:sp>
                  <p:sp>
                    <p:nvSpPr>
                      <p:cNvPr id="241" name="TextBox 240">
                        <a:extLst>
                          <a:ext uri="{FF2B5EF4-FFF2-40B4-BE49-F238E27FC236}">
                            <a16:creationId xmlns:a16="http://schemas.microsoft.com/office/drawing/2014/main" id="{0C8638BA-2A17-DA0D-A7F4-6A2D0167D0E4}"/>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9</a:t>
                        </a:r>
                      </a:p>
                    </p:txBody>
                  </p:sp>
                </p:grpSp>
                <p:grpSp>
                  <p:nvGrpSpPr>
                    <p:cNvPr id="278" name="Group 277">
                      <a:extLst>
                        <a:ext uri="{FF2B5EF4-FFF2-40B4-BE49-F238E27FC236}">
                          <a16:creationId xmlns:a16="http://schemas.microsoft.com/office/drawing/2014/main" id="{6FAAB189-F98A-B853-1B3C-2E32D2ACF360}"/>
                        </a:ext>
                      </a:extLst>
                    </p:cNvPr>
                    <p:cNvGrpSpPr/>
                    <p:nvPr/>
                  </p:nvGrpSpPr>
                  <p:grpSpPr>
                    <a:xfrm>
                      <a:off x="4315648" y="3858404"/>
                      <a:ext cx="1593084" cy="153888"/>
                      <a:chOff x="4315648" y="3774539"/>
                      <a:chExt cx="1593084" cy="153888"/>
                    </a:xfrm>
                  </p:grpSpPr>
                  <p:sp>
                    <p:nvSpPr>
                      <p:cNvPr id="279" name="TextBox 278">
                        <a:extLst>
                          <a:ext uri="{FF2B5EF4-FFF2-40B4-BE49-F238E27FC236}">
                            <a16:creationId xmlns:a16="http://schemas.microsoft.com/office/drawing/2014/main" id="{64AFBC1D-F4F4-869F-50FF-4582EE6C55C6}"/>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5</a:t>
                        </a:r>
                      </a:p>
                    </p:txBody>
                  </p:sp>
                  <p:sp>
                    <p:nvSpPr>
                      <p:cNvPr id="280" name="TextBox 279">
                        <a:extLst>
                          <a:ext uri="{FF2B5EF4-FFF2-40B4-BE49-F238E27FC236}">
                            <a16:creationId xmlns:a16="http://schemas.microsoft.com/office/drawing/2014/main" id="{169162C7-DA75-6D24-A29D-5254516BBEC1}"/>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4</a:t>
                        </a:r>
                      </a:p>
                    </p:txBody>
                  </p:sp>
                  <p:sp>
                    <p:nvSpPr>
                      <p:cNvPr id="281" name="TextBox 280">
                        <a:extLst>
                          <a:ext uri="{FF2B5EF4-FFF2-40B4-BE49-F238E27FC236}">
                            <a16:creationId xmlns:a16="http://schemas.microsoft.com/office/drawing/2014/main" id="{E89BFABC-E2DB-A917-8696-EC84524342E1}"/>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3</a:t>
                        </a:r>
                      </a:p>
                    </p:txBody>
                  </p:sp>
                  <p:sp>
                    <p:nvSpPr>
                      <p:cNvPr id="282" name="TextBox 281">
                        <a:extLst>
                          <a:ext uri="{FF2B5EF4-FFF2-40B4-BE49-F238E27FC236}">
                            <a16:creationId xmlns:a16="http://schemas.microsoft.com/office/drawing/2014/main" id="{4F0C76BC-436C-6D66-CD51-9972716FAA44}"/>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2</a:t>
                        </a:r>
                      </a:p>
                    </p:txBody>
                  </p:sp>
                  <p:sp>
                    <p:nvSpPr>
                      <p:cNvPr id="283" name="TextBox 282">
                        <a:extLst>
                          <a:ext uri="{FF2B5EF4-FFF2-40B4-BE49-F238E27FC236}">
                            <a16:creationId xmlns:a16="http://schemas.microsoft.com/office/drawing/2014/main" id="{70CD0C2F-7300-8914-988A-6FDCBC966CBE}"/>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2</a:t>
                        </a:r>
                      </a:p>
                    </p:txBody>
                  </p:sp>
                  <p:sp>
                    <p:nvSpPr>
                      <p:cNvPr id="284" name="TextBox 283">
                        <a:extLst>
                          <a:ext uri="{FF2B5EF4-FFF2-40B4-BE49-F238E27FC236}">
                            <a16:creationId xmlns:a16="http://schemas.microsoft.com/office/drawing/2014/main" id="{E6AD106A-1997-FFF0-D21B-6358D505BE46}"/>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2</a:t>
                        </a:r>
                      </a:p>
                    </p:txBody>
                  </p:sp>
                  <p:sp>
                    <p:nvSpPr>
                      <p:cNvPr id="285" name="TextBox 284">
                        <a:extLst>
                          <a:ext uri="{FF2B5EF4-FFF2-40B4-BE49-F238E27FC236}">
                            <a16:creationId xmlns:a16="http://schemas.microsoft.com/office/drawing/2014/main" id="{A1F103A9-58AA-2754-A3AC-6893BCB4FD39}"/>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2</a:t>
                        </a:r>
                      </a:p>
                    </p:txBody>
                  </p:sp>
                  <p:sp>
                    <p:nvSpPr>
                      <p:cNvPr id="286" name="TextBox 285">
                        <a:extLst>
                          <a:ext uri="{FF2B5EF4-FFF2-40B4-BE49-F238E27FC236}">
                            <a16:creationId xmlns:a16="http://schemas.microsoft.com/office/drawing/2014/main" id="{CBEE5CB1-DC22-F482-E154-279FA27C2F02}"/>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2</a:t>
                        </a:r>
                      </a:p>
                    </p:txBody>
                  </p:sp>
                  <p:sp>
                    <p:nvSpPr>
                      <p:cNvPr id="287" name="TextBox 286">
                        <a:extLst>
                          <a:ext uri="{FF2B5EF4-FFF2-40B4-BE49-F238E27FC236}">
                            <a16:creationId xmlns:a16="http://schemas.microsoft.com/office/drawing/2014/main" id="{47213801-560B-27C3-4322-688ED872CE37}"/>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2</a:t>
                        </a:r>
                      </a:p>
                    </p:txBody>
                  </p:sp>
                  <p:sp>
                    <p:nvSpPr>
                      <p:cNvPr id="288" name="TextBox 287">
                        <a:extLst>
                          <a:ext uri="{FF2B5EF4-FFF2-40B4-BE49-F238E27FC236}">
                            <a16:creationId xmlns:a16="http://schemas.microsoft.com/office/drawing/2014/main" id="{2BBF4A20-0E3C-26F8-0BCD-C5524E680E7F}"/>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2</a:t>
                        </a:r>
                      </a:p>
                    </p:txBody>
                  </p:sp>
                  <p:sp>
                    <p:nvSpPr>
                      <p:cNvPr id="289" name="TextBox 288">
                        <a:extLst>
                          <a:ext uri="{FF2B5EF4-FFF2-40B4-BE49-F238E27FC236}">
                            <a16:creationId xmlns:a16="http://schemas.microsoft.com/office/drawing/2014/main" id="{59539FCD-1C23-8CA9-BE0D-CCC1AEFA1157}"/>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3</a:t>
                        </a:r>
                      </a:p>
                    </p:txBody>
                  </p:sp>
                  <p:sp>
                    <p:nvSpPr>
                      <p:cNvPr id="290" name="TextBox 289">
                        <a:extLst>
                          <a:ext uri="{FF2B5EF4-FFF2-40B4-BE49-F238E27FC236}">
                            <a16:creationId xmlns:a16="http://schemas.microsoft.com/office/drawing/2014/main" id="{42D701C0-C6EA-CAA1-3E21-104DA4C62B12}"/>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4</a:t>
                        </a:r>
                      </a:p>
                    </p:txBody>
                  </p:sp>
                  <p:sp>
                    <p:nvSpPr>
                      <p:cNvPr id="291" name="TextBox 290">
                        <a:extLst>
                          <a:ext uri="{FF2B5EF4-FFF2-40B4-BE49-F238E27FC236}">
                            <a16:creationId xmlns:a16="http://schemas.microsoft.com/office/drawing/2014/main" id="{251F442F-D7C6-4337-D7CA-96080B1FEA72}"/>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5</a:t>
                        </a:r>
                      </a:p>
                    </p:txBody>
                  </p:sp>
                  <p:sp>
                    <p:nvSpPr>
                      <p:cNvPr id="292" name="TextBox 291">
                        <a:extLst>
                          <a:ext uri="{FF2B5EF4-FFF2-40B4-BE49-F238E27FC236}">
                            <a16:creationId xmlns:a16="http://schemas.microsoft.com/office/drawing/2014/main" id="{846A04EB-B7FB-A63B-9FD4-F77DFADF749B}"/>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6</a:t>
                        </a:r>
                      </a:p>
                    </p:txBody>
                  </p:sp>
                  <p:sp>
                    <p:nvSpPr>
                      <p:cNvPr id="293" name="TextBox 292">
                        <a:extLst>
                          <a:ext uri="{FF2B5EF4-FFF2-40B4-BE49-F238E27FC236}">
                            <a16:creationId xmlns:a16="http://schemas.microsoft.com/office/drawing/2014/main" id="{E08B4C10-E9F9-4042-79A2-7E1B0055264C}"/>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7</a:t>
                        </a:r>
                      </a:p>
                    </p:txBody>
                  </p:sp>
                  <p:sp>
                    <p:nvSpPr>
                      <p:cNvPr id="294" name="TextBox 293">
                        <a:extLst>
                          <a:ext uri="{FF2B5EF4-FFF2-40B4-BE49-F238E27FC236}">
                            <a16:creationId xmlns:a16="http://schemas.microsoft.com/office/drawing/2014/main" id="{13ABAB80-735A-ED4E-FBB6-18F6A5999B54}"/>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8</a:t>
                        </a:r>
                      </a:p>
                    </p:txBody>
                  </p:sp>
                  <p:sp>
                    <p:nvSpPr>
                      <p:cNvPr id="295" name="TextBox 294">
                        <a:extLst>
                          <a:ext uri="{FF2B5EF4-FFF2-40B4-BE49-F238E27FC236}">
                            <a16:creationId xmlns:a16="http://schemas.microsoft.com/office/drawing/2014/main" id="{BB9548C2-2D77-E1EA-52D0-FA8CCD4D48DA}"/>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9</a:t>
                        </a:r>
                      </a:p>
                    </p:txBody>
                  </p:sp>
                </p:grpSp>
              </p:grpSp>
              <p:grpSp>
                <p:nvGrpSpPr>
                  <p:cNvPr id="297" name="Group 296">
                    <a:extLst>
                      <a:ext uri="{FF2B5EF4-FFF2-40B4-BE49-F238E27FC236}">
                        <a16:creationId xmlns:a16="http://schemas.microsoft.com/office/drawing/2014/main" id="{596254A4-6FE6-B134-D723-DD9E12B9BD84}"/>
                      </a:ext>
                    </a:extLst>
                  </p:cNvPr>
                  <p:cNvGrpSpPr/>
                  <p:nvPr/>
                </p:nvGrpSpPr>
                <p:grpSpPr>
                  <a:xfrm>
                    <a:off x="4315648" y="3947871"/>
                    <a:ext cx="1593084" cy="237753"/>
                    <a:chOff x="4315648" y="3774539"/>
                    <a:chExt cx="1593084" cy="237753"/>
                  </a:xfrm>
                </p:grpSpPr>
                <p:grpSp>
                  <p:nvGrpSpPr>
                    <p:cNvPr id="298" name="Group 297">
                      <a:extLst>
                        <a:ext uri="{FF2B5EF4-FFF2-40B4-BE49-F238E27FC236}">
                          <a16:creationId xmlns:a16="http://schemas.microsoft.com/office/drawing/2014/main" id="{38B86FBC-5E92-8C57-05D2-46677451CADF}"/>
                        </a:ext>
                      </a:extLst>
                    </p:cNvPr>
                    <p:cNvGrpSpPr/>
                    <p:nvPr/>
                  </p:nvGrpSpPr>
                  <p:grpSpPr>
                    <a:xfrm>
                      <a:off x="4315648" y="3774539"/>
                      <a:ext cx="1593084" cy="153888"/>
                      <a:chOff x="4315648" y="3774539"/>
                      <a:chExt cx="1593084" cy="153888"/>
                    </a:xfrm>
                  </p:grpSpPr>
                  <p:sp>
                    <p:nvSpPr>
                      <p:cNvPr id="317" name="TextBox 316">
                        <a:extLst>
                          <a:ext uri="{FF2B5EF4-FFF2-40B4-BE49-F238E27FC236}">
                            <a16:creationId xmlns:a16="http://schemas.microsoft.com/office/drawing/2014/main" id="{411ECD16-BCB3-5B7C-F81E-E0B7855AFBDC}"/>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4</a:t>
                        </a:r>
                      </a:p>
                    </p:txBody>
                  </p:sp>
                  <p:sp>
                    <p:nvSpPr>
                      <p:cNvPr id="318" name="TextBox 317">
                        <a:extLst>
                          <a:ext uri="{FF2B5EF4-FFF2-40B4-BE49-F238E27FC236}">
                            <a16:creationId xmlns:a16="http://schemas.microsoft.com/office/drawing/2014/main" id="{E94DCFA5-98D4-C0F6-9753-D8E84A72FACE}"/>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3</a:t>
                        </a:r>
                      </a:p>
                    </p:txBody>
                  </p:sp>
                  <p:sp>
                    <p:nvSpPr>
                      <p:cNvPr id="319" name="TextBox 318">
                        <a:extLst>
                          <a:ext uri="{FF2B5EF4-FFF2-40B4-BE49-F238E27FC236}">
                            <a16:creationId xmlns:a16="http://schemas.microsoft.com/office/drawing/2014/main" id="{F69FB4FD-B1B6-7EB3-9FE1-F333A00E04E4}"/>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2</a:t>
                        </a:r>
                      </a:p>
                    </p:txBody>
                  </p:sp>
                  <p:sp>
                    <p:nvSpPr>
                      <p:cNvPr id="320" name="TextBox 319">
                        <a:extLst>
                          <a:ext uri="{FF2B5EF4-FFF2-40B4-BE49-F238E27FC236}">
                            <a16:creationId xmlns:a16="http://schemas.microsoft.com/office/drawing/2014/main" id="{2C8CCA34-9264-982E-EF84-3795559892CC}"/>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1</a:t>
                        </a:r>
                      </a:p>
                    </p:txBody>
                  </p:sp>
                  <p:sp>
                    <p:nvSpPr>
                      <p:cNvPr id="321" name="TextBox 320">
                        <a:extLst>
                          <a:ext uri="{FF2B5EF4-FFF2-40B4-BE49-F238E27FC236}">
                            <a16:creationId xmlns:a16="http://schemas.microsoft.com/office/drawing/2014/main" id="{50AA6DE1-05E6-2303-F289-1856AE6E995A}"/>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1</a:t>
                        </a:r>
                      </a:p>
                    </p:txBody>
                  </p:sp>
                  <p:sp>
                    <p:nvSpPr>
                      <p:cNvPr id="322" name="TextBox 321">
                        <a:extLst>
                          <a:ext uri="{FF2B5EF4-FFF2-40B4-BE49-F238E27FC236}">
                            <a16:creationId xmlns:a16="http://schemas.microsoft.com/office/drawing/2014/main" id="{1703637F-E817-8CA1-28DC-98642A3C665E}"/>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1</a:t>
                        </a:r>
                      </a:p>
                    </p:txBody>
                  </p:sp>
                  <p:sp>
                    <p:nvSpPr>
                      <p:cNvPr id="323" name="TextBox 322">
                        <a:extLst>
                          <a:ext uri="{FF2B5EF4-FFF2-40B4-BE49-F238E27FC236}">
                            <a16:creationId xmlns:a16="http://schemas.microsoft.com/office/drawing/2014/main" id="{E422AEF6-9EEB-438F-31E8-38253480B44B}"/>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1</a:t>
                        </a:r>
                      </a:p>
                    </p:txBody>
                  </p:sp>
                  <p:sp>
                    <p:nvSpPr>
                      <p:cNvPr id="324" name="TextBox 323">
                        <a:extLst>
                          <a:ext uri="{FF2B5EF4-FFF2-40B4-BE49-F238E27FC236}">
                            <a16:creationId xmlns:a16="http://schemas.microsoft.com/office/drawing/2014/main" id="{AB8B5521-BFAA-1E8F-BAFF-129DC1FD26E7}"/>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1</a:t>
                        </a:r>
                      </a:p>
                    </p:txBody>
                  </p:sp>
                  <p:sp>
                    <p:nvSpPr>
                      <p:cNvPr id="325" name="TextBox 324">
                        <a:extLst>
                          <a:ext uri="{FF2B5EF4-FFF2-40B4-BE49-F238E27FC236}">
                            <a16:creationId xmlns:a16="http://schemas.microsoft.com/office/drawing/2014/main" id="{AF467EDF-9D4F-BD31-5917-6ABA51EE2082}"/>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1</a:t>
                        </a:r>
                      </a:p>
                    </p:txBody>
                  </p:sp>
                  <p:sp>
                    <p:nvSpPr>
                      <p:cNvPr id="326" name="TextBox 325">
                        <a:extLst>
                          <a:ext uri="{FF2B5EF4-FFF2-40B4-BE49-F238E27FC236}">
                            <a16:creationId xmlns:a16="http://schemas.microsoft.com/office/drawing/2014/main" id="{58C013AF-421B-D914-83A5-FCE64677D124}"/>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1</a:t>
                        </a:r>
                      </a:p>
                    </p:txBody>
                  </p:sp>
                  <p:sp>
                    <p:nvSpPr>
                      <p:cNvPr id="327" name="TextBox 326">
                        <a:extLst>
                          <a:ext uri="{FF2B5EF4-FFF2-40B4-BE49-F238E27FC236}">
                            <a16:creationId xmlns:a16="http://schemas.microsoft.com/office/drawing/2014/main" id="{11067A61-DBE6-621D-43CA-E36C4BF28DC2}"/>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2</a:t>
                        </a:r>
                      </a:p>
                    </p:txBody>
                  </p:sp>
                  <p:sp>
                    <p:nvSpPr>
                      <p:cNvPr id="328" name="TextBox 327">
                        <a:extLst>
                          <a:ext uri="{FF2B5EF4-FFF2-40B4-BE49-F238E27FC236}">
                            <a16:creationId xmlns:a16="http://schemas.microsoft.com/office/drawing/2014/main" id="{DEDBF327-26C5-6073-5CE0-ED065B42BBB1}"/>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3</a:t>
                        </a:r>
                      </a:p>
                    </p:txBody>
                  </p:sp>
                  <p:sp>
                    <p:nvSpPr>
                      <p:cNvPr id="329" name="TextBox 328">
                        <a:extLst>
                          <a:ext uri="{FF2B5EF4-FFF2-40B4-BE49-F238E27FC236}">
                            <a16:creationId xmlns:a16="http://schemas.microsoft.com/office/drawing/2014/main" id="{447A8B06-0599-14FD-2880-C62DB1BAA45C}"/>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4</a:t>
                        </a:r>
                      </a:p>
                    </p:txBody>
                  </p:sp>
                  <p:sp>
                    <p:nvSpPr>
                      <p:cNvPr id="330" name="TextBox 329">
                        <a:extLst>
                          <a:ext uri="{FF2B5EF4-FFF2-40B4-BE49-F238E27FC236}">
                            <a16:creationId xmlns:a16="http://schemas.microsoft.com/office/drawing/2014/main" id="{BC1332C7-4472-968C-ECC2-9F8218761A8A}"/>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5</a:t>
                        </a:r>
                      </a:p>
                    </p:txBody>
                  </p:sp>
                  <p:sp>
                    <p:nvSpPr>
                      <p:cNvPr id="331" name="TextBox 330">
                        <a:extLst>
                          <a:ext uri="{FF2B5EF4-FFF2-40B4-BE49-F238E27FC236}">
                            <a16:creationId xmlns:a16="http://schemas.microsoft.com/office/drawing/2014/main" id="{F42BD45A-7423-8FAC-8BB1-C48CD8133FCB}"/>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6</a:t>
                        </a:r>
                      </a:p>
                    </p:txBody>
                  </p:sp>
                  <p:sp>
                    <p:nvSpPr>
                      <p:cNvPr id="332" name="TextBox 331">
                        <a:extLst>
                          <a:ext uri="{FF2B5EF4-FFF2-40B4-BE49-F238E27FC236}">
                            <a16:creationId xmlns:a16="http://schemas.microsoft.com/office/drawing/2014/main" id="{22F41D74-2D84-1C13-0B89-25826418DC27}"/>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7</a:t>
                        </a:r>
                      </a:p>
                    </p:txBody>
                  </p:sp>
                  <p:sp>
                    <p:nvSpPr>
                      <p:cNvPr id="333" name="TextBox 332">
                        <a:extLst>
                          <a:ext uri="{FF2B5EF4-FFF2-40B4-BE49-F238E27FC236}">
                            <a16:creationId xmlns:a16="http://schemas.microsoft.com/office/drawing/2014/main" id="{541AA5B0-407F-F514-A69B-7A6C34086D03}"/>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8</a:t>
                        </a:r>
                      </a:p>
                    </p:txBody>
                  </p:sp>
                </p:grpSp>
                <p:grpSp>
                  <p:nvGrpSpPr>
                    <p:cNvPr id="299" name="Group 298">
                      <a:extLst>
                        <a:ext uri="{FF2B5EF4-FFF2-40B4-BE49-F238E27FC236}">
                          <a16:creationId xmlns:a16="http://schemas.microsoft.com/office/drawing/2014/main" id="{E1FD8891-B5DF-81DD-047A-564324069EE7}"/>
                        </a:ext>
                      </a:extLst>
                    </p:cNvPr>
                    <p:cNvGrpSpPr/>
                    <p:nvPr/>
                  </p:nvGrpSpPr>
                  <p:grpSpPr>
                    <a:xfrm>
                      <a:off x="4315648" y="3858404"/>
                      <a:ext cx="1593084" cy="153888"/>
                      <a:chOff x="4315648" y="3774539"/>
                      <a:chExt cx="1593084" cy="153888"/>
                    </a:xfrm>
                  </p:grpSpPr>
                  <p:sp>
                    <p:nvSpPr>
                      <p:cNvPr id="300" name="TextBox 299">
                        <a:extLst>
                          <a:ext uri="{FF2B5EF4-FFF2-40B4-BE49-F238E27FC236}">
                            <a16:creationId xmlns:a16="http://schemas.microsoft.com/office/drawing/2014/main" id="{0954E162-DB2E-A64C-FE13-A58F66A1941E}"/>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4</a:t>
                        </a:r>
                      </a:p>
                    </p:txBody>
                  </p:sp>
                  <p:sp>
                    <p:nvSpPr>
                      <p:cNvPr id="301" name="TextBox 300">
                        <a:extLst>
                          <a:ext uri="{FF2B5EF4-FFF2-40B4-BE49-F238E27FC236}">
                            <a16:creationId xmlns:a16="http://schemas.microsoft.com/office/drawing/2014/main" id="{6A2052DD-35DF-A1EE-C095-5500940DAE23}"/>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3</a:t>
                        </a:r>
                      </a:p>
                    </p:txBody>
                  </p:sp>
                  <p:sp>
                    <p:nvSpPr>
                      <p:cNvPr id="302" name="TextBox 301">
                        <a:extLst>
                          <a:ext uri="{FF2B5EF4-FFF2-40B4-BE49-F238E27FC236}">
                            <a16:creationId xmlns:a16="http://schemas.microsoft.com/office/drawing/2014/main" id="{409058A8-E86E-BF6B-4AB5-6ED477892BD8}"/>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2</a:t>
                        </a:r>
                      </a:p>
                    </p:txBody>
                  </p:sp>
                  <p:sp>
                    <p:nvSpPr>
                      <p:cNvPr id="303" name="TextBox 302">
                        <a:extLst>
                          <a:ext uri="{FF2B5EF4-FFF2-40B4-BE49-F238E27FC236}">
                            <a16:creationId xmlns:a16="http://schemas.microsoft.com/office/drawing/2014/main" id="{E7E549DF-E3AA-AAAE-AA7B-50428BA8BB2D}"/>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1</a:t>
                        </a:r>
                      </a:p>
                    </p:txBody>
                  </p:sp>
                  <p:sp>
                    <p:nvSpPr>
                      <p:cNvPr id="304" name="TextBox 303">
                        <a:extLst>
                          <a:ext uri="{FF2B5EF4-FFF2-40B4-BE49-F238E27FC236}">
                            <a16:creationId xmlns:a16="http://schemas.microsoft.com/office/drawing/2014/main" id="{CD22E180-5D0B-9109-AD9B-E2AE412D622C}"/>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305" name="TextBox 304">
                        <a:extLst>
                          <a:ext uri="{FF2B5EF4-FFF2-40B4-BE49-F238E27FC236}">
                            <a16:creationId xmlns:a16="http://schemas.microsoft.com/office/drawing/2014/main" id="{58437D17-A53A-65E5-2606-7C24D19BD4D5}"/>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306" name="TextBox 305">
                        <a:extLst>
                          <a:ext uri="{FF2B5EF4-FFF2-40B4-BE49-F238E27FC236}">
                            <a16:creationId xmlns:a16="http://schemas.microsoft.com/office/drawing/2014/main" id="{FD804370-CC13-DB32-746D-F23BA63BE3EF}"/>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1</a:t>
                        </a:r>
                      </a:p>
                    </p:txBody>
                  </p:sp>
                  <p:sp>
                    <p:nvSpPr>
                      <p:cNvPr id="307" name="TextBox 306">
                        <a:extLst>
                          <a:ext uri="{FF2B5EF4-FFF2-40B4-BE49-F238E27FC236}">
                            <a16:creationId xmlns:a16="http://schemas.microsoft.com/office/drawing/2014/main" id="{BAC0B12F-2FA3-25D0-BB8F-195718345BBF}"/>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308" name="TextBox 307">
                        <a:extLst>
                          <a:ext uri="{FF2B5EF4-FFF2-40B4-BE49-F238E27FC236}">
                            <a16:creationId xmlns:a16="http://schemas.microsoft.com/office/drawing/2014/main" id="{6690AB3A-D052-1EAF-7F01-C6DB3FA54C65}"/>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309" name="TextBox 308">
                        <a:extLst>
                          <a:ext uri="{FF2B5EF4-FFF2-40B4-BE49-F238E27FC236}">
                            <a16:creationId xmlns:a16="http://schemas.microsoft.com/office/drawing/2014/main" id="{F6881ABB-34AF-D348-C806-3354C7AF8E3F}"/>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1</a:t>
                        </a:r>
                      </a:p>
                    </p:txBody>
                  </p:sp>
                  <p:sp>
                    <p:nvSpPr>
                      <p:cNvPr id="310" name="TextBox 309">
                        <a:extLst>
                          <a:ext uri="{FF2B5EF4-FFF2-40B4-BE49-F238E27FC236}">
                            <a16:creationId xmlns:a16="http://schemas.microsoft.com/office/drawing/2014/main" id="{18101AC3-D707-C8AE-9F95-8B07CC220733}"/>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2</a:t>
                        </a:r>
                      </a:p>
                    </p:txBody>
                  </p:sp>
                  <p:sp>
                    <p:nvSpPr>
                      <p:cNvPr id="311" name="TextBox 310">
                        <a:extLst>
                          <a:ext uri="{FF2B5EF4-FFF2-40B4-BE49-F238E27FC236}">
                            <a16:creationId xmlns:a16="http://schemas.microsoft.com/office/drawing/2014/main" id="{E3F79877-E59C-5DB4-A187-95D65C87B489}"/>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3</a:t>
                        </a:r>
                      </a:p>
                    </p:txBody>
                  </p:sp>
                  <p:sp>
                    <p:nvSpPr>
                      <p:cNvPr id="312" name="TextBox 311">
                        <a:extLst>
                          <a:ext uri="{FF2B5EF4-FFF2-40B4-BE49-F238E27FC236}">
                            <a16:creationId xmlns:a16="http://schemas.microsoft.com/office/drawing/2014/main" id="{2019104D-E017-9A34-E03B-0CA16D01D27A}"/>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4</a:t>
                        </a:r>
                      </a:p>
                    </p:txBody>
                  </p:sp>
                  <p:sp>
                    <p:nvSpPr>
                      <p:cNvPr id="313" name="TextBox 312">
                        <a:extLst>
                          <a:ext uri="{FF2B5EF4-FFF2-40B4-BE49-F238E27FC236}">
                            <a16:creationId xmlns:a16="http://schemas.microsoft.com/office/drawing/2014/main" id="{29108C58-8D84-D8F9-6E13-C67C2014E31A}"/>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5</a:t>
                        </a:r>
                      </a:p>
                    </p:txBody>
                  </p:sp>
                  <p:sp>
                    <p:nvSpPr>
                      <p:cNvPr id="314" name="TextBox 313">
                        <a:extLst>
                          <a:ext uri="{FF2B5EF4-FFF2-40B4-BE49-F238E27FC236}">
                            <a16:creationId xmlns:a16="http://schemas.microsoft.com/office/drawing/2014/main" id="{10462CBD-0C8D-93A6-5230-5CEE299F3FB6}"/>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6</a:t>
                        </a:r>
                      </a:p>
                    </p:txBody>
                  </p:sp>
                  <p:sp>
                    <p:nvSpPr>
                      <p:cNvPr id="315" name="TextBox 314">
                        <a:extLst>
                          <a:ext uri="{FF2B5EF4-FFF2-40B4-BE49-F238E27FC236}">
                            <a16:creationId xmlns:a16="http://schemas.microsoft.com/office/drawing/2014/main" id="{FCEE40E5-80B7-AD61-FFD8-478AEE697577}"/>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7</a:t>
                        </a:r>
                      </a:p>
                    </p:txBody>
                  </p:sp>
                  <p:sp>
                    <p:nvSpPr>
                      <p:cNvPr id="316" name="TextBox 315">
                        <a:extLst>
                          <a:ext uri="{FF2B5EF4-FFF2-40B4-BE49-F238E27FC236}">
                            <a16:creationId xmlns:a16="http://schemas.microsoft.com/office/drawing/2014/main" id="{954A65BE-538F-6221-A15B-D55DE43E9ED6}"/>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8</a:t>
                        </a:r>
                      </a:p>
                    </p:txBody>
                  </p:sp>
                </p:grpSp>
              </p:grpSp>
            </p:grpSp>
            <p:grpSp>
              <p:nvGrpSpPr>
                <p:cNvPr id="560" name="Group 559">
                  <a:extLst>
                    <a:ext uri="{FF2B5EF4-FFF2-40B4-BE49-F238E27FC236}">
                      <a16:creationId xmlns:a16="http://schemas.microsoft.com/office/drawing/2014/main" id="{693B2A2C-AA88-4357-C755-DABB74496B8E}"/>
                    </a:ext>
                  </a:extLst>
                </p:cNvPr>
                <p:cNvGrpSpPr/>
                <p:nvPr/>
              </p:nvGrpSpPr>
              <p:grpSpPr>
                <a:xfrm>
                  <a:off x="4315648" y="4117444"/>
                  <a:ext cx="1593084" cy="411085"/>
                  <a:chOff x="4315648" y="3774539"/>
                  <a:chExt cx="1593084" cy="411085"/>
                </a:xfrm>
              </p:grpSpPr>
              <p:grpSp>
                <p:nvGrpSpPr>
                  <p:cNvPr id="561" name="Group 560">
                    <a:extLst>
                      <a:ext uri="{FF2B5EF4-FFF2-40B4-BE49-F238E27FC236}">
                        <a16:creationId xmlns:a16="http://schemas.microsoft.com/office/drawing/2014/main" id="{ACABD8E9-8AF5-46E5-F3C7-9616610F6859}"/>
                      </a:ext>
                    </a:extLst>
                  </p:cNvPr>
                  <p:cNvGrpSpPr/>
                  <p:nvPr/>
                </p:nvGrpSpPr>
                <p:grpSpPr>
                  <a:xfrm>
                    <a:off x="4315648" y="3774539"/>
                    <a:ext cx="1593084" cy="237753"/>
                    <a:chOff x="4315648" y="3774539"/>
                    <a:chExt cx="1593084" cy="237753"/>
                  </a:xfrm>
                </p:grpSpPr>
                <p:grpSp>
                  <p:nvGrpSpPr>
                    <p:cNvPr id="599" name="Group 598">
                      <a:extLst>
                        <a:ext uri="{FF2B5EF4-FFF2-40B4-BE49-F238E27FC236}">
                          <a16:creationId xmlns:a16="http://schemas.microsoft.com/office/drawing/2014/main" id="{72BA113D-4D96-8930-4033-5A52FA27BA13}"/>
                        </a:ext>
                      </a:extLst>
                    </p:cNvPr>
                    <p:cNvGrpSpPr/>
                    <p:nvPr/>
                  </p:nvGrpSpPr>
                  <p:grpSpPr>
                    <a:xfrm>
                      <a:off x="4315648" y="3774539"/>
                      <a:ext cx="1593084" cy="153888"/>
                      <a:chOff x="4315648" y="3774539"/>
                      <a:chExt cx="1593084" cy="153888"/>
                    </a:xfrm>
                  </p:grpSpPr>
                  <p:sp>
                    <p:nvSpPr>
                      <p:cNvPr id="618" name="TextBox 617">
                        <a:extLst>
                          <a:ext uri="{FF2B5EF4-FFF2-40B4-BE49-F238E27FC236}">
                            <a16:creationId xmlns:a16="http://schemas.microsoft.com/office/drawing/2014/main" id="{2B4CAD6A-B111-AD99-D28E-028A0B42C43A}"/>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4</a:t>
                        </a:r>
                      </a:p>
                    </p:txBody>
                  </p:sp>
                  <p:sp>
                    <p:nvSpPr>
                      <p:cNvPr id="619" name="TextBox 618">
                        <a:extLst>
                          <a:ext uri="{FF2B5EF4-FFF2-40B4-BE49-F238E27FC236}">
                            <a16:creationId xmlns:a16="http://schemas.microsoft.com/office/drawing/2014/main" id="{67CE239E-16CC-B0B4-E4D1-4614A21DA91F}"/>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3</a:t>
                        </a:r>
                      </a:p>
                    </p:txBody>
                  </p:sp>
                  <p:sp>
                    <p:nvSpPr>
                      <p:cNvPr id="620" name="TextBox 619">
                        <a:extLst>
                          <a:ext uri="{FF2B5EF4-FFF2-40B4-BE49-F238E27FC236}">
                            <a16:creationId xmlns:a16="http://schemas.microsoft.com/office/drawing/2014/main" id="{E1189FAC-5076-6055-D800-C23D19AFFD90}"/>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2</a:t>
                        </a:r>
                      </a:p>
                    </p:txBody>
                  </p:sp>
                  <p:sp>
                    <p:nvSpPr>
                      <p:cNvPr id="621" name="TextBox 620">
                        <a:extLst>
                          <a:ext uri="{FF2B5EF4-FFF2-40B4-BE49-F238E27FC236}">
                            <a16:creationId xmlns:a16="http://schemas.microsoft.com/office/drawing/2014/main" id="{6A8C7A01-19E3-A4B5-9F0C-C575BA2864AD}"/>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1</a:t>
                        </a:r>
                      </a:p>
                    </p:txBody>
                  </p:sp>
                  <p:sp>
                    <p:nvSpPr>
                      <p:cNvPr id="622" name="TextBox 621">
                        <a:extLst>
                          <a:ext uri="{FF2B5EF4-FFF2-40B4-BE49-F238E27FC236}">
                            <a16:creationId xmlns:a16="http://schemas.microsoft.com/office/drawing/2014/main" id="{9086896A-91FC-B1B5-4F3A-809C4FA9F640}"/>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623" name="TextBox 622">
                        <a:extLst>
                          <a:ext uri="{FF2B5EF4-FFF2-40B4-BE49-F238E27FC236}">
                            <a16:creationId xmlns:a16="http://schemas.microsoft.com/office/drawing/2014/main" id="{EC407838-02AB-B5C6-79DD-A47E81B204A3}"/>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624" name="TextBox 623">
                        <a:extLst>
                          <a:ext uri="{FF2B5EF4-FFF2-40B4-BE49-F238E27FC236}">
                            <a16:creationId xmlns:a16="http://schemas.microsoft.com/office/drawing/2014/main" id="{527C3C72-CF12-6395-2403-9193F683E7FB}"/>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625" name="TextBox 624">
                        <a:extLst>
                          <a:ext uri="{FF2B5EF4-FFF2-40B4-BE49-F238E27FC236}">
                            <a16:creationId xmlns:a16="http://schemas.microsoft.com/office/drawing/2014/main" id="{F9CE18B3-148D-6DDC-2F02-8262F1A5153C}"/>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626" name="TextBox 625">
                        <a:extLst>
                          <a:ext uri="{FF2B5EF4-FFF2-40B4-BE49-F238E27FC236}">
                            <a16:creationId xmlns:a16="http://schemas.microsoft.com/office/drawing/2014/main" id="{7C25B96D-F029-4D98-DC97-77A8000398AD}"/>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627" name="TextBox 626">
                        <a:extLst>
                          <a:ext uri="{FF2B5EF4-FFF2-40B4-BE49-F238E27FC236}">
                            <a16:creationId xmlns:a16="http://schemas.microsoft.com/office/drawing/2014/main" id="{52624CF8-E332-8CC0-0FD6-F31C98FAD59B}"/>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1</a:t>
                        </a:r>
                      </a:p>
                    </p:txBody>
                  </p:sp>
                  <p:sp>
                    <p:nvSpPr>
                      <p:cNvPr id="628" name="TextBox 627">
                        <a:extLst>
                          <a:ext uri="{FF2B5EF4-FFF2-40B4-BE49-F238E27FC236}">
                            <a16:creationId xmlns:a16="http://schemas.microsoft.com/office/drawing/2014/main" id="{1BEB47A5-A21E-2F75-EB07-692BC2F623E4}"/>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2</a:t>
                        </a:r>
                      </a:p>
                    </p:txBody>
                  </p:sp>
                  <p:sp>
                    <p:nvSpPr>
                      <p:cNvPr id="629" name="TextBox 628">
                        <a:extLst>
                          <a:ext uri="{FF2B5EF4-FFF2-40B4-BE49-F238E27FC236}">
                            <a16:creationId xmlns:a16="http://schemas.microsoft.com/office/drawing/2014/main" id="{E9302F5B-CA10-D0B7-D858-A997EF74CF3C}"/>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3</a:t>
                        </a:r>
                      </a:p>
                    </p:txBody>
                  </p:sp>
                  <p:sp>
                    <p:nvSpPr>
                      <p:cNvPr id="630" name="TextBox 629">
                        <a:extLst>
                          <a:ext uri="{FF2B5EF4-FFF2-40B4-BE49-F238E27FC236}">
                            <a16:creationId xmlns:a16="http://schemas.microsoft.com/office/drawing/2014/main" id="{D37E6C87-544B-26B7-9ACB-62245C0F0EC2}"/>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4</a:t>
                        </a:r>
                      </a:p>
                    </p:txBody>
                  </p:sp>
                  <p:sp>
                    <p:nvSpPr>
                      <p:cNvPr id="631" name="TextBox 630">
                        <a:extLst>
                          <a:ext uri="{FF2B5EF4-FFF2-40B4-BE49-F238E27FC236}">
                            <a16:creationId xmlns:a16="http://schemas.microsoft.com/office/drawing/2014/main" id="{84C54C24-1D6B-FC37-E9A4-B6E03EDC8220}"/>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5</a:t>
                        </a:r>
                      </a:p>
                    </p:txBody>
                  </p:sp>
                  <p:sp>
                    <p:nvSpPr>
                      <p:cNvPr id="632" name="TextBox 631">
                        <a:extLst>
                          <a:ext uri="{FF2B5EF4-FFF2-40B4-BE49-F238E27FC236}">
                            <a16:creationId xmlns:a16="http://schemas.microsoft.com/office/drawing/2014/main" id="{8408A4CD-BF8F-6CEB-5210-E4F552DBD74F}"/>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6</a:t>
                        </a:r>
                      </a:p>
                    </p:txBody>
                  </p:sp>
                  <p:sp>
                    <p:nvSpPr>
                      <p:cNvPr id="633" name="TextBox 632">
                        <a:extLst>
                          <a:ext uri="{FF2B5EF4-FFF2-40B4-BE49-F238E27FC236}">
                            <a16:creationId xmlns:a16="http://schemas.microsoft.com/office/drawing/2014/main" id="{3B5CBAF9-4248-7E9B-8320-AA2C86B0032C}"/>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7</a:t>
                        </a:r>
                      </a:p>
                    </p:txBody>
                  </p:sp>
                  <p:sp>
                    <p:nvSpPr>
                      <p:cNvPr id="634" name="TextBox 633">
                        <a:extLst>
                          <a:ext uri="{FF2B5EF4-FFF2-40B4-BE49-F238E27FC236}">
                            <a16:creationId xmlns:a16="http://schemas.microsoft.com/office/drawing/2014/main" id="{59FECFFA-EFCA-D537-3205-10A4DAEAAE8C}"/>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8</a:t>
                        </a:r>
                      </a:p>
                    </p:txBody>
                  </p:sp>
                </p:grpSp>
                <p:grpSp>
                  <p:nvGrpSpPr>
                    <p:cNvPr id="600" name="Group 599">
                      <a:extLst>
                        <a:ext uri="{FF2B5EF4-FFF2-40B4-BE49-F238E27FC236}">
                          <a16:creationId xmlns:a16="http://schemas.microsoft.com/office/drawing/2014/main" id="{1789B709-CE48-7A6E-1043-97EB181926FF}"/>
                        </a:ext>
                      </a:extLst>
                    </p:cNvPr>
                    <p:cNvGrpSpPr/>
                    <p:nvPr/>
                  </p:nvGrpSpPr>
                  <p:grpSpPr>
                    <a:xfrm>
                      <a:off x="4315648" y="3858404"/>
                      <a:ext cx="1593084" cy="153888"/>
                      <a:chOff x="4315648" y="3774539"/>
                      <a:chExt cx="1593084" cy="153888"/>
                    </a:xfrm>
                  </p:grpSpPr>
                  <p:sp>
                    <p:nvSpPr>
                      <p:cNvPr id="601" name="TextBox 600">
                        <a:extLst>
                          <a:ext uri="{FF2B5EF4-FFF2-40B4-BE49-F238E27FC236}">
                            <a16:creationId xmlns:a16="http://schemas.microsoft.com/office/drawing/2014/main" id="{C7DAFE91-61DA-D8AC-D3DC-C185DDD4BC23}"/>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3</a:t>
                        </a:r>
                      </a:p>
                    </p:txBody>
                  </p:sp>
                  <p:sp>
                    <p:nvSpPr>
                      <p:cNvPr id="602" name="TextBox 601">
                        <a:extLst>
                          <a:ext uri="{FF2B5EF4-FFF2-40B4-BE49-F238E27FC236}">
                            <a16:creationId xmlns:a16="http://schemas.microsoft.com/office/drawing/2014/main" id="{06D4496D-B889-5620-5604-02FB4ECBC28A}"/>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2</a:t>
                        </a:r>
                      </a:p>
                    </p:txBody>
                  </p:sp>
                  <p:sp>
                    <p:nvSpPr>
                      <p:cNvPr id="603" name="TextBox 602">
                        <a:extLst>
                          <a:ext uri="{FF2B5EF4-FFF2-40B4-BE49-F238E27FC236}">
                            <a16:creationId xmlns:a16="http://schemas.microsoft.com/office/drawing/2014/main" id="{93D3782F-CFC0-4AA7-2D03-1D8072D988CD}"/>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1</a:t>
                        </a:r>
                      </a:p>
                    </p:txBody>
                  </p:sp>
                  <p:sp>
                    <p:nvSpPr>
                      <p:cNvPr id="604" name="TextBox 603">
                        <a:extLst>
                          <a:ext uri="{FF2B5EF4-FFF2-40B4-BE49-F238E27FC236}">
                            <a16:creationId xmlns:a16="http://schemas.microsoft.com/office/drawing/2014/main" id="{24013C8D-7C74-AC99-FF51-BB968C70CF7C}"/>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0</a:t>
                        </a:r>
                      </a:p>
                    </p:txBody>
                  </p:sp>
                  <p:sp>
                    <p:nvSpPr>
                      <p:cNvPr id="605" name="TextBox 604">
                        <a:extLst>
                          <a:ext uri="{FF2B5EF4-FFF2-40B4-BE49-F238E27FC236}">
                            <a16:creationId xmlns:a16="http://schemas.microsoft.com/office/drawing/2014/main" id="{602785CD-D0DF-C7E7-14CA-94C58C084653}"/>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606" name="TextBox 605">
                        <a:extLst>
                          <a:ext uri="{FF2B5EF4-FFF2-40B4-BE49-F238E27FC236}">
                            <a16:creationId xmlns:a16="http://schemas.microsoft.com/office/drawing/2014/main" id="{AE72BF88-AD49-989D-90BF-077D16B6D997}"/>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607" name="TextBox 606">
                        <a:extLst>
                          <a:ext uri="{FF2B5EF4-FFF2-40B4-BE49-F238E27FC236}">
                            <a16:creationId xmlns:a16="http://schemas.microsoft.com/office/drawing/2014/main" id="{F2922045-F34A-8BC3-11BF-06D67E437ACD}"/>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608" name="TextBox 607">
                        <a:extLst>
                          <a:ext uri="{FF2B5EF4-FFF2-40B4-BE49-F238E27FC236}">
                            <a16:creationId xmlns:a16="http://schemas.microsoft.com/office/drawing/2014/main" id="{DD84736A-861A-1D5A-2DEE-2CA1F9123D31}"/>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1</a:t>
                        </a:r>
                      </a:p>
                    </p:txBody>
                  </p:sp>
                  <p:sp>
                    <p:nvSpPr>
                      <p:cNvPr id="609" name="TextBox 608">
                        <a:extLst>
                          <a:ext uri="{FF2B5EF4-FFF2-40B4-BE49-F238E27FC236}">
                            <a16:creationId xmlns:a16="http://schemas.microsoft.com/office/drawing/2014/main" id="{3404F4F9-CEA1-0A05-63F5-BC751B9F206A}"/>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1</a:t>
                        </a:r>
                      </a:p>
                    </p:txBody>
                  </p:sp>
                  <p:sp>
                    <p:nvSpPr>
                      <p:cNvPr id="610" name="TextBox 609">
                        <a:extLst>
                          <a:ext uri="{FF2B5EF4-FFF2-40B4-BE49-F238E27FC236}">
                            <a16:creationId xmlns:a16="http://schemas.microsoft.com/office/drawing/2014/main" id="{5F4721A0-BA7E-20A9-1AC3-504F75B75DE2}"/>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1</a:t>
                        </a:r>
                      </a:p>
                    </p:txBody>
                  </p:sp>
                  <p:sp>
                    <p:nvSpPr>
                      <p:cNvPr id="611" name="TextBox 610">
                        <a:extLst>
                          <a:ext uri="{FF2B5EF4-FFF2-40B4-BE49-F238E27FC236}">
                            <a16:creationId xmlns:a16="http://schemas.microsoft.com/office/drawing/2014/main" id="{D2865845-6D08-E530-531E-8A5F282307B9}"/>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2</a:t>
                        </a:r>
                      </a:p>
                    </p:txBody>
                  </p:sp>
                  <p:sp>
                    <p:nvSpPr>
                      <p:cNvPr id="612" name="TextBox 611">
                        <a:extLst>
                          <a:ext uri="{FF2B5EF4-FFF2-40B4-BE49-F238E27FC236}">
                            <a16:creationId xmlns:a16="http://schemas.microsoft.com/office/drawing/2014/main" id="{7CFD2141-D8B8-BF8D-149E-530113DFD366}"/>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2</a:t>
                        </a:r>
                      </a:p>
                    </p:txBody>
                  </p:sp>
                  <p:sp>
                    <p:nvSpPr>
                      <p:cNvPr id="613" name="TextBox 612">
                        <a:extLst>
                          <a:ext uri="{FF2B5EF4-FFF2-40B4-BE49-F238E27FC236}">
                            <a16:creationId xmlns:a16="http://schemas.microsoft.com/office/drawing/2014/main" id="{CE9CFF53-B593-50A5-45FA-2B9616776285}"/>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3</a:t>
                        </a:r>
                      </a:p>
                    </p:txBody>
                  </p:sp>
                  <p:sp>
                    <p:nvSpPr>
                      <p:cNvPr id="614" name="TextBox 613">
                        <a:extLst>
                          <a:ext uri="{FF2B5EF4-FFF2-40B4-BE49-F238E27FC236}">
                            <a16:creationId xmlns:a16="http://schemas.microsoft.com/office/drawing/2014/main" id="{26BB5D29-CE6B-9811-76F8-C300740A28B3}"/>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4</a:t>
                        </a:r>
                      </a:p>
                    </p:txBody>
                  </p:sp>
                  <p:sp>
                    <p:nvSpPr>
                      <p:cNvPr id="615" name="TextBox 614">
                        <a:extLst>
                          <a:ext uri="{FF2B5EF4-FFF2-40B4-BE49-F238E27FC236}">
                            <a16:creationId xmlns:a16="http://schemas.microsoft.com/office/drawing/2014/main" id="{91A314DF-A2FF-5466-3DC0-D59BFF015511}"/>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5</a:t>
                        </a:r>
                      </a:p>
                    </p:txBody>
                  </p:sp>
                  <p:sp>
                    <p:nvSpPr>
                      <p:cNvPr id="616" name="TextBox 615">
                        <a:extLst>
                          <a:ext uri="{FF2B5EF4-FFF2-40B4-BE49-F238E27FC236}">
                            <a16:creationId xmlns:a16="http://schemas.microsoft.com/office/drawing/2014/main" id="{25BB68A8-FF09-5E23-7028-76B70C965B18}"/>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6</a:t>
                        </a:r>
                      </a:p>
                    </p:txBody>
                  </p:sp>
                  <p:sp>
                    <p:nvSpPr>
                      <p:cNvPr id="617" name="TextBox 616">
                        <a:extLst>
                          <a:ext uri="{FF2B5EF4-FFF2-40B4-BE49-F238E27FC236}">
                            <a16:creationId xmlns:a16="http://schemas.microsoft.com/office/drawing/2014/main" id="{00C96B2B-EECA-4E50-4764-2DA1362C96EA}"/>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7</a:t>
                        </a:r>
                      </a:p>
                    </p:txBody>
                  </p:sp>
                </p:grpSp>
              </p:grpSp>
              <p:grpSp>
                <p:nvGrpSpPr>
                  <p:cNvPr id="562" name="Group 561">
                    <a:extLst>
                      <a:ext uri="{FF2B5EF4-FFF2-40B4-BE49-F238E27FC236}">
                        <a16:creationId xmlns:a16="http://schemas.microsoft.com/office/drawing/2014/main" id="{93A77C95-12A2-A902-BD07-8915652AC9A4}"/>
                      </a:ext>
                    </a:extLst>
                  </p:cNvPr>
                  <p:cNvGrpSpPr/>
                  <p:nvPr/>
                </p:nvGrpSpPr>
                <p:grpSpPr>
                  <a:xfrm>
                    <a:off x="4315648" y="3947871"/>
                    <a:ext cx="1593084" cy="237753"/>
                    <a:chOff x="4315648" y="3774539"/>
                    <a:chExt cx="1593084" cy="237753"/>
                  </a:xfrm>
                </p:grpSpPr>
                <p:grpSp>
                  <p:nvGrpSpPr>
                    <p:cNvPr id="563" name="Group 562">
                      <a:extLst>
                        <a:ext uri="{FF2B5EF4-FFF2-40B4-BE49-F238E27FC236}">
                          <a16:creationId xmlns:a16="http://schemas.microsoft.com/office/drawing/2014/main" id="{B9A1C3F8-EF51-980F-2B4C-13FF047B28AA}"/>
                        </a:ext>
                      </a:extLst>
                    </p:cNvPr>
                    <p:cNvGrpSpPr/>
                    <p:nvPr/>
                  </p:nvGrpSpPr>
                  <p:grpSpPr>
                    <a:xfrm>
                      <a:off x="4315648" y="3774539"/>
                      <a:ext cx="1593084" cy="153888"/>
                      <a:chOff x="4315648" y="3774539"/>
                      <a:chExt cx="1593084" cy="153888"/>
                    </a:xfrm>
                  </p:grpSpPr>
                  <p:sp>
                    <p:nvSpPr>
                      <p:cNvPr id="582" name="TextBox 581">
                        <a:extLst>
                          <a:ext uri="{FF2B5EF4-FFF2-40B4-BE49-F238E27FC236}">
                            <a16:creationId xmlns:a16="http://schemas.microsoft.com/office/drawing/2014/main" id="{8BAAD78A-8F3B-BF47-CA92-DC33E3FC2FC7}"/>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3</a:t>
                        </a:r>
                      </a:p>
                    </p:txBody>
                  </p:sp>
                  <p:sp>
                    <p:nvSpPr>
                      <p:cNvPr id="583" name="TextBox 582">
                        <a:extLst>
                          <a:ext uri="{FF2B5EF4-FFF2-40B4-BE49-F238E27FC236}">
                            <a16:creationId xmlns:a16="http://schemas.microsoft.com/office/drawing/2014/main" id="{110DB46B-F17F-461D-7D7D-E2CC1D2F03BA}"/>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2</a:t>
                        </a:r>
                      </a:p>
                    </p:txBody>
                  </p:sp>
                  <p:sp>
                    <p:nvSpPr>
                      <p:cNvPr id="584" name="TextBox 583">
                        <a:extLst>
                          <a:ext uri="{FF2B5EF4-FFF2-40B4-BE49-F238E27FC236}">
                            <a16:creationId xmlns:a16="http://schemas.microsoft.com/office/drawing/2014/main" id="{F61EBB60-B905-EA62-3683-4DCBF363D837}"/>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1</a:t>
                        </a:r>
                      </a:p>
                    </p:txBody>
                  </p:sp>
                  <p:sp>
                    <p:nvSpPr>
                      <p:cNvPr id="585" name="TextBox 584">
                        <a:extLst>
                          <a:ext uri="{FF2B5EF4-FFF2-40B4-BE49-F238E27FC236}">
                            <a16:creationId xmlns:a16="http://schemas.microsoft.com/office/drawing/2014/main" id="{8AB04723-4F9A-AFED-2528-EF416F3E6835}"/>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0</a:t>
                        </a:r>
                      </a:p>
                    </p:txBody>
                  </p:sp>
                  <p:sp>
                    <p:nvSpPr>
                      <p:cNvPr id="586" name="TextBox 585">
                        <a:extLst>
                          <a:ext uri="{FF2B5EF4-FFF2-40B4-BE49-F238E27FC236}">
                            <a16:creationId xmlns:a16="http://schemas.microsoft.com/office/drawing/2014/main" id="{D98CD265-5066-68EE-FC81-18FB19DEFD19}"/>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587" name="TextBox 586">
                        <a:extLst>
                          <a:ext uri="{FF2B5EF4-FFF2-40B4-BE49-F238E27FC236}">
                            <a16:creationId xmlns:a16="http://schemas.microsoft.com/office/drawing/2014/main" id="{4B497525-3C9C-D030-F9AE-F985DF350506}"/>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588" name="TextBox 587">
                        <a:extLst>
                          <a:ext uri="{FF2B5EF4-FFF2-40B4-BE49-F238E27FC236}">
                            <a16:creationId xmlns:a16="http://schemas.microsoft.com/office/drawing/2014/main" id="{6CED1357-E2E4-3706-712D-8152EE13B51D}"/>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589" name="TextBox 588">
                        <a:extLst>
                          <a:ext uri="{FF2B5EF4-FFF2-40B4-BE49-F238E27FC236}">
                            <a16:creationId xmlns:a16="http://schemas.microsoft.com/office/drawing/2014/main" id="{EE470A5E-4A6B-E6E1-4A08-B907853C6285}"/>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590" name="TextBox 589">
                        <a:extLst>
                          <a:ext uri="{FF2B5EF4-FFF2-40B4-BE49-F238E27FC236}">
                            <a16:creationId xmlns:a16="http://schemas.microsoft.com/office/drawing/2014/main" id="{3C07CD77-3C42-2FD2-3B5C-EC9E58B13C5A}"/>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591" name="TextBox 590">
                        <a:extLst>
                          <a:ext uri="{FF2B5EF4-FFF2-40B4-BE49-F238E27FC236}">
                            <a16:creationId xmlns:a16="http://schemas.microsoft.com/office/drawing/2014/main" id="{3AEFF742-495D-7437-67AE-29A4DAA5330F}"/>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0</a:t>
                        </a:r>
                      </a:p>
                    </p:txBody>
                  </p:sp>
                  <p:sp>
                    <p:nvSpPr>
                      <p:cNvPr id="592" name="TextBox 591">
                        <a:extLst>
                          <a:ext uri="{FF2B5EF4-FFF2-40B4-BE49-F238E27FC236}">
                            <a16:creationId xmlns:a16="http://schemas.microsoft.com/office/drawing/2014/main" id="{2CBCFB47-A790-B1B4-1F8A-9741C360DA01}"/>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1</a:t>
                        </a:r>
                      </a:p>
                    </p:txBody>
                  </p:sp>
                  <p:sp>
                    <p:nvSpPr>
                      <p:cNvPr id="593" name="TextBox 592">
                        <a:extLst>
                          <a:ext uri="{FF2B5EF4-FFF2-40B4-BE49-F238E27FC236}">
                            <a16:creationId xmlns:a16="http://schemas.microsoft.com/office/drawing/2014/main" id="{EC51DD91-7744-84B6-B1F7-B5ECD6C9B929}"/>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1</a:t>
                        </a:r>
                      </a:p>
                    </p:txBody>
                  </p:sp>
                  <p:sp>
                    <p:nvSpPr>
                      <p:cNvPr id="594" name="TextBox 593">
                        <a:extLst>
                          <a:ext uri="{FF2B5EF4-FFF2-40B4-BE49-F238E27FC236}">
                            <a16:creationId xmlns:a16="http://schemas.microsoft.com/office/drawing/2014/main" id="{A3A49DA3-CF98-77D5-AE4E-AFD9620D0025}"/>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2</a:t>
                        </a:r>
                      </a:p>
                    </p:txBody>
                  </p:sp>
                  <p:sp>
                    <p:nvSpPr>
                      <p:cNvPr id="595" name="TextBox 594">
                        <a:extLst>
                          <a:ext uri="{FF2B5EF4-FFF2-40B4-BE49-F238E27FC236}">
                            <a16:creationId xmlns:a16="http://schemas.microsoft.com/office/drawing/2014/main" id="{24165BB5-2FCD-54A5-DE46-DE1A22812F42}"/>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3</a:t>
                        </a:r>
                      </a:p>
                    </p:txBody>
                  </p:sp>
                  <p:sp>
                    <p:nvSpPr>
                      <p:cNvPr id="596" name="TextBox 595">
                        <a:extLst>
                          <a:ext uri="{FF2B5EF4-FFF2-40B4-BE49-F238E27FC236}">
                            <a16:creationId xmlns:a16="http://schemas.microsoft.com/office/drawing/2014/main" id="{41184553-5D5D-9E78-382E-9C8E1315B43F}"/>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4</a:t>
                        </a:r>
                      </a:p>
                    </p:txBody>
                  </p:sp>
                  <p:sp>
                    <p:nvSpPr>
                      <p:cNvPr id="597" name="TextBox 596">
                        <a:extLst>
                          <a:ext uri="{FF2B5EF4-FFF2-40B4-BE49-F238E27FC236}">
                            <a16:creationId xmlns:a16="http://schemas.microsoft.com/office/drawing/2014/main" id="{47B0D48D-2FD1-3E4A-CB80-2F557FF02993}"/>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5</a:t>
                        </a:r>
                      </a:p>
                    </p:txBody>
                  </p:sp>
                  <p:sp>
                    <p:nvSpPr>
                      <p:cNvPr id="598" name="TextBox 597">
                        <a:extLst>
                          <a:ext uri="{FF2B5EF4-FFF2-40B4-BE49-F238E27FC236}">
                            <a16:creationId xmlns:a16="http://schemas.microsoft.com/office/drawing/2014/main" id="{5C4E5050-B1AD-0278-8B49-DCF0CE5F88AA}"/>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6</a:t>
                        </a:r>
                      </a:p>
                    </p:txBody>
                  </p:sp>
                </p:grpSp>
                <p:grpSp>
                  <p:nvGrpSpPr>
                    <p:cNvPr id="564" name="Group 563">
                      <a:extLst>
                        <a:ext uri="{FF2B5EF4-FFF2-40B4-BE49-F238E27FC236}">
                          <a16:creationId xmlns:a16="http://schemas.microsoft.com/office/drawing/2014/main" id="{30307CEF-BF2A-6D7F-ABCA-283B71DD3D55}"/>
                        </a:ext>
                      </a:extLst>
                    </p:cNvPr>
                    <p:cNvGrpSpPr/>
                    <p:nvPr/>
                  </p:nvGrpSpPr>
                  <p:grpSpPr>
                    <a:xfrm>
                      <a:off x="4315648" y="3858404"/>
                      <a:ext cx="1593084" cy="153888"/>
                      <a:chOff x="4315648" y="3774539"/>
                      <a:chExt cx="1593084" cy="153888"/>
                    </a:xfrm>
                  </p:grpSpPr>
                  <p:sp>
                    <p:nvSpPr>
                      <p:cNvPr id="565" name="TextBox 564">
                        <a:extLst>
                          <a:ext uri="{FF2B5EF4-FFF2-40B4-BE49-F238E27FC236}">
                            <a16:creationId xmlns:a16="http://schemas.microsoft.com/office/drawing/2014/main" id="{D4050300-C7C3-30FE-612F-B3D45F215863}"/>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3</a:t>
                        </a:r>
                      </a:p>
                    </p:txBody>
                  </p:sp>
                  <p:sp>
                    <p:nvSpPr>
                      <p:cNvPr id="566" name="TextBox 565">
                        <a:extLst>
                          <a:ext uri="{FF2B5EF4-FFF2-40B4-BE49-F238E27FC236}">
                            <a16:creationId xmlns:a16="http://schemas.microsoft.com/office/drawing/2014/main" id="{68FF0744-C1D8-6CDE-AFDD-544868DDD1E5}"/>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2</a:t>
                        </a:r>
                      </a:p>
                    </p:txBody>
                  </p:sp>
                  <p:sp>
                    <p:nvSpPr>
                      <p:cNvPr id="567" name="TextBox 566">
                        <a:extLst>
                          <a:ext uri="{FF2B5EF4-FFF2-40B4-BE49-F238E27FC236}">
                            <a16:creationId xmlns:a16="http://schemas.microsoft.com/office/drawing/2014/main" id="{B0FBDC13-6782-01CA-6211-219ABA77C79A}"/>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1</a:t>
                        </a:r>
                      </a:p>
                    </p:txBody>
                  </p:sp>
                  <p:sp>
                    <p:nvSpPr>
                      <p:cNvPr id="568" name="TextBox 567">
                        <a:extLst>
                          <a:ext uri="{FF2B5EF4-FFF2-40B4-BE49-F238E27FC236}">
                            <a16:creationId xmlns:a16="http://schemas.microsoft.com/office/drawing/2014/main" id="{A94CBA69-38A1-0012-C79F-567FC4B1C62E}"/>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0</a:t>
                        </a:r>
                      </a:p>
                    </p:txBody>
                  </p:sp>
                  <p:sp>
                    <p:nvSpPr>
                      <p:cNvPr id="569" name="TextBox 568">
                        <a:extLst>
                          <a:ext uri="{FF2B5EF4-FFF2-40B4-BE49-F238E27FC236}">
                            <a16:creationId xmlns:a16="http://schemas.microsoft.com/office/drawing/2014/main" id="{39E6B717-B931-33BA-EE4E-4356EF4FB0D6}"/>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570" name="TextBox 569">
                        <a:extLst>
                          <a:ext uri="{FF2B5EF4-FFF2-40B4-BE49-F238E27FC236}">
                            <a16:creationId xmlns:a16="http://schemas.microsoft.com/office/drawing/2014/main" id="{9D5257A0-9D39-C639-0653-6CC6E6C567B9}"/>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571" name="TextBox 570">
                        <a:extLst>
                          <a:ext uri="{FF2B5EF4-FFF2-40B4-BE49-F238E27FC236}">
                            <a16:creationId xmlns:a16="http://schemas.microsoft.com/office/drawing/2014/main" id="{E1364B48-F418-FBE8-6173-2F29C7AD0522}"/>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572" name="TextBox 571">
                        <a:extLst>
                          <a:ext uri="{FF2B5EF4-FFF2-40B4-BE49-F238E27FC236}">
                            <a16:creationId xmlns:a16="http://schemas.microsoft.com/office/drawing/2014/main" id="{2C3F0947-2560-8A6B-AB49-B7AA160C4E10}"/>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573" name="TextBox 572">
                        <a:extLst>
                          <a:ext uri="{FF2B5EF4-FFF2-40B4-BE49-F238E27FC236}">
                            <a16:creationId xmlns:a16="http://schemas.microsoft.com/office/drawing/2014/main" id="{6CB938E0-9A1F-F9A1-4E44-40B5269C3F84}"/>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574" name="TextBox 573">
                        <a:extLst>
                          <a:ext uri="{FF2B5EF4-FFF2-40B4-BE49-F238E27FC236}">
                            <a16:creationId xmlns:a16="http://schemas.microsoft.com/office/drawing/2014/main" id="{3CF4DC47-5D6D-1D1E-881B-C648FC8DD9D8}"/>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0</a:t>
                        </a:r>
                      </a:p>
                    </p:txBody>
                  </p:sp>
                  <p:sp>
                    <p:nvSpPr>
                      <p:cNvPr id="575" name="TextBox 574">
                        <a:extLst>
                          <a:ext uri="{FF2B5EF4-FFF2-40B4-BE49-F238E27FC236}">
                            <a16:creationId xmlns:a16="http://schemas.microsoft.com/office/drawing/2014/main" id="{EFAB4729-FDC8-9E0C-A137-391E2970FD7A}"/>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0</a:t>
                        </a:r>
                      </a:p>
                    </p:txBody>
                  </p:sp>
                  <p:sp>
                    <p:nvSpPr>
                      <p:cNvPr id="576" name="TextBox 575">
                        <a:extLst>
                          <a:ext uri="{FF2B5EF4-FFF2-40B4-BE49-F238E27FC236}">
                            <a16:creationId xmlns:a16="http://schemas.microsoft.com/office/drawing/2014/main" id="{67534E76-D11D-AC15-3A8F-F66FD4A18A6E}"/>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0</a:t>
                        </a:r>
                      </a:p>
                    </p:txBody>
                  </p:sp>
                  <p:sp>
                    <p:nvSpPr>
                      <p:cNvPr id="577" name="TextBox 576">
                        <a:extLst>
                          <a:ext uri="{FF2B5EF4-FFF2-40B4-BE49-F238E27FC236}">
                            <a16:creationId xmlns:a16="http://schemas.microsoft.com/office/drawing/2014/main" id="{92D232C6-4BEB-CDEC-C51D-F1ABE3B721BE}"/>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1</a:t>
                        </a:r>
                      </a:p>
                    </p:txBody>
                  </p:sp>
                  <p:sp>
                    <p:nvSpPr>
                      <p:cNvPr id="578" name="TextBox 577">
                        <a:extLst>
                          <a:ext uri="{FF2B5EF4-FFF2-40B4-BE49-F238E27FC236}">
                            <a16:creationId xmlns:a16="http://schemas.microsoft.com/office/drawing/2014/main" id="{78E32ED2-7CDD-6C96-8282-FA09B6E11962}"/>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2</a:t>
                        </a:r>
                      </a:p>
                    </p:txBody>
                  </p:sp>
                  <p:sp>
                    <p:nvSpPr>
                      <p:cNvPr id="579" name="TextBox 578">
                        <a:extLst>
                          <a:ext uri="{FF2B5EF4-FFF2-40B4-BE49-F238E27FC236}">
                            <a16:creationId xmlns:a16="http://schemas.microsoft.com/office/drawing/2014/main" id="{2E9B62BD-C62C-1676-835C-AB71CBB9E46D}"/>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3</a:t>
                        </a:r>
                      </a:p>
                    </p:txBody>
                  </p:sp>
                  <p:sp>
                    <p:nvSpPr>
                      <p:cNvPr id="580" name="TextBox 579">
                        <a:extLst>
                          <a:ext uri="{FF2B5EF4-FFF2-40B4-BE49-F238E27FC236}">
                            <a16:creationId xmlns:a16="http://schemas.microsoft.com/office/drawing/2014/main" id="{1F4F81C6-6228-B119-BAB8-C26A47BD79A3}"/>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4</a:t>
                        </a:r>
                      </a:p>
                    </p:txBody>
                  </p:sp>
                  <p:sp>
                    <p:nvSpPr>
                      <p:cNvPr id="581" name="TextBox 580">
                        <a:extLst>
                          <a:ext uri="{FF2B5EF4-FFF2-40B4-BE49-F238E27FC236}">
                            <a16:creationId xmlns:a16="http://schemas.microsoft.com/office/drawing/2014/main" id="{2AFE9F95-6849-A49F-434B-50065F08CC38}"/>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5</a:t>
                        </a:r>
                      </a:p>
                    </p:txBody>
                  </p:sp>
                </p:grpSp>
              </p:grpSp>
            </p:grpSp>
            <p:grpSp>
              <p:nvGrpSpPr>
                <p:cNvPr id="635" name="Group 634">
                  <a:extLst>
                    <a:ext uri="{FF2B5EF4-FFF2-40B4-BE49-F238E27FC236}">
                      <a16:creationId xmlns:a16="http://schemas.microsoft.com/office/drawing/2014/main" id="{207C539F-E7A7-AE22-8C79-D3BA5DBCC4E8}"/>
                    </a:ext>
                  </a:extLst>
                </p:cNvPr>
                <p:cNvGrpSpPr/>
                <p:nvPr/>
              </p:nvGrpSpPr>
              <p:grpSpPr>
                <a:xfrm>
                  <a:off x="4315648" y="4463778"/>
                  <a:ext cx="1593084" cy="411085"/>
                  <a:chOff x="4315648" y="3774539"/>
                  <a:chExt cx="1593084" cy="411085"/>
                </a:xfrm>
              </p:grpSpPr>
              <p:grpSp>
                <p:nvGrpSpPr>
                  <p:cNvPr id="636" name="Group 635">
                    <a:extLst>
                      <a:ext uri="{FF2B5EF4-FFF2-40B4-BE49-F238E27FC236}">
                        <a16:creationId xmlns:a16="http://schemas.microsoft.com/office/drawing/2014/main" id="{7B9A560E-2AFB-4C8D-7F62-0C547E74456E}"/>
                      </a:ext>
                    </a:extLst>
                  </p:cNvPr>
                  <p:cNvGrpSpPr/>
                  <p:nvPr/>
                </p:nvGrpSpPr>
                <p:grpSpPr>
                  <a:xfrm>
                    <a:off x="4315648" y="3774539"/>
                    <a:ext cx="1593084" cy="237753"/>
                    <a:chOff x="4315648" y="3774539"/>
                    <a:chExt cx="1593084" cy="237753"/>
                  </a:xfrm>
                </p:grpSpPr>
                <p:grpSp>
                  <p:nvGrpSpPr>
                    <p:cNvPr id="674" name="Group 673">
                      <a:extLst>
                        <a:ext uri="{FF2B5EF4-FFF2-40B4-BE49-F238E27FC236}">
                          <a16:creationId xmlns:a16="http://schemas.microsoft.com/office/drawing/2014/main" id="{5608681D-CBCE-63E9-B377-E3EF7678F33C}"/>
                        </a:ext>
                      </a:extLst>
                    </p:cNvPr>
                    <p:cNvGrpSpPr/>
                    <p:nvPr/>
                  </p:nvGrpSpPr>
                  <p:grpSpPr>
                    <a:xfrm>
                      <a:off x="4315648" y="3774539"/>
                      <a:ext cx="1593084" cy="153888"/>
                      <a:chOff x="4315648" y="3774539"/>
                      <a:chExt cx="1593084" cy="153888"/>
                    </a:xfrm>
                  </p:grpSpPr>
                  <p:sp>
                    <p:nvSpPr>
                      <p:cNvPr id="693" name="TextBox 692">
                        <a:extLst>
                          <a:ext uri="{FF2B5EF4-FFF2-40B4-BE49-F238E27FC236}">
                            <a16:creationId xmlns:a16="http://schemas.microsoft.com/office/drawing/2014/main" id="{800927B3-465C-F0B2-5E6F-F5512F1EB554}"/>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3</a:t>
                        </a:r>
                      </a:p>
                    </p:txBody>
                  </p:sp>
                  <p:sp>
                    <p:nvSpPr>
                      <p:cNvPr id="694" name="TextBox 693">
                        <a:extLst>
                          <a:ext uri="{FF2B5EF4-FFF2-40B4-BE49-F238E27FC236}">
                            <a16:creationId xmlns:a16="http://schemas.microsoft.com/office/drawing/2014/main" id="{F86CAFDE-E4E7-FB19-EF28-174E1F488C64}"/>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2</a:t>
                        </a:r>
                      </a:p>
                    </p:txBody>
                  </p:sp>
                  <p:sp>
                    <p:nvSpPr>
                      <p:cNvPr id="695" name="TextBox 694">
                        <a:extLst>
                          <a:ext uri="{FF2B5EF4-FFF2-40B4-BE49-F238E27FC236}">
                            <a16:creationId xmlns:a16="http://schemas.microsoft.com/office/drawing/2014/main" id="{570202D7-55ED-8965-E072-2F400602AFF3}"/>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1</a:t>
                        </a:r>
                      </a:p>
                    </p:txBody>
                  </p:sp>
                  <p:sp>
                    <p:nvSpPr>
                      <p:cNvPr id="696" name="TextBox 695">
                        <a:extLst>
                          <a:ext uri="{FF2B5EF4-FFF2-40B4-BE49-F238E27FC236}">
                            <a16:creationId xmlns:a16="http://schemas.microsoft.com/office/drawing/2014/main" id="{56358038-7267-C1F6-FDD5-5D91C37964CF}"/>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0</a:t>
                        </a:r>
                      </a:p>
                    </p:txBody>
                  </p:sp>
                  <p:sp>
                    <p:nvSpPr>
                      <p:cNvPr id="697" name="TextBox 696">
                        <a:extLst>
                          <a:ext uri="{FF2B5EF4-FFF2-40B4-BE49-F238E27FC236}">
                            <a16:creationId xmlns:a16="http://schemas.microsoft.com/office/drawing/2014/main" id="{943EAB0D-E754-8610-4752-06518D6F6D77}"/>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698" name="TextBox 697">
                        <a:extLst>
                          <a:ext uri="{FF2B5EF4-FFF2-40B4-BE49-F238E27FC236}">
                            <a16:creationId xmlns:a16="http://schemas.microsoft.com/office/drawing/2014/main" id="{54EBCDA3-D46F-3863-3CD1-6ADF3C09F9DF}"/>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699" name="TextBox 698">
                        <a:extLst>
                          <a:ext uri="{FF2B5EF4-FFF2-40B4-BE49-F238E27FC236}">
                            <a16:creationId xmlns:a16="http://schemas.microsoft.com/office/drawing/2014/main" id="{E464452C-CBBD-D9D3-CB29-C904AB2E1EDE}"/>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700" name="TextBox 699">
                        <a:extLst>
                          <a:ext uri="{FF2B5EF4-FFF2-40B4-BE49-F238E27FC236}">
                            <a16:creationId xmlns:a16="http://schemas.microsoft.com/office/drawing/2014/main" id="{267A153F-3C7C-F2A4-4F43-35922C9169AC}"/>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701" name="TextBox 700">
                        <a:extLst>
                          <a:ext uri="{FF2B5EF4-FFF2-40B4-BE49-F238E27FC236}">
                            <a16:creationId xmlns:a16="http://schemas.microsoft.com/office/drawing/2014/main" id="{267A796C-85B0-7502-3416-F663BE92E140}"/>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702" name="TextBox 701">
                        <a:extLst>
                          <a:ext uri="{FF2B5EF4-FFF2-40B4-BE49-F238E27FC236}">
                            <a16:creationId xmlns:a16="http://schemas.microsoft.com/office/drawing/2014/main" id="{4CF1D40E-AD51-8A13-9228-4C19BDE822CD}"/>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0</a:t>
                        </a:r>
                      </a:p>
                    </p:txBody>
                  </p:sp>
                  <p:sp>
                    <p:nvSpPr>
                      <p:cNvPr id="703" name="TextBox 702">
                        <a:extLst>
                          <a:ext uri="{FF2B5EF4-FFF2-40B4-BE49-F238E27FC236}">
                            <a16:creationId xmlns:a16="http://schemas.microsoft.com/office/drawing/2014/main" id="{8F197D5F-19F9-6978-4EE9-DD76EEEF4C4A}"/>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0</a:t>
                        </a:r>
                      </a:p>
                    </p:txBody>
                  </p:sp>
                  <p:sp>
                    <p:nvSpPr>
                      <p:cNvPr id="704" name="TextBox 703">
                        <a:extLst>
                          <a:ext uri="{FF2B5EF4-FFF2-40B4-BE49-F238E27FC236}">
                            <a16:creationId xmlns:a16="http://schemas.microsoft.com/office/drawing/2014/main" id="{7E74AEC0-D718-329C-BB2E-8070CDF2E13B}"/>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0</a:t>
                        </a:r>
                      </a:p>
                    </p:txBody>
                  </p:sp>
                  <p:sp>
                    <p:nvSpPr>
                      <p:cNvPr id="705" name="TextBox 704">
                        <a:extLst>
                          <a:ext uri="{FF2B5EF4-FFF2-40B4-BE49-F238E27FC236}">
                            <a16:creationId xmlns:a16="http://schemas.microsoft.com/office/drawing/2014/main" id="{770BEFAE-5DEC-0DB2-FD2B-F7221113D82F}"/>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1</a:t>
                        </a:r>
                      </a:p>
                    </p:txBody>
                  </p:sp>
                  <p:sp>
                    <p:nvSpPr>
                      <p:cNvPr id="706" name="TextBox 705">
                        <a:extLst>
                          <a:ext uri="{FF2B5EF4-FFF2-40B4-BE49-F238E27FC236}">
                            <a16:creationId xmlns:a16="http://schemas.microsoft.com/office/drawing/2014/main" id="{BBB8490A-C743-9502-0DD8-9D405C070C67}"/>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1</a:t>
                        </a:r>
                      </a:p>
                    </p:txBody>
                  </p:sp>
                  <p:sp>
                    <p:nvSpPr>
                      <p:cNvPr id="707" name="TextBox 706">
                        <a:extLst>
                          <a:ext uri="{FF2B5EF4-FFF2-40B4-BE49-F238E27FC236}">
                            <a16:creationId xmlns:a16="http://schemas.microsoft.com/office/drawing/2014/main" id="{23544906-51C4-4221-471C-C183BD5475EA}"/>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2</a:t>
                        </a:r>
                      </a:p>
                    </p:txBody>
                  </p:sp>
                  <p:sp>
                    <p:nvSpPr>
                      <p:cNvPr id="708" name="TextBox 707">
                        <a:extLst>
                          <a:ext uri="{FF2B5EF4-FFF2-40B4-BE49-F238E27FC236}">
                            <a16:creationId xmlns:a16="http://schemas.microsoft.com/office/drawing/2014/main" id="{DB2FCBBF-B852-0DFA-9F83-5B4D6536756C}"/>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3</a:t>
                        </a:r>
                      </a:p>
                    </p:txBody>
                  </p:sp>
                  <p:sp>
                    <p:nvSpPr>
                      <p:cNvPr id="709" name="TextBox 708">
                        <a:extLst>
                          <a:ext uri="{FF2B5EF4-FFF2-40B4-BE49-F238E27FC236}">
                            <a16:creationId xmlns:a16="http://schemas.microsoft.com/office/drawing/2014/main" id="{17F19313-882E-C403-68AC-32A62FDFF994}"/>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4</a:t>
                        </a:r>
                      </a:p>
                    </p:txBody>
                  </p:sp>
                </p:grpSp>
                <p:grpSp>
                  <p:nvGrpSpPr>
                    <p:cNvPr id="675" name="Group 674">
                      <a:extLst>
                        <a:ext uri="{FF2B5EF4-FFF2-40B4-BE49-F238E27FC236}">
                          <a16:creationId xmlns:a16="http://schemas.microsoft.com/office/drawing/2014/main" id="{48EBA8DA-0240-7BBD-5CD6-3267E2049B0F}"/>
                        </a:ext>
                      </a:extLst>
                    </p:cNvPr>
                    <p:cNvGrpSpPr/>
                    <p:nvPr/>
                  </p:nvGrpSpPr>
                  <p:grpSpPr>
                    <a:xfrm>
                      <a:off x="4315648" y="3858404"/>
                      <a:ext cx="1593084" cy="153888"/>
                      <a:chOff x="4315648" y="3774539"/>
                      <a:chExt cx="1593084" cy="153888"/>
                    </a:xfrm>
                  </p:grpSpPr>
                  <p:sp>
                    <p:nvSpPr>
                      <p:cNvPr id="676" name="TextBox 675">
                        <a:extLst>
                          <a:ext uri="{FF2B5EF4-FFF2-40B4-BE49-F238E27FC236}">
                            <a16:creationId xmlns:a16="http://schemas.microsoft.com/office/drawing/2014/main" id="{807FA232-15C1-00B0-D00A-3A3D71509370}"/>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3</a:t>
                        </a:r>
                      </a:p>
                    </p:txBody>
                  </p:sp>
                  <p:sp>
                    <p:nvSpPr>
                      <p:cNvPr id="677" name="TextBox 676">
                        <a:extLst>
                          <a:ext uri="{FF2B5EF4-FFF2-40B4-BE49-F238E27FC236}">
                            <a16:creationId xmlns:a16="http://schemas.microsoft.com/office/drawing/2014/main" id="{9231813D-BD8A-E455-5DB3-E723C90E3359}"/>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2</a:t>
                        </a:r>
                      </a:p>
                    </p:txBody>
                  </p:sp>
                  <p:sp>
                    <p:nvSpPr>
                      <p:cNvPr id="678" name="TextBox 677">
                        <a:extLst>
                          <a:ext uri="{FF2B5EF4-FFF2-40B4-BE49-F238E27FC236}">
                            <a16:creationId xmlns:a16="http://schemas.microsoft.com/office/drawing/2014/main" id="{66B83D23-9550-192C-B397-A851A85A1428}"/>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1</a:t>
                        </a:r>
                      </a:p>
                    </p:txBody>
                  </p:sp>
                  <p:sp>
                    <p:nvSpPr>
                      <p:cNvPr id="679" name="TextBox 678">
                        <a:extLst>
                          <a:ext uri="{FF2B5EF4-FFF2-40B4-BE49-F238E27FC236}">
                            <a16:creationId xmlns:a16="http://schemas.microsoft.com/office/drawing/2014/main" id="{6FC62097-4726-30AB-E44B-AE95D4E676E9}"/>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0</a:t>
                        </a:r>
                      </a:p>
                    </p:txBody>
                  </p:sp>
                  <p:sp>
                    <p:nvSpPr>
                      <p:cNvPr id="680" name="TextBox 679">
                        <a:extLst>
                          <a:ext uri="{FF2B5EF4-FFF2-40B4-BE49-F238E27FC236}">
                            <a16:creationId xmlns:a16="http://schemas.microsoft.com/office/drawing/2014/main" id="{96971CDB-FDD5-5CD9-1A25-5F3876969441}"/>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681" name="TextBox 680">
                        <a:extLst>
                          <a:ext uri="{FF2B5EF4-FFF2-40B4-BE49-F238E27FC236}">
                            <a16:creationId xmlns:a16="http://schemas.microsoft.com/office/drawing/2014/main" id="{2BF6B195-6B1A-75AE-9FA8-E5CE463EBB25}"/>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682" name="TextBox 681">
                        <a:extLst>
                          <a:ext uri="{FF2B5EF4-FFF2-40B4-BE49-F238E27FC236}">
                            <a16:creationId xmlns:a16="http://schemas.microsoft.com/office/drawing/2014/main" id="{3A046C28-D81E-A7AB-D4EF-09A98FC40F4E}"/>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683" name="TextBox 682">
                        <a:extLst>
                          <a:ext uri="{FF2B5EF4-FFF2-40B4-BE49-F238E27FC236}">
                            <a16:creationId xmlns:a16="http://schemas.microsoft.com/office/drawing/2014/main" id="{F2AD3B2E-E6FD-E8FC-7B5A-34F2F7A0E497}"/>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684" name="TextBox 683">
                        <a:extLst>
                          <a:ext uri="{FF2B5EF4-FFF2-40B4-BE49-F238E27FC236}">
                            <a16:creationId xmlns:a16="http://schemas.microsoft.com/office/drawing/2014/main" id="{95C31FDB-4F2C-C165-B84C-A99FD7AF20AC}"/>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685" name="TextBox 684">
                        <a:extLst>
                          <a:ext uri="{FF2B5EF4-FFF2-40B4-BE49-F238E27FC236}">
                            <a16:creationId xmlns:a16="http://schemas.microsoft.com/office/drawing/2014/main" id="{D4E50FF2-BCA0-2A75-A3F8-790982E59291}"/>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0</a:t>
                        </a:r>
                      </a:p>
                    </p:txBody>
                  </p:sp>
                  <p:sp>
                    <p:nvSpPr>
                      <p:cNvPr id="686" name="TextBox 685">
                        <a:extLst>
                          <a:ext uri="{FF2B5EF4-FFF2-40B4-BE49-F238E27FC236}">
                            <a16:creationId xmlns:a16="http://schemas.microsoft.com/office/drawing/2014/main" id="{414E0469-FF73-003F-A893-2A4174544488}"/>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0</a:t>
                        </a:r>
                      </a:p>
                    </p:txBody>
                  </p:sp>
                  <p:sp>
                    <p:nvSpPr>
                      <p:cNvPr id="687" name="TextBox 686">
                        <a:extLst>
                          <a:ext uri="{FF2B5EF4-FFF2-40B4-BE49-F238E27FC236}">
                            <a16:creationId xmlns:a16="http://schemas.microsoft.com/office/drawing/2014/main" id="{493EF5D2-3EC6-4231-4E0A-0305A40A73BB}"/>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0</a:t>
                        </a:r>
                      </a:p>
                    </p:txBody>
                  </p:sp>
                  <p:sp>
                    <p:nvSpPr>
                      <p:cNvPr id="688" name="TextBox 687">
                        <a:extLst>
                          <a:ext uri="{FF2B5EF4-FFF2-40B4-BE49-F238E27FC236}">
                            <a16:creationId xmlns:a16="http://schemas.microsoft.com/office/drawing/2014/main" id="{F404EFC3-E697-E4AA-D9B9-C511425B9782}"/>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0</a:t>
                        </a:r>
                      </a:p>
                    </p:txBody>
                  </p:sp>
                  <p:sp>
                    <p:nvSpPr>
                      <p:cNvPr id="689" name="TextBox 688">
                        <a:extLst>
                          <a:ext uri="{FF2B5EF4-FFF2-40B4-BE49-F238E27FC236}">
                            <a16:creationId xmlns:a16="http://schemas.microsoft.com/office/drawing/2014/main" id="{46B60B5A-57CB-7F16-40E7-BA7D52D348F7}"/>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1</a:t>
                        </a:r>
                      </a:p>
                    </p:txBody>
                  </p:sp>
                  <p:sp>
                    <p:nvSpPr>
                      <p:cNvPr id="690" name="TextBox 689">
                        <a:extLst>
                          <a:ext uri="{FF2B5EF4-FFF2-40B4-BE49-F238E27FC236}">
                            <a16:creationId xmlns:a16="http://schemas.microsoft.com/office/drawing/2014/main" id="{AF3FFB38-7C83-F3E1-A665-7E4E22EFCA99}"/>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2</a:t>
                        </a:r>
                      </a:p>
                    </p:txBody>
                  </p:sp>
                  <p:sp>
                    <p:nvSpPr>
                      <p:cNvPr id="691" name="TextBox 690">
                        <a:extLst>
                          <a:ext uri="{FF2B5EF4-FFF2-40B4-BE49-F238E27FC236}">
                            <a16:creationId xmlns:a16="http://schemas.microsoft.com/office/drawing/2014/main" id="{5052BD78-3867-97E7-9B5B-870EDD847008}"/>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3</a:t>
                        </a:r>
                      </a:p>
                    </p:txBody>
                  </p:sp>
                  <p:sp>
                    <p:nvSpPr>
                      <p:cNvPr id="692" name="TextBox 691">
                        <a:extLst>
                          <a:ext uri="{FF2B5EF4-FFF2-40B4-BE49-F238E27FC236}">
                            <a16:creationId xmlns:a16="http://schemas.microsoft.com/office/drawing/2014/main" id="{66AF6834-41D3-51D0-2FB6-B8BB10EF3754}"/>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4</a:t>
                        </a:r>
                      </a:p>
                    </p:txBody>
                  </p:sp>
                </p:grpSp>
              </p:grpSp>
              <p:grpSp>
                <p:nvGrpSpPr>
                  <p:cNvPr id="637" name="Group 636">
                    <a:extLst>
                      <a:ext uri="{FF2B5EF4-FFF2-40B4-BE49-F238E27FC236}">
                        <a16:creationId xmlns:a16="http://schemas.microsoft.com/office/drawing/2014/main" id="{4F00C08B-76DC-739D-63B1-F79CFBCFB610}"/>
                      </a:ext>
                    </a:extLst>
                  </p:cNvPr>
                  <p:cNvGrpSpPr/>
                  <p:nvPr/>
                </p:nvGrpSpPr>
                <p:grpSpPr>
                  <a:xfrm>
                    <a:off x="4315648" y="3947871"/>
                    <a:ext cx="1593084" cy="237753"/>
                    <a:chOff x="4315648" y="3774539"/>
                    <a:chExt cx="1593084" cy="237753"/>
                  </a:xfrm>
                </p:grpSpPr>
                <p:grpSp>
                  <p:nvGrpSpPr>
                    <p:cNvPr id="638" name="Group 637">
                      <a:extLst>
                        <a:ext uri="{FF2B5EF4-FFF2-40B4-BE49-F238E27FC236}">
                          <a16:creationId xmlns:a16="http://schemas.microsoft.com/office/drawing/2014/main" id="{B387ED5C-6E0D-2737-5B49-044C0D578695}"/>
                        </a:ext>
                      </a:extLst>
                    </p:cNvPr>
                    <p:cNvGrpSpPr/>
                    <p:nvPr/>
                  </p:nvGrpSpPr>
                  <p:grpSpPr>
                    <a:xfrm>
                      <a:off x="4315648" y="3774539"/>
                      <a:ext cx="1593084" cy="153888"/>
                      <a:chOff x="4315648" y="3774539"/>
                      <a:chExt cx="1593084" cy="153888"/>
                    </a:xfrm>
                  </p:grpSpPr>
                  <p:sp>
                    <p:nvSpPr>
                      <p:cNvPr id="657" name="TextBox 656">
                        <a:extLst>
                          <a:ext uri="{FF2B5EF4-FFF2-40B4-BE49-F238E27FC236}">
                            <a16:creationId xmlns:a16="http://schemas.microsoft.com/office/drawing/2014/main" id="{55F11BBC-5325-9FD9-EF95-0C1E968CD0FB}"/>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3</a:t>
                        </a:r>
                      </a:p>
                    </p:txBody>
                  </p:sp>
                  <p:sp>
                    <p:nvSpPr>
                      <p:cNvPr id="658" name="TextBox 657">
                        <a:extLst>
                          <a:ext uri="{FF2B5EF4-FFF2-40B4-BE49-F238E27FC236}">
                            <a16:creationId xmlns:a16="http://schemas.microsoft.com/office/drawing/2014/main" id="{336C6C1C-8C6E-03FF-E886-E5463A81543A}"/>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2</a:t>
                        </a:r>
                      </a:p>
                    </p:txBody>
                  </p:sp>
                  <p:sp>
                    <p:nvSpPr>
                      <p:cNvPr id="659" name="TextBox 658">
                        <a:extLst>
                          <a:ext uri="{FF2B5EF4-FFF2-40B4-BE49-F238E27FC236}">
                            <a16:creationId xmlns:a16="http://schemas.microsoft.com/office/drawing/2014/main" id="{24D20C94-CE55-6693-F2FA-1022B20E2FAA}"/>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1</a:t>
                        </a:r>
                      </a:p>
                    </p:txBody>
                  </p:sp>
                  <p:sp>
                    <p:nvSpPr>
                      <p:cNvPr id="660" name="TextBox 659">
                        <a:extLst>
                          <a:ext uri="{FF2B5EF4-FFF2-40B4-BE49-F238E27FC236}">
                            <a16:creationId xmlns:a16="http://schemas.microsoft.com/office/drawing/2014/main" id="{A76031DC-EFEB-45F6-C6A2-325F00124F55}"/>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0</a:t>
                        </a:r>
                      </a:p>
                    </p:txBody>
                  </p:sp>
                  <p:sp>
                    <p:nvSpPr>
                      <p:cNvPr id="661" name="TextBox 660">
                        <a:extLst>
                          <a:ext uri="{FF2B5EF4-FFF2-40B4-BE49-F238E27FC236}">
                            <a16:creationId xmlns:a16="http://schemas.microsoft.com/office/drawing/2014/main" id="{333FD992-09FD-F650-4A4A-202FBA4F4282}"/>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662" name="TextBox 661">
                        <a:extLst>
                          <a:ext uri="{FF2B5EF4-FFF2-40B4-BE49-F238E27FC236}">
                            <a16:creationId xmlns:a16="http://schemas.microsoft.com/office/drawing/2014/main" id="{932D0701-2BE7-6DE5-7C21-BF3834C4D565}"/>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663" name="TextBox 662">
                        <a:extLst>
                          <a:ext uri="{FF2B5EF4-FFF2-40B4-BE49-F238E27FC236}">
                            <a16:creationId xmlns:a16="http://schemas.microsoft.com/office/drawing/2014/main" id="{9216C945-23C1-383E-15D3-7645ECBBDCE5}"/>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664" name="TextBox 663">
                        <a:extLst>
                          <a:ext uri="{FF2B5EF4-FFF2-40B4-BE49-F238E27FC236}">
                            <a16:creationId xmlns:a16="http://schemas.microsoft.com/office/drawing/2014/main" id="{870B87E8-0AF0-D527-10FE-89CFB59B88D2}"/>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665" name="TextBox 664">
                        <a:extLst>
                          <a:ext uri="{FF2B5EF4-FFF2-40B4-BE49-F238E27FC236}">
                            <a16:creationId xmlns:a16="http://schemas.microsoft.com/office/drawing/2014/main" id="{C3715963-D4CA-B4DE-70EE-6ACF7C40B22D}"/>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666" name="TextBox 665">
                        <a:extLst>
                          <a:ext uri="{FF2B5EF4-FFF2-40B4-BE49-F238E27FC236}">
                            <a16:creationId xmlns:a16="http://schemas.microsoft.com/office/drawing/2014/main" id="{03518749-196E-FFB2-CB7F-F868456DAF7E}"/>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0</a:t>
                        </a:r>
                      </a:p>
                    </p:txBody>
                  </p:sp>
                  <p:sp>
                    <p:nvSpPr>
                      <p:cNvPr id="667" name="TextBox 666">
                        <a:extLst>
                          <a:ext uri="{FF2B5EF4-FFF2-40B4-BE49-F238E27FC236}">
                            <a16:creationId xmlns:a16="http://schemas.microsoft.com/office/drawing/2014/main" id="{18CBBAC2-7B6D-3CA9-0851-DBD6AFC5A47D}"/>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0</a:t>
                        </a:r>
                      </a:p>
                    </p:txBody>
                  </p:sp>
                  <p:sp>
                    <p:nvSpPr>
                      <p:cNvPr id="668" name="TextBox 667">
                        <a:extLst>
                          <a:ext uri="{FF2B5EF4-FFF2-40B4-BE49-F238E27FC236}">
                            <a16:creationId xmlns:a16="http://schemas.microsoft.com/office/drawing/2014/main" id="{44C39C58-D025-C290-C4EA-612C1B44C0C5}"/>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0</a:t>
                        </a:r>
                      </a:p>
                    </p:txBody>
                  </p:sp>
                  <p:sp>
                    <p:nvSpPr>
                      <p:cNvPr id="669" name="TextBox 668">
                        <a:extLst>
                          <a:ext uri="{FF2B5EF4-FFF2-40B4-BE49-F238E27FC236}">
                            <a16:creationId xmlns:a16="http://schemas.microsoft.com/office/drawing/2014/main" id="{2C347EC4-8ABC-B70D-B469-1997E40526D7}"/>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0</a:t>
                        </a:r>
                      </a:p>
                    </p:txBody>
                  </p:sp>
                  <p:sp>
                    <p:nvSpPr>
                      <p:cNvPr id="670" name="TextBox 669">
                        <a:extLst>
                          <a:ext uri="{FF2B5EF4-FFF2-40B4-BE49-F238E27FC236}">
                            <a16:creationId xmlns:a16="http://schemas.microsoft.com/office/drawing/2014/main" id="{9FEC11F9-52F2-5497-907E-5E73D233CCED}"/>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1</a:t>
                        </a:r>
                      </a:p>
                    </p:txBody>
                  </p:sp>
                  <p:sp>
                    <p:nvSpPr>
                      <p:cNvPr id="671" name="TextBox 670">
                        <a:extLst>
                          <a:ext uri="{FF2B5EF4-FFF2-40B4-BE49-F238E27FC236}">
                            <a16:creationId xmlns:a16="http://schemas.microsoft.com/office/drawing/2014/main" id="{823C8A9E-CBE5-A239-701C-85E4FD783991}"/>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2</a:t>
                        </a:r>
                      </a:p>
                    </p:txBody>
                  </p:sp>
                  <p:sp>
                    <p:nvSpPr>
                      <p:cNvPr id="672" name="TextBox 671">
                        <a:extLst>
                          <a:ext uri="{FF2B5EF4-FFF2-40B4-BE49-F238E27FC236}">
                            <a16:creationId xmlns:a16="http://schemas.microsoft.com/office/drawing/2014/main" id="{B69A3919-D5C0-F3D3-22C0-EB09A8216C55}"/>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3</a:t>
                        </a:r>
                      </a:p>
                    </p:txBody>
                  </p:sp>
                  <p:sp>
                    <p:nvSpPr>
                      <p:cNvPr id="673" name="TextBox 672">
                        <a:extLst>
                          <a:ext uri="{FF2B5EF4-FFF2-40B4-BE49-F238E27FC236}">
                            <a16:creationId xmlns:a16="http://schemas.microsoft.com/office/drawing/2014/main" id="{E266E5F1-7BA1-2496-4E2A-83508B77C597}"/>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4</a:t>
                        </a:r>
                      </a:p>
                    </p:txBody>
                  </p:sp>
                </p:grpSp>
                <p:grpSp>
                  <p:nvGrpSpPr>
                    <p:cNvPr id="639" name="Group 638">
                      <a:extLst>
                        <a:ext uri="{FF2B5EF4-FFF2-40B4-BE49-F238E27FC236}">
                          <a16:creationId xmlns:a16="http://schemas.microsoft.com/office/drawing/2014/main" id="{0591368B-7AD7-23A4-00C5-C9710FE0CA02}"/>
                        </a:ext>
                      </a:extLst>
                    </p:cNvPr>
                    <p:cNvGrpSpPr/>
                    <p:nvPr/>
                  </p:nvGrpSpPr>
                  <p:grpSpPr>
                    <a:xfrm>
                      <a:off x="4315648" y="3858404"/>
                      <a:ext cx="1593084" cy="153888"/>
                      <a:chOff x="4315648" y="3774539"/>
                      <a:chExt cx="1593084" cy="153888"/>
                    </a:xfrm>
                  </p:grpSpPr>
                  <p:sp>
                    <p:nvSpPr>
                      <p:cNvPr id="640" name="TextBox 639">
                        <a:extLst>
                          <a:ext uri="{FF2B5EF4-FFF2-40B4-BE49-F238E27FC236}">
                            <a16:creationId xmlns:a16="http://schemas.microsoft.com/office/drawing/2014/main" id="{93EA5F35-B55F-4F3A-2C9A-C81DB2A086C7}"/>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4</a:t>
                        </a:r>
                      </a:p>
                    </p:txBody>
                  </p:sp>
                  <p:sp>
                    <p:nvSpPr>
                      <p:cNvPr id="641" name="TextBox 640">
                        <a:extLst>
                          <a:ext uri="{FF2B5EF4-FFF2-40B4-BE49-F238E27FC236}">
                            <a16:creationId xmlns:a16="http://schemas.microsoft.com/office/drawing/2014/main" id="{231FC189-7747-6880-2783-1721DC630C4B}"/>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3</a:t>
                        </a:r>
                      </a:p>
                    </p:txBody>
                  </p:sp>
                  <p:sp>
                    <p:nvSpPr>
                      <p:cNvPr id="642" name="TextBox 641">
                        <a:extLst>
                          <a:ext uri="{FF2B5EF4-FFF2-40B4-BE49-F238E27FC236}">
                            <a16:creationId xmlns:a16="http://schemas.microsoft.com/office/drawing/2014/main" id="{478859ED-C732-49E0-AAB3-5A56B1903BA4}"/>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2</a:t>
                        </a:r>
                      </a:p>
                    </p:txBody>
                  </p:sp>
                  <p:sp>
                    <p:nvSpPr>
                      <p:cNvPr id="643" name="TextBox 642">
                        <a:extLst>
                          <a:ext uri="{FF2B5EF4-FFF2-40B4-BE49-F238E27FC236}">
                            <a16:creationId xmlns:a16="http://schemas.microsoft.com/office/drawing/2014/main" id="{45801E99-3161-92A3-375A-3E69D0459678}"/>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1</a:t>
                        </a:r>
                      </a:p>
                    </p:txBody>
                  </p:sp>
                  <p:sp>
                    <p:nvSpPr>
                      <p:cNvPr id="644" name="TextBox 643">
                        <a:extLst>
                          <a:ext uri="{FF2B5EF4-FFF2-40B4-BE49-F238E27FC236}">
                            <a16:creationId xmlns:a16="http://schemas.microsoft.com/office/drawing/2014/main" id="{5B5AE966-C37D-9F58-1771-A27483BE8306}"/>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645" name="TextBox 644">
                        <a:extLst>
                          <a:ext uri="{FF2B5EF4-FFF2-40B4-BE49-F238E27FC236}">
                            <a16:creationId xmlns:a16="http://schemas.microsoft.com/office/drawing/2014/main" id="{21B798F4-FB62-09FB-FDA8-767D88E28283}"/>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646" name="TextBox 645">
                        <a:extLst>
                          <a:ext uri="{FF2B5EF4-FFF2-40B4-BE49-F238E27FC236}">
                            <a16:creationId xmlns:a16="http://schemas.microsoft.com/office/drawing/2014/main" id="{FECA5D5E-E447-FB7E-CA97-5354FAE631B6}"/>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647" name="TextBox 646">
                        <a:extLst>
                          <a:ext uri="{FF2B5EF4-FFF2-40B4-BE49-F238E27FC236}">
                            <a16:creationId xmlns:a16="http://schemas.microsoft.com/office/drawing/2014/main" id="{32CE48B4-F02C-239D-4608-15200E4A9F03}"/>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648" name="TextBox 647">
                        <a:extLst>
                          <a:ext uri="{FF2B5EF4-FFF2-40B4-BE49-F238E27FC236}">
                            <a16:creationId xmlns:a16="http://schemas.microsoft.com/office/drawing/2014/main" id="{3E98D34B-4BCD-CB98-BDEC-E69ECFD1545E}"/>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649" name="TextBox 648">
                        <a:extLst>
                          <a:ext uri="{FF2B5EF4-FFF2-40B4-BE49-F238E27FC236}">
                            <a16:creationId xmlns:a16="http://schemas.microsoft.com/office/drawing/2014/main" id="{988AA5EE-86D6-DFAB-18B7-FE195A163D9F}"/>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0</a:t>
                        </a:r>
                      </a:p>
                    </p:txBody>
                  </p:sp>
                  <p:sp>
                    <p:nvSpPr>
                      <p:cNvPr id="650" name="TextBox 649">
                        <a:extLst>
                          <a:ext uri="{FF2B5EF4-FFF2-40B4-BE49-F238E27FC236}">
                            <a16:creationId xmlns:a16="http://schemas.microsoft.com/office/drawing/2014/main" id="{F0E9FB6F-40C3-BFF6-7D8A-D85FBAA9D4A4}"/>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0</a:t>
                        </a:r>
                      </a:p>
                    </p:txBody>
                  </p:sp>
                  <p:sp>
                    <p:nvSpPr>
                      <p:cNvPr id="651" name="TextBox 650">
                        <a:extLst>
                          <a:ext uri="{FF2B5EF4-FFF2-40B4-BE49-F238E27FC236}">
                            <a16:creationId xmlns:a16="http://schemas.microsoft.com/office/drawing/2014/main" id="{69FA7429-5135-1AAC-1DA0-EABBC82035A6}"/>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0</a:t>
                        </a:r>
                      </a:p>
                    </p:txBody>
                  </p:sp>
                  <p:sp>
                    <p:nvSpPr>
                      <p:cNvPr id="652" name="TextBox 651">
                        <a:extLst>
                          <a:ext uri="{FF2B5EF4-FFF2-40B4-BE49-F238E27FC236}">
                            <a16:creationId xmlns:a16="http://schemas.microsoft.com/office/drawing/2014/main" id="{CF8CD013-CADC-25E3-00AD-9243124939A2}"/>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0</a:t>
                        </a:r>
                      </a:p>
                    </p:txBody>
                  </p:sp>
                  <p:sp>
                    <p:nvSpPr>
                      <p:cNvPr id="653" name="TextBox 652">
                        <a:extLst>
                          <a:ext uri="{FF2B5EF4-FFF2-40B4-BE49-F238E27FC236}">
                            <a16:creationId xmlns:a16="http://schemas.microsoft.com/office/drawing/2014/main" id="{7B115A9D-D9C8-8824-0E38-A316969CB4A8}"/>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1</a:t>
                        </a:r>
                      </a:p>
                    </p:txBody>
                  </p:sp>
                  <p:sp>
                    <p:nvSpPr>
                      <p:cNvPr id="654" name="TextBox 653">
                        <a:extLst>
                          <a:ext uri="{FF2B5EF4-FFF2-40B4-BE49-F238E27FC236}">
                            <a16:creationId xmlns:a16="http://schemas.microsoft.com/office/drawing/2014/main" id="{F330DFEC-2BC6-4D85-9E76-1A519A57268C}"/>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2</a:t>
                        </a:r>
                      </a:p>
                    </p:txBody>
                  </p:sp>
                  <p:sp>
                    <p:nvSpPr>
                      <p:cNvPr id="655" name="TextBox 654">
                        <a:extLst>
                          <a:ext uri="{FF2B5EF4-FFF2-40B4-BE49-F238E27FC236}">
                            <a16:creationId xmlns:a16="http://schemas.microsoft.com/office/drawing/2014/main" id="{50A4BA7E-9631-4F36-EC26-BC809BBFF4DF}"/>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3</a:t>
                        </a:r>
                      </a:p>
                    </p:txBody>
                  </p:sp>
                  <p:sp>
                    <p:nvSpPr>
                      <p:cNvPr id="656" name="TextBox 655">
                        <a:extLst>
                          <a:ext uri="{FF2B5EF4-FFF2-40B4-BE49-F238E27FC236}">
                            <a16:creationId xmlns:a16="http://schemas.microsoft.com/office/drawing/2014/main" id="{A7072D9D-3BB6-A408-C554-A46B4DF80566}"/>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4</a:t>
                        </a:r>
                      </a:p>
                    </p:txBody>
                  </p:sp>
                </p:grpSp>
              </p:grpSp>
            </p:grpSp>
            <p:grpSp>
              <p:nvGrpSpPr>
                <p:cNvPr id="710" name="Group 709">
                  <a:extLst>
                    <a:ext uri="{FF2B5EF4-FFF2-40B4-BE49-F238E27FC236}">
                      <a16:creationId xmlns:a16="http://schemas.microsoft.com/office/drawing/2014/main" id="{29470B28-982C-71B5-DDC3-CD4DE5E28F2C}"/>
                    </a:ext>
                  </a:extLst>
                </p:cNvPr>
                <p:cNvGrpSpPr/>
                <p:nvPr/>
              </p:nvGrpSpPr>
              <p:grpSpPr>
                <a:xfrm>
                  <a:off x="4315648" y="4806683"/>
                  <a:ext cx="1593084" cy="496964"/>
                  <a:chOff x="4315648" y="3774539"/>
                  <a:chExt cx="1593084" cy="496964"/>
                </a:xfrm>
              </p:grpSpPr>
              <p:grpSp>
                <p:nvGrpSpPr>
                  <p:cNvPr id="711" name="Group 710">
                    <a:extLst>
                      <a:ext uri="{FF2B5EF4-FFF2-40B4-BE49-F238E27FC236}">
                        <a16:creationId xmlns:a16="http://schemas.microsoft.com/office/drawing/2014/main" id="{9DD17E69-1D54-EE91-C999-68E35B49037C}"/>
                      </a:ext>
                    </a:extLst>
                  </p:cNvPr>
                  <p:cNvGrpSpPr/>
                  <p:nvPr/>
                </p:nvGrpSpPr>
                <p:grpSpPr>
                  <a:xfrm>
                    <a:off x="4315648" y="3774539"/>
                    <a:ext cx="1593084" cy="237753"/>
                    <a:chOff x="4315648" y="3774539"/>
                    <a:chExt cx="1593084" cy="237753"/>
                  </a:xfrm>
                </p:grpSpPr>
                <p:grpSp>
                  <p:nvGrpSpPr>
                    <p:cNvPr id="749" name="Group 748">
                      <a:extLst>
                        <a:ext uri="{FF2B5EF4-FFF2-40B4-BE49-F238E27FC236}">
                          <a16:creationId xmlns:a16="http://schemas.microsoft.com/office/drawing/2014/main" id="{84E76D17-539D-90E1-C962-2159EC2743FB}"/>
                        </a:ext>
                      </a:extLst>
                    </p:cNvPr>
                    <p:cNvGrpSpPr/>
                    <p:nvPr/>
                  </p:nvGrpSpPr>
                  <p:grpSpPr>
                    <a:xfrm>
                      <a:off x="4315648" y="3774539"/>
                      <a:ext cx="1593084" cy="153888"/>
                      <a:chOff x="4315648" y="3774539"/>
                      <a:chExt cx="1593084" cy="153888"/>
                    </a:xfrm>
                  </p:grpSpPr>
                  <p:sp>
                    <p:nvSpPr>
                      <p:cNvPr id="768" name="TextBox 767">
                        <a:extLst>
                          <a:ext uri="{FF2B5EF4-FFF2-40B4-BE49-F238E27FC236}">
                            <a16:creationId xmlns:a16="http://schemas.microsoft.com/office/drawing/2014/main" id="{D20F70CA-F6AF-490F-2AEF-21CA1C6E6758}"/>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4</a:t>
                        </a:r>
                      </a:p>
                    </p:txBody>
                  </p:sp>
                  <p:sp>
                    <p:nvSpPr>
                      <p:cNvPr id="769" name="TextBox 768">
                        <a:extLst>
                          <a:ext uri="{FF2B5EF4-FFF2-40B4-BE49-F238E27FC236}">
                            <a16:creationId xmlns:a16="http://schemas.microsoft.com/office/drawing/2014/main" id="{7D4122BD-D146-F505-5642-C1610CBB4B92}"/>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3</a:t>
                        </a:r>
                      </a:p>
                    </p:txBody>
                  </p:sp>
                  <p:sp>
                    <p:nvSpPr>
                      <p:cNvPr id="770" name="TextBox 769">
                        <a:extLst>
                          <a:ext uri="{FF2B5EF4-FFF2-40B4-BE49-F238E27FC236}">
                            <a16:creationId xmlns:a16="http://schemas.microsoft.com/office/drawing/2014/main" id="{A444229A-9E96-F23B-E0A0-C0983F268391}"/>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2</a:t>
                        </a:r>
                      </a:p>
                    </p:txBody>
                  </p:sp>
                  <p:sp>
                    <p:nvSpPr>
                      <p:cNvPr id="771" name="TextBox 770">
                        <a:extLst>
                          <a:ext uri="{FF2B5EF4-FFF2-40B4-BE49-F238E27FC236}">
                            <a16:creationId xmlns:a16="http://schemas.microsoft.com/office/drawing/2014/main" id="{590D5E8E-5275-FE00-DBD1-518DCC31CBD2}"/>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1</a:t>
                        </a:r>
                      </a:p>
                    </p:txBody>
                  </p:sp>
                  <p:sp>
                    <p:nvSpPr>
                      <p:cNvPr id="772" name="TextBox 771">
                        <a:extLst>
                          <a:ext uri="{FF2B5EF4-FFF2-40B4-BE49-F238E27FC236}">
                            <a16:creationId xmlns:a16="http://schemas.microsoft.com/office/drawing/2014/main" id="{4DCBB909-7579-E0AF-BD43-52DC62F73B28}"/>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773" name="TextBox 772">
                        <a:extLst>
                          <a:ext uri="{FF2B5EF4-FFF2-40B4-BE49-F238E27FC236}">
                            <a16:creationId xmlns:a16="http://schemas.microsoft.com/office/drawing/2014/main" id="{3F01FD7E-D3DA-ED4B-8CCE-31159AC6E467}"/>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774" name="TextBox 773">
                        <a:extLst>
                          <a:ext uri="{FF2B5EF4-FFF2-40B4-BE49-F238E27FC236}">
                            <a16:creationId xmlns:a16="http://schemas.microsoft.com/office/drawing/2014/main" id="{9902AF1E-A1B2-2258-246F-DC9C576081AF}"/>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775" name="TextBox 774">
                        <a:extLst>
                          <a:ext uri="{FF2B5EF4-FFF2-40B4-BE49-F238E27FC236}">
                            <a16:creationId xmlns:a16="http://schemas.microsoft.com/office/drawing/2014/main" id="{89AB15BD-FC91-567B-76CE-AF176E4D2D0A}"/>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776" name="TextBox 775">
                        <a:extLst>
                          <a:ext uri="{FF2B5EF4-FFF2-40B4-BE49-F238E27FC236}">
                            <a16:creationId xmlns:a16="http://schemas.microsoft.com/office/drawing/2014/main" id="{7C5C04A6-25C7-134D-320C-4B32B39A66EF}"/>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777" name="TextBox 776">
                        <a:extLst>
                          <a:ext uri="{FF2B5EF4-FFF2-40B4-BE49-F238E27FC236}">
                            <a16:creationId xmlns:a16="http://schemas.microsoft.com/office/drawing/2014/main" id="{AA23CEBA-A9CA-1568-7C44-EF83F76E6FB4}"/>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0</a:t>
                        </a:r>
                      </a:p>
                    </p:txBody>
                  </p:sp>
                  <p:sp>
                    <p:nvSpPr>
                      <p:cNvPr id="778" name="TextBox 777">
                        <a:extLst>
                          <a:ext uri="{FF2B5EF4-FFF2-40B4-BE49-F238E27FC236}">
                            <a16:creationId xmlns:a16="http://schemas.microsoft.com/office/drawing/2014/main" id="{E7581141-4C03-90E1-94C7-79331B961CAA}"/>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0</a:t>
                        </a:r>
                      </a:p>
                    </p:txBody>
                  </p:sp>
                  <p:sp>
                    <p:nvSpPr>
                      <p:cNvPr id="779" name="TextBox 778">
                        <a:extLst>
                          <a:ext uri="{FF2B5EF4-FFF2-40B4-BE49-F238E27FC236}">
                            <a16:creationId xmlns:a16="http://schemas.microsoft.com/office/drawing/2014/main" id="{2631135C-7B44-7F1B-0FC5-4E8BF647AD82}"/>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0</a:t>
                        </a:r>
                      </a:p>
                    </p:txBody>
                  </p:sp>
                  <p:sp>
                    <p:nvSpPr>
                      <p:cNvPr id="780" name="TextBox 779">
                        <a:extLst>
                          <a:ext uri="{FF2B5EF4-FFF2-40B4-BE49-F238E27FC236}">
                            <a16:creationId xmlns:a16="http://schemas.microsoft.com/office/drawing/2014/main" id="{96A37E69-3D31-0147-942C-3AFCC0EB43BB}"/>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0</a:t>
                        </a:r>
                      </a:p>
                    </p:txBody>
                  </p:sp>
                  <p:sp>
                    <p:nvSpPr>
                      <p:cNvPr id="781" name="TextBox 780">
                        <a:extLst>
                          <a:ext uri="{FF2B5EF4-FFF2-40B4-BE49-F238E27FC236}">
                            <a16:creationId xmlns:a16="http://schemas.microsoft.com/office/drawing/2014/main" id="{C6302ED6-403D-9448-0FA7-CF075AADF082}"/>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1</a:t>
                        </a:r>
                      </a:p>
                    </p:txBody>
                  </p:sp>
                  <p:sp>
                    <p:nvSpPr>
                      <p:cNvPr id="782" name="TextBox 781">
                        <a:extLst>
                          <a:ext uri="{FF2B5EF4-FFF2-40B4-BE49-F238E27FC236}">
                            <a16:creationId xmlns:a16="http://schemas.microsoft.com/office/drawing/2014/main" id="{C50F9EDA-F5E6-B844-0855-E990E1C4A83D}"/>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2</a:t>
                        </a:r>
                      </a:p>
                    </p:txBody>
                  </p:sp>
                  <p:sp>
                    <p:nvSpPr>
                      <p:cNvPr id="783" name="TextBox 782">
                        <a:extLst>
                          <a:ext uri="{FF2B5EF4-FFF2-40B4-BE49-F238E27FC236}">
                            <a16:creationId xmlns:a16="http://schemas.microsoft.com/office/drawing/2014/main" id="{3050499B-B5C7-0A7B-E8E4-B441196E5785}"/>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3</a:t>
                        </a:r>
                      </a:p>
                    </p:txBody>
                  </p:sp>
                  <p:sp>
                    <p:nvSpPr>
                      <p:cNvPr id="784" name="TextBox 783">
                        <a:extLst>
                          <a:ext uri="{FF2B5EF4-FFF2-40B4-BE49-F238E27FC236}">
                            <a16:creationId xmlns:a16="http://schemas.microsoft.com/office/drawing/2014/main" id="{380B2B1D-C4BB-B26C-EADC-0F7DB7DEC431}"/>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4</a:t>
                        </a:r>
                      </a:p>
                    </p:txBody>
                  </p:sp>
                </p:grpSp>
                <p:grpSp>
                  <p:nvGrpSpPr>
                    <p:cNvPr id="750" name="Group 749">
                      <a:extLst>
                        <a:ext uri="{FF2B5EF4-FFF2-40B4-BE49-F238E27FC236}">
                          <a16:creationId xmlns:a16="http://schemas.microsoft.com/office/drawing/2014/main" id="{28F4E8F1-51D2-1A98-237E-AE79535E64BC}"/>
                        </a:ext>
                      </a:extLst>
                    </p:cNvPr>
                    <p:cNvGrpSpPr/>
                    <p:nvPr/>
                  </p:nvGrpSpPr>
                  <p:grpSpPr>
                    <a:xfrm>
                      <a:off x="4315648" y="3858404"/>
                      <a:ext cx="1593084" cy="153888"/>
                      <a:chOff x="4315648" y="3774539"/>
                      <a:chExt cx="1593084" cy="153888"/>
                    </a:xfrm>
                  </p:grpSpPr>
                  <p:sp>
                    <p:nvSpPr>
                      <p:cNvPr id="751" name="TextBox 750">
                        <a:extLst>
                          <a:ext uri="{FF2B5EF4-FFF2-40B4-BE49-F238E27FC236}">
                            <a16:creationId xmlns:a16="http://schemas.microsoft.com/office/drawing/2014/main" id="{BE51128E-4C2D-ADA0-0201-4C63CC2D1921}"/>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5</a:t>
                        </a:r>
                      </a:p>
                    </p:txBody>
                  </p:sp>
                  <p:sp>
                    <p:nvSpPr>
                      <p:cNvPr id="752" name="TextBox 751">
                        <a:extLst>
                          <a:ext uri="{FF2B5EF4-FFF2-40B4-BE49-F238E27FC236}">
                            <a16:creationId xmlns:a16="http://schemas.microsoft.com/office/drawing/2014/main" id="{42860BE9-69F1-6992-2588-23BF4E88C992}"/>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4</a:t>
                        </a:r>
                      </a:p>
                    </p:txBody>
                  </p:sp>
                  <p:sp>
                    <p:nvSpPr>
                      <p:cNvPr id="753" name="TextBox 752">
                        <a:extLst>
                          <a:ext uri="{FF2B5EF4-FFF2-40B4-BE49-F238E27FC236}">
                            <a16:creationId xmlns:a16="http://schemas.microsoft.com/office/drawing/2014/main" id="{743CE4CB-7C2F-00F5-9715-ED662FE0A912}"/>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3</a:t>
                        </a:r>
                      </a:p>
                    </p:txBody>
                  </p:sp>
                  <p:sp>
                    <p:nvSpPr>
                      <p:cNvPr id="754" name="TextBox 753">
                        <a:extLst>
                          <a:ext uri="{FF2B5EF4-FFF2-40B4-BE49-F238E27FC236}">
                            <a16:creationId xmlns:a16="http://schemas.microsoft.com/office/drawing/2014/main" id="{2896C20A-8794-6834-2ADC-77104457856E}"/>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2</a:t>
                        </a:r>
                      </a:p>
                    </p:txBody>
                  </p:sp>
                  <p:sp>
                    <p:nvSpPr>
                      <p:cNvPr id="755" name="TextBox 754">
                        <a:extLst>
                          <a:ext uri="{FF2B5EF4-FFF2-40B4-BE49-F238E27FC236}">
                            <a16:creationId xmlns:a16="http://schemas.microsoft.com/office/drawing/2014/main" id="{9310E64B-AAA4-7652-8865-081313B6B22C}"/>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1</a:t>
                        </a:r>
                      </a:p>
                    </p:txBody>
                  </p:sp>
                  <p:sp>
                    <p:nvSpPr>
                      <p:cNvPr id="756" name="TextBox 755">
                        <a:extLst>
                          <a:ext uri="{FF2B5EF4-FFF2-40B4-BE49-F238E27FC236}">
                            <a16:creationId xmlns:a16="http://schemas.microsoft.com/office/drawing/2014/main" id="{ACD27447-2AE7-120C-FC82-9E87A80FB252}"/>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1</a:t>
                        </a:r>
                      </a:p>
                    </p:txBody>
                  </p:sp>
                  <p:sp>
                    <p:nvSpPr>
                      <p:cNvPr id="757" name="TextBox 756">
                        <a:extLst>
                          <a:ext uri="{FF2B5EF4-FFF2-40B4-BE49-F238E27FC236}">
                            <a16:creationId xmlns:a16="http://schemas.microsoft.com/office/drawing/2014/main" id="{A758D5EF-E4BA-E94A-3B83-A06F51FAE31C}"/>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1</a:t>
                        </a:r>
                      </a:p>
                    </p:txBody>
                  </p:sp>
                  <p:sp>
                    <p:nvSpPr>
                      <p:cNvPr id="758" name="TextBox 757">
                        <a:extLst>
                          <a:ext uri="{FF2B5EF4-FFF2-40B4-BE49-F238E27FC236}">
                            <a16:creationId xmlns:a16="http://schemas.microsoft.com/office/drawing/2014/main" id="{B5D0ABD2-8DE9-5799-CA82-B90B7B8210D8}"/>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1</a:t>
                        </a:r>
                      </a:p>
                    </p:txBody>
                  </p:sp>
                  <p:sp>
                    <p:nvSpPr>
                      <p:cNvPr id="759" name="TextBox 758">
                        <a:extLst>
                          <a:ext uri="{FF2B5EF4-FFF2-40B4-BE49-F238E27FC236}">
                            <a16:creationId xmlns:a16="http://schemas.microsoft.com/office/drawing/2014/main" id="{28EA7B48-2DFF-EB7F-6EF9-4841A450B252}"/>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1</a:t>
                        </a:r>
                      </a:p>
                    </p:txBody>
                  </p:sp>
                  <p:sp>
                    <p:nvSpPr>
                      <p:cNvPr id="760" name="TextBox 759">
                        <a:extLst>
                          <a:ext uri="{FF2B5EF4-FFF2-40B4-BE49-F238E27FC236}">
                            <a16:creationId xmlns:a16="http://schemas.microsoft.com/office/drawing/2014/main" id="{59D8B930-6C4C-1DAE-5991-1F41DB9A34E4}"/>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1</a:t>
                        </a:r>
                      </a:p>
                    </p:txBody>
                  </p:sp>
                  <p:sp>
                    <p:nvSpPr>
                      <p:cNvPr id="761" name="TextBox 760">
                        <a:extLst>
                          <a:ext uri="{FF2B5EF4-FFF2-40B4-BE49-F238E27FC236}">
                            <a16:creationId xmlns:a16="http://schemas.microsoft.com/office/drawing/2014/main" id="{8BFB4E19-DA7E-713E-63AB-A44E2D0B4BA8}"/>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1</a:t>
                        </a:r>
                      </a:p>
                    </p:txBody>
                  </p:sp>
                  <p:sp>
                    <p:nvSpPr>
                      <p:cNvPr id="762" name="TextBox 761">
                        <a:extLst>
                          <a:ext uri="{FF2B5EF4-FFF2-40B4-BE49-F238E27FC236}">
                            <a16:creationId xmlns:a16="http://schemas.microsoft.com/office/drawing/2014/main" id="{E83E4B1D-6204-60D4-118A-EDCCEAFD75EB}"/>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1</a:t>
                        </a:r>
                      </a:p>
                    </p:txBody>
                  </p:sp>
                  <p:sp>
                    <p:nvSpPr>
                      <p:cNvPr id="763" name="TextBox 762">
                        <a:extLst>
                          <a:ext uri="{FF2B5EF4-FFF2-40B4-BE49-F238E27FC236}">
                            <a16:creationId xmlns:a16="http://schemas.microsoft.com/office/drawing/2014/main" id="{218CA899-FB01-628B-49C5-3A7C193D6C07}"/>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1</a:t>
                        </a:r>
                      </a:p>
                    </p:txBody>
                  </p:sp>
                  <p:sp>
                    <p:nvSpPr>
                      <p:cNvPr id="764" name="TextBox 763">
                        <a:extLst>
                          <a:ext uri="{FF2B5EF4-FFF2-40B4-BE49-F238E27FC236}">
                            <a16:creationId xmlns:a16="http://schemas.microsoft.com/office/drawing/2014/main" id="{253161B5-F173-95BB-C7D5-7A0C39DC7F82}"/>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1</a:t>
                        </a:r>
                      </a:p>
                    </p:txBody>
                  </p:sp>
                  <p:sp>
                    <p:nvSpPr>
                      <p:cNvPr id="765" name="TextBox 764">
                        <a:extLst>
                          <a:ext uri="{FF2B5EF4-FFF2-40B4-BE49-F238E27FC236}">
                            <a16:creationId xmlns:a16="http://schemas.microsoft.com/office/drawing/2014/main" id="{4A6834A7-F59A-164E-DEE7-7DE25FAB2C98}"/>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2</a:t>
                        </a:r>
                      </a:p>
                    </p:txBody>
                  </p:sp>
                  <p:sp>
                    <p:nvSpPr>
                      <p:cNvPr id="766" name="TextBox 765">
                        <a:extLst>
                          <a:ext uri="{FF2B5EF4-FFF2-40B4-BE49-F238E27FC236}">
                            <a16:creationId xmlns:a16="http://schemas.microsoft.com/office/drawing/2014/main" id="{FDE8EAEE-937B-461C-CB71-FF9886FD1BD2}"/>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3</a:t>
                        </a:r>
                      </a:p>
                    </p:txBody>
                  </p:sp>
                  <p:sp>
                    <p:nvSpPr>
                      <p:cNvPr id="767" name="TextBox 766">
                        <a:extLst>
                          <a:ext uri="{FF2B5EF4-FFF2-40B4-BE49-F238E27FC236}">
                            <a16:creationId xmlns:a16="http://schemas.microsoft.com/office/drawing/2014/main" id="{93A1DA38-1FDD-E968-2A52-44909DCFA340}"/>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4</a:t>
                        </a:r>
                      </a:p>
                    </p:txBody>
                  </p:sp>
                </p:grpSp>
              </p:grpSp>
              <p:grpSp>
                <p:nvGrpSpPr>
                  <p:cNvPr id="712" name="Group 711">
                    <a:extLst>
                      <a:ext uri="{FF2B5EF4-FFF2-40B4-BE49-F238E27FC236}">
                        <a16:creationId xmlns:a16="http://schemas.microsoft.com/office/drawing/2014/main" id="{DEA802CE-FA11-FE6A-9C4B-93A153103B3F}"/>
                      </a:ext>
                    </a:extLst>
                  </p:cNvPr>
                  <p:cNvGrpSpPr/>
                  <p:nvPr/>
                </p:nvGrpSpPr>
                <p:grpSpPr>
                  <a:xfrm>
                    <a:off x="4315648" y="3947871"/>
                    <a:ext cx="1593084" cy="323632"/>
                    <a:chOff x="4315648" y="3774539"/>
                    <a:chExt cx="1593084" cy="323632"/>
                  </a:xfrm>
                </p:grpSpPr>
                <p:grpSp>
                  <p:nvGrpSpPr>
                    <p:cNvPr id="713" name="Group 712">
                      <a:extLst>
                        <a:ext uri="{FF2B5EF4-FFF2-40B4-BE49-F238E27FC236}">
                          <a16:creationId xmlns:a16="http://schemas.microsoft.com/office/drawing/2014/main" id="{19A326F6-2BAB-5505-EC26-4E1B7D56C233}"/>
                        </a:ext>
                      </a:extLst>
                    </p:cNvPr>
                    <p:cNvGrpSpPr/>
                    <p:nvPr/>
                  </p:nvGrpSpPr>
                  <p:grpSpPr>
                    <a:xfrm>
                      <a:off x="4315648" y="3774539"/>
                      <a:ext cx="1593084" cy="153888"/>
                      <a:chOff x="4315648" y="3774539"/>
                      <a:chExt cx="1593084" cy="153888"/>
                    </a:xfrm>
                  </p:grpSpPr>
                  <p:sp>
                    <p:nvSpPr>
                      <p:cNvPr id="732" name="TextBox 731">
                        <a:extLst>
                          <a:ext uri="{FF2B5EF4-FFF2-40B4-BE49-F238E27FC236}">
                            <a16:creationId xmlns:a16="http://schemas.microsoft.com/office/drawing/2014/main" id="{47CE7E9D-53D0-D3D0-5D26-31BB749F9D2D}"/>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6</a:t>
                        </a:r>
                      </a:p>
                    </p:txBody>
                  </p:sp>
                  <p:sp>
                    <p:nvSpPr>
                      <p:cNvPr id="733" name="TextBox 732">
                        <a:extLst>
                          <a:ext uri="{FF2B5EF4-FFF2-40B4-BE49-F238E27FC236}">
                            <a16:creationId xmlns:a16="http://schemas.microsoft.com/office/drawing/2014/main" id="{B0CE6486-849C-2DC0-ED82-2B48DF5F7727}"/>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5</a:t>
                        </a:r>
                      </a:p>
                    </p:txBody>
                  </p:sp>
                  <p:sp>
                    <p:nvSpPr>
                      <p:cNvPr id="734" name="TextBox 733">
                        <a:extLst>
                          <a:ext uri="{FF2B5EF4-FFF2-40B4-BE49-F238E27FC236}">
                            <a16:creationId xmlns:a16="http://schemas.microsoft.com/office/drawing/2014/main" id="{6E8CEF77-E96B-E661-2D8E-415CDAEDC951}"/>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4</a:t>
                        </a:r>
                      </a:p>
                    </p:txBody>
                  </p:sp>
                  <p:sp>
                    <p:nvSpPr>
                      <p:cNvPr id="735" name="TextBox 734">
                        <a:extLst>
                          <a:ext uri="{FF2B5EF4-FFF2-40B4-BE49-F238E27FC236}">
                            <a16:creationId xmlns:a16="http://schemas.microsoft.com/office/drawing/2014/main" id="{DAA7C052-E05A-1B56-1AA0-FA8736E6436C}"/>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3</a:t>
                        </a:r>
                      </a:p>
                    </p:txBody>
                  </p:sp>
                  <p:sp>
                    <p:nvSpPr>
                      <p:cNvPr id="736" name="TextBox 735">
                        <a:extLst>
                          <a:ext uri="{FF2B5EF4-FFF2-40B4-BE49-F238E27FC236}">
                            <a16:creationId xmlns:a16="http://schemas.microsoft.com/office/drawing/2014/main" id="{9275177B-E09D-7D8C-ADD1-0798E7A33488}"/>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2</a:t>
                        </a:r>
                      </a:p>
                    </p:txBody>
                  </p:sp>
                  <p:sp>
                    <p:nvSpPr>
                      <p:cNvPr id="737" name="TextBox 736">
                        <a:extLst>
                          <a:ext uri="{FF2B5EF4-FFF2-40B4-BE49-F238E27FC236}">
                            <a16:creationId xmlns:a16="http://schemas.microsoft.com/office/drawing/2014/main" id="{725EBC54-2AFC-5E42-B137-62F04387A50F}"/>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2</a:t>
                        </a:r>
                      </a:p>
                    </p:txBody>
                  </p:sp>
                  <p:sp>
                    <p:nvSpPr>
                      <p:cNvPr id="738" name="TextBox 737">
                        <a:extLst>
                          <a:ext uri="{FF2B5EF4-FFF2-40B4-BE49-F238E27FC236}">
                            <a16:creationId xmlns:a16="http://schemas.microsoft.com/office/drawing/2014/main" id="{178DFDDD-3E02-2A4C-F259-3EC053FC41CC}"/>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2</a:t>
                        </a:r>
                      </a:p>
                    </p:txBody>
                  </p:sp>
                  <p:sp>
                    <p:nvSpPr>
                      <p:cNvPr id="739" name="TextBox 738">
                        <a:extLst>
                          <a:ext uri="{FF2B5EF4-FFF2-40B4-BE49-F238E27FC236}">
                            <a16:creationId xmlns:a16="http://schemas.microsoft.com/office/drawing/2014/main" id="{F3C4A228-BA57-4D7A-8B7C-408CFEB21557}"/>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2</a:t>
                        </a:r>
                      </a:p>
                    </p:txBody>
                  </p:sp>
                  <p:sp>
                    <p:nvSpPr>
                      <p:cNvPr id="740" name="TextBox 739">
                        <a:extLst>
                          <a:ext uri="{FF2B5EF4-FFF2-40B4-BE49-F238E27FC236}">
                            <a16:creationId xmlns:a16="http://schemas.microsoft.com/office/drawing/2014/main" id="{726F7FAE-631D-50EF-C5DC-B7EE8B689DFE}"/>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2</a:t>
                        </a:r>
                      </a:p>
                    </p:txBody>
                  </p:sp>
                  <p:sp>
                    <p:nvSpPr>
                      <p:cNvPr id="741" name="TextBox 740">
                        <a:extLst>
                          <a:ext uri="{FF2B5EF4-FFF2-40B4-BE49-F238E27FC236}">
                            <a16:creationId xmlns:a16="http://schemas.microsoft.com/office/drawing/2014/main" id="{8725A7FD-9BE7-F49C-9FF9-25970E08746E}"/>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2</a:t>
                        </a:r>
                      </a:p>
                    </p:txBody>
                  </p:sp>
                  <p:sp>
                    <p:nvSpPr>
                      <p:cNvPr id="742" name="TextBox 741">
                        <a:extLst>
                          <a:ext uri="{FF2B5EF4-FFF2-40B4-BE49-F238E27FC236}">
                            <a16:creationId xmlns:a16="http://schemas.microsoft.com/office/drawing/2014/main" id="{087A7ECB-9A1E-CAB5-772C-FA5991A6BB30}"/>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2</a:t>
                        </a:r>
                      </a:p>
                    </p:txBody>
                  </p:sp>
                  <p:sp>
                    <p:nvSpPr>
                      <p:cNvPr id="743" name="TextBox 742">
                        <a:extLst>
                          <a:ext uri="{FF2B5EF4-FFF2-40B4-BE49-F238E27FC236}">
                            <a16:creationId xmlns:a16="http://schemas.microsoft.com/office/drawing/2014/main" id="{702AED44-EBBE-4453-AF0C-5588C06DDC8C}"/>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2</a:t>
                        </a:r>
                      </a:p>
                    </p:txBody>
                  </p:sp>
                  <p:sp>
                    <p:nvSpPr>
                      <p:cNvPr id="744" name="TextBox 743">
                        <a:extLst>
                          <a:ext uri="{FF2B5EF4-FFF2-40B4-BE49-F238E27FC236}">
                            <a16:creationId xmlns:a16="http://schemas.microsoft.com/office/drawing/2014/main" id="{E8DB5F54-EF94-9F16-6899-A970013BBAD2}"/>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2</a:t>
                        </a:r>
                      </a:p>
                    </p:txBody>
                  </p:sp>
                  <p:sp>
                    <p:nvSpPr>
                      <p:cNvPr id="745" name="TextBox 744">
                        <a:extLst>
                          <a:ext uri="{FF2B5EF4-FFF2-40B4-BE49-F238E27FC236}">
                            <a16:creationId xmlns:a16="http://schemas.microsoft.com/office/drawing/2014/main" id="{A9364BCB-FD18-4F74-2FE9-CFBACDF7D003}"/>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2</a:t>
                        </a:r>
                      </a:p>
                    </p:txBody>
                  </p:sp>
                  <p:sp>
                    <p:nvSpPr>
                      <p:cNvPr id="746" name="TextBox 745">
                        <a:extLst>
                          <a:ext uri="{FF2B5EF4-FFF2-40B4-BE49-F238E27FC236}">
                            <a16:creationId xmlns:a16="http://schemas.microsoft.com/office/drawing/2014/main" id="{9A664A86-4498-05A3-D407-0B5577917097}"/>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3</a:t>
                        </a:r>
                      </a:p>
                    </p:txBody>
                  </p:sp>
                  <p:sp>
                    <p:nvSpPr>
                      <p:cNvPr id="747" name="TextBox 746">
                        <a:extLst>
                          <a:ext uri="{FF2B5EF4-FFF2-40B4-BE49-F238E27FC236}">
                            <a16:creationId xmlns:a16="http://schemas.microsoft.com/office/drawing/2014/main" id="{1E58E7CC-ADC5-7DA1-162A-678EE194E9D8}"/>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4</a:t>
                        </a:r>
                      </a:p>
                    </p:txBody>
                  </p:sp>
                  <p:sp>
                    <p:nvSpPr>
                      <p:cNvPr id="748" name="TextBox 747">
                        <a:extLst>
                          <a:ext uri="{FF2B5EF4-FFF2-40B4-BE49-F238E27FC236}">
                            <a16:creationId xmlns:a16="http://schemas.microsoft.com/office/drawing/2014/main" id="{21BF1E28-47D1-61BC-2BE8-8FFC743B04F8}"/>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5</a:t>
                        </a:r>
                      </a:p>
                    </p:txBody>
                  </p:sp>
                </p:grpSp>
                <p:grpSp>
                  <p:nvGrpSpPr>
                    <p:cNvPr id="714" name="Group 713">
                      <a:extLst>
                        <a:ext uri="{FF2B5EF4-FFF2-40B4-BE49-F238E27FC236}">
                          <a16:creationId xmlns:a16="http://schemas.microsoft.com/office/drawing/2014/main" id="{6CB7E52B-D9C9-BA7A-5241-6A4E7A523561}"/>
                        </a:ext>
                      </a:extLst>
                    </p:cNvPr>
                    <p:cNvGrpSpPr/>
                    <p:nvPr/>
                  </p:nvGrpSpPr>
                  <p:grpSpPr>
                    <a:xfrm>
                      <a:off x="4315648" y="3858404"/>
                      <a:ext cx="1593084" cy="239767"/>
                      <a:chOff x="4315648" y="3774539"/>
                      <a:chExt cx="1593084" cy="239767"/>
                    </a:xfrm>
                  </p:grpSpPr>
                  <p:sp>
                    <p:nvSpPr>
                      <p:cNvPr id="715" name="TextBox 714">
                        <a:extLst>
                          <a:ext uri="{FF2B5EF4-FFF2-40B4-BE49-F238E27FC236}">
                            <a16:creationId xmlns:a16="http://schemas.microsoft.com/office/drawing/2014/main" id="{74C4A68E-C1ED-AC56-2355-11C256529C6B}"/>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6</a:t>
                        </a:r>
                      </a:p>
                    </p:txBody>
                  </p:sp>
                  <p:sp>
                    <p:nvSpPr>
                      <p:cNvPr id="716" name="TextBox 715">
                        <a:extLst>
                          <a:ext uri="{FF2B5EF4-FFF2-40B4-BE49-F238E27FC236}">
                            <a16:creationId xmlns:a16="http://schemas.microsoft.com/office/drawing/2014/main" id="{F5D013F7-1C0E-0A17-AB25-7D64DC47456E}"/>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5</a:t>
                        </a:r>
                      </a:p>
                    </p:txBody>
                  </p:sp>
                  <p:sp>
                    <p:nvSpPr>
                      <p:cNvPr id="717" name="TextBox 716">
                        <a:extLst>
                          <a:ext uri="{FF2B5EF4-FFF2-40B4-BE49-F238E27FC236}">
                            <a16:creationId xmlns:a16="http://schemas.microsoft.com/office/drawing/2014/main" id="{DB0D61C4-B29E-8F82-AC15-46D0ECAF87B4}"/>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4</a:t>
                        </a:r>
                      </a:p>
                    </p:txBody>
                  </p:sp>
                  <p:sp>
                    <p:nvSpPr>
                      <p:cNvPr id="718" name="TextBox 717">
                        <a:extLst>
                          <a:ext uri="{FF2B5EF4-FFF2-40B4-BE49-F238E27FC236}">
                            <a16:creationId xmlns:a16="http://schemas.microsoft.com/office/drawing/2014/main" id="{F56775D5-EF88-179E-5927-92C543D0A264}"/>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3</a:t>
                        </a:r>
                      </a:p>
                    </p:txBody>
                  </p:sp>
                  <p:sp>
                    <p:nvSpPr>
                      <p:cNvPr id="719" name="TextBox 718">
                        <a:extLst>
                          <a:ext uri="{FF2B5EF4-FFF2-40B4-BE49-F238E27FC236}">
                            <a16:creationId xmlns:a16="http://schemas.microsoft.com/office/drawing/2014/main" id="{40B89CF4-4FAD-21C0-B37F-6F59627B7B35}"/>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3</a:t>
                        </a:r>
                      </a:p>
                    </p:txBody>
                  </p:sp>
                  <p:sp>
                    <p:nvSpPr>
                      <p:cNvPr id="720" name="TextBox 719">
                        <a:extLst>
                          <a:ext uri="{FF2B5EF4-FFF2-40B4-BE49-F238E27FC236}">
                            <a16:creationId xmlns:a16="http://schemas.microsoft.com/office/drawing/2014/main" id="{3B23851A-DF7A-B679-B02E-4B41422BAFF4}"/>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3</a:t>
                        </a:r>
                      </a:p>
                    </p:txBody>
                  </p:sp>
                  <p:sp>
                    <p:nvSpPr>
                      <p:cNvPr id="721" name="TextBox 720">
                        <a:extLst>
                          <a:ext uri="{FF2B5EF4-FFF2-40B4-BE49-F238E27FC236}">
                            <a16:creationId xmlns:a16="http://schemas.microsoft.com/office/drawing/2014/main" id="{A28AC38A-5B63-CED9-3C33-FCDDC2514D4C}"/>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3</a:t>
                        </a:r>
                      </a:p>
                    </p:txBody>
                  </p:sp>
                  <p:sp>
                    <p:nvSpPr>
                      <p:cNvPr id="722" name="TextBox 721">
                        <a:extLst>
                          <a:ext uri="{FF2B5EF4-FFF2-40B4-BE49-F238E27FC236}">
                            <a16:creationId xmlns:a16="http://schemas.microsoft.com/office/drawing/2014/main" id="{E83FF397-4AFF-83E2-D168-C4F4DD3B5F04}"/>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3</a:t>
                        </a:r>
                      </a:p>
                    </p:txBody>
                  </p:sp>
                  <p:sp>
                    <p:nvSpPr>
                      <p:cNvPr id="723" name="TextBox 722">
                        <a:extLst>
                          <a:ext uri="{FF2B5EF4-FFF2-40B4-BE49-F238E27FC236}">
                            <a16:creationId xmlns:a16="http://schemas.microsoft.com/office/drawing/2014/main" id="{9AB9813A-0796-ED67-9D12-36CFB67146DC}"/>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3</a:t>
                        </a:r>
                      </a:p>
                    </p:txBody>
                  </p:sp>
                  <p:sp>
                    <p:nvSpPr>
                      <p:cNvPr id="724" name="TextBox 723">
                        <a:extLst>
                          <a:ext uri="{FF2B5EF4-FFF2-40B4-BE49-F238E27FC236}">
                            <a16:creationId xmlns:a16="http://schemas.microsoft.com/office/drawing/2014/main" id="{E6C9D9CE-8459-D537-ACDE-9D8222115025}"/>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3</a:t>
                        </a:r>
                      </a:p>
                    </p:txBody>
                  </p:sp>
                  <p:sp>
                    <p:nvSpPr>
                      <p:cNvPr id="725" name="TextBox 724">
                        <a:extLst>
                          <a:ext uri="{FF2B5EF4-FFF2-40B4-BE49-F238E27FC236}">
                            <a16:creationId xmlns:a16="http://schemas.microsoft.com/office/drawing/2014/main" id="{7BF7E843-E18A-634F-FA1C-93897FA83879}"/>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3</a:t>
                        </a:r>
                      </a:p>
                    </p:txBody>
                  </p:sp>
                  <p:sp>
                    <p:nvSpPr>
                      <p:cNvPr id="726" name="TextBox 725">
                        <a:extLst>
                          <a:ext uri="{FF2B5EF4-FFF2-40B4-BE49-F238E27FC236}">
                            <a16:creationId xmlns:a16="http://schemas.microsoft.com/office/drawing/2014/main" id="{3A78AA90-0518-282B-8D76-BA476A51D3C2}"/>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3</a:t>
                        </a:r>
                      </a:p>
                    </p:txBody>
                  </p:sp>
                  <p:sp>
                    <p:nvSpPr>
                      <p:cNvPr id="727" name="TextBox 726">
                        <a:extLst>
                          <a:ext uri="{FF2B5EF4-FFF2-40B4-BE49-F238E27FC236}">
                            <a16:creationId xmlns:a16="http://schemas.microsoft.com/office/drawing/2014/main" id="{0A8C6B5C-3AEF-8001-877D-220FF6E76A5F}"/>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3</a:t>
                        </a:r>
                      </a:p>
                    </p:txBody>
                  </p:sp>
                  <p:sp>
                    <p:nvSpPr>
                      <p:cNvPr id="728" name="TextBox 727">
                        <a:extLst>
                          <a:ext uri="{FF2B5EF4-FFF2-40B4-BE49-F238E27FC236}">
                            <a16:creationId xmlns:a16="http://schemas.microsoft.com/office/drawing/2014/main" id="{F4771E8A-6C78-16FA-084E-AD0A39573EE3}"/>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3</a:t>
                        </a:r>
                      </a:p>
                    </p:txBody>
                  </p:sp>
                  <p:sp>
                    <p:nvSpPr>
                      <p:cNvPr id="729" name="TextBox 728">
                        <a:extLst>
                          <a:ext uri="{FF2B5EF4-FFF2-40B4-BE49-F238E27FC236}">
                            <a16:creationId xmlns:a16="http://schemas.microsoft.com/office/drawing/2014/main" id="{430B918B-9892-66DC-8FF2-C80DDEA76EB0}"/>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3</a:t>
                        </a:r>
                      </a:p>
                    </p:txBody>
                  </p:sp>
                  <p:sp>
                    <p:nvSpPr>
                      <p:cNvPr id="730" name="TextBox 729">
                        <a:extLst>
                          <a:ext uri="{FF2B5EF4-FFF2-40B4-BE49-F238E27FC236}">
                            <a16:creationId xmlns:a16="http://schemas.microsoft.com/office/drawing/2014/main" id="{A318F6D4-37FB-876E-1710-4666D2F868C1}"/>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4</a:t>
                        </a:r>
                      </a:p>
                    </p:txBody>
                  </p:sp>
                  <p:sp>
                    <p:nvSpPr>
                      <p:cNvPr id="731" name="TextBox 730">
                        <a:extLst>
                          <a:ext uri="{FF2B5EF4-FFF2-40B4-BE49-F238E27FC236}">
                            <a16:creationId xmlns:a16="http://schemas.microsoft.com/office/drawing/2014/main" id="{FDA01BAD-A015-1230-784A-A4403F56FEFE}"/>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5</a:t>
                        </a:r>
                      </a:p>
                    </p:txBody>
                  </p:sp>
                  <p:sp>
                    <p:nvSpPr>
                      <p:cNvPr id="785" name="TextBox 784">
                        <a:extLst>
                          <a:ext uri="{FF2B5EF4-FFF2-40B4-BE49-F238E27FC236}">
                            <a16:creationId xmlns:a16="http://schemas.microsoft.com/office/drawing/2014/main" id="{75AD3485-CA97-5E76-568D-48B1AC70724C}"/>
                          </a:ext>
                        </a:extLst>
                      </p:cNvPr>
                      <p:cNvSpPr txBox="1"/>
                      <p:nvPr/>
                    </p:nvSpPr>
                    <p:spPr>
                      <a:xfrm>
                        <a:off x="4315648" y="3860418"/>
                        <a:ext cx="217972" cy="153888"/>
                      </a:xfrm>
                      <a:prstGeom prst="rect">
                        <a:avLst/>
                      </a:prstGeom>
                      <a:noFill/>
                    </p:spPr>
                    <p:txBody>
                      <a:bodyPr wrap="square" rtlCol="0">
                        <a:spAutoFit/>
                      </a:bodyPr>
                      <a:lstStyle/>
                      <a:p>
                        <a:r>
                          <a:rPr lang="en-US" sz="400" dirty="0">
                            <a:solidFill>
                              <a:schemeClr val="bg1"/>
                            </a:solidFill>
                          </a:rPr>
                          <a:t>7</a:t>
                        </a:r>
                      </a:p>
                    </p:txBody>
                  </p:sp>
                  <p:sp>
                    <p:nvSpPr>
                      <p:cNvPr id="786" name="TextBox 785">
                        <a:extLst>
                          <a:ext uri="{FF2B5EF4-FFF2-40B4-BE49-F238E27FC236}">
                            <a16:creationId xmlns:a16="http://schemas.microsoft.com/office/drawing/2014/main" id="{CE98DCDF-404A-B093-2FC9-1E2714260D7F}"/>
                          </a:ext>
                        </a:extLst>
                      </p:cNvPr>
                      <p:cNvSpPr txBox="1"/>
                      <p:nvPr/>
                    </p:nvSpPr>
                    <p:spPr>
                      <a:xfrm>
                        <a:off x="4402541" y="3860418"/>
                        <a:ext cx="217972" cy="153888"/>
                      </a:xfrm>
                      <a:prstGeom prst="rect">
                        <a:avLst/>
                      </a:prstGeom>
                      <a:noFill/>
                    </p:spPr>
                    <p:txBody>
                      <a:bodyPr wrap="square" rtlCol="0">
                        <a:spAutoFit/>
                      </a:bodyPr>
                      <a:lstStyle/>
                      <a:p>
                        <a:r>
                          <a:rPr lang="en-US" sz="400" dirty="0">
                            <a:solidFill>
                              <a:schemeClr val="bg1"/>
                            </a:solidFill>
                          </a:rPr>
                          <a:t>6</a:t>
                        </a:r>
                      </a:p>
                    </p:txBody>
                  </p:sp>
                  <p:sp>
                    <p:nvSpPr>
                      <p:cNvPr id="787" name="TextBox 786">
                        <a:extLst>
                          <a:ext uri="{FF2B5EF4-FFF2-40B4-BE49-F238E27FC236}">
                            <a16:creationId xmlns:a16="http://schemas.microsoft.com/office/drawing/2014/main" id="{FFAAC497-DCFE-292B-DAFB-F9AA31F30839}"/>
                          </a:ext>
                        </a:extLst>
                      </p:cNvPr>
                      <p:cNvSpPr txBox="1"/>
                      <p:nvPr/>
                    </p:nvSpPr>
                    <p:spPr>
                      <a:xfrm>
                        <a:off x="4487321" y="3860418"/>
                        <a:ext cx="217972" cy="153888"/>
                      </a:xfrm>
                      <a:prstGeom prst="rect">
                        <a:avLst/>
                      </a:prstGeom>
                      <a:noFill/>
                    </p:spPr>
                    <p:txBody>
                      <a:bodyPr wrap="square" rtlCol="0">
                        <a:spAutoFit/>
                      </a:bodyPr>
                      <a:lstStyle/>
                      <a:p>
                        <a:r>
                          <a:rPr lang="en-US" sz="400" dirty="0">
                            <a:solidFill>
                              <a:schemeClr val="bg1"/>
                            </a:solidFill>
                          </a:rPr>
                          <a:t>5</a:t>
                        </a:r>
                      </a:p>
                    </p:txBody>
                  </p:sp>
                  <p:sp>
                    <p:nvSpPr>
                      <p:cNvPr id="788" name="TextBox 787">
                        <a:extLst>
                          <a:ext uri="{FF2B5EF4-FFF2-40B4-BE49-F238E27FC236}">
                            <a16:creationId xmlns:a16="http://schemas.microsoft.com/office/drawing/2014/main" id="{AEA6463B-F8AA-C930-8B6E-EDDBC5173F69}"/>
                          </a:ext>
                        </a:extLst>
                      </p:cNvPr>
                      <p:cNvSpPr txBox="1"/>
                      <p:nvPr/>
                    </p:nvSpPr>
                    <p:spPr>
                      <a:xfrm>
                        <a:off x="4567778" y="3860418"/>
                        <a:ext cx="217972" cy="153888"/>
                      </a:xfrm>
                      <a:prstGeom prst="rect">
                        <a:avLst/>
                      </a:prstGeom>
                      <a:noFill/>
                    </p:spPr>
                    <p:txBody>
                      <a:bodyPr wrap="square" rtlCol="0">
                        <a:spAutoFit/>
                      </a:bodyPr>
                      <a:lstStyle/>
                      <a:p>
                        <a:r>
                          <a:rPr lang="en-US" sz="400" dirty="0">
                            <a:solidFill>
                              <a:schemeClr val="bg1"/>
                            </a:solidFill>
                          </a:rPr>
                          <a:t>4</a:t>
                        </a:r>
                      </a:p>
                    </p:txBody>
                  </p:sp>
                  <p:sp>
                    <p:nvSpPr>
                      <p:cNvPr id="789" name="TextBox 788">
                        <a:extLst>
                          <a:ext uri="{FF2B5EF4-FFF2-40B4-BE49-F238E27FC236}">
                            <a16:creationId xmlns:a16="http://schemas.microsoft.com/office/drawing/2014/main" id="{661D94E5-CAE5-9FFF-998A-65EA61F0F15D}"/>
                          </a:ext>
                        </a:extLst>
                      </p:cNvPr>
                      <p:cNvSpPr txBox="1"/>
                      <p:nvPr/>
                    </p:nvSpPr>
                    <p:spPr>
                      <a:xfrm>
                        <a:off x="4654671" y="3860418"/>
                        <a:ext cx="217972" cy="153888"/>
                      </a:xfrm>
                      <a:prstGeom prst="rect">
                        <a:avLst/>
                      </a:prstGeom>
                      <a:noFill/>
                    </p:spPr>
                    <p:txBody>
                      <a:bodyPr wrap="square" rtlCol="0">
                        <a:spAutoFit/>
                      </a:bodyPr>
                      <a:lstStyle/>
                      <a:p>
                        <a:r>
                          <a:rPr lang="en-US" sz="400" dirty="0">
                            <a:solidFill>
                              <a:schemeClr val="bg1"/>
                            </a:solidFill>
                          </a:rPr>
                          <a:t>4</a:t>
                        </a:r>
                      </a:p>
                    </p:txBody>
                  </p:sp>
                  <p:sp>
                    <p:nvSpPr>
                      <p:cNvPr id="790" name="TextBox 789">
                        <a:extLst>
                          <a:ext uri="{FF2B5EF4-FFF2-40B4-BE49-F238E27FC236}">
                            <a16:creationId xmlns:a16="http://schemas.microsoft.com/office/drawing/2014/main" id="{D47EC357-A59D-A460-5C8A-41D3736E7477}"/>
                          </a:ext>
                        </a:extLst>
                      </p:cNvPr>
                      <p:cNvSpPr txBox="1"/>
                      <p:nvPr/>
                    </p:nvSpPr>
                    <p:spPr>
                      <a:xfrm>
                        <a:off x="4739451" y="3860418"/>
                        <a:ext cx="217972" cy="153888"/>
                      </a:xfrm>
                      <a:prstGeom prst="rect">
                        <a:avLst/>
                      </a:prstGeom>
                      <a:noFill/>
                    </p:spPr>
                    <p:txBody>
                      <a:bodyPr wrap="square" rtlCol="0">
                        <a:spAutoFit/>
                      </a:bodyPr>
                      <a:lstStyle/>
                      <a:p>
                        <a:r>
                          <a:rPr lang="en-US" sz="400" dirty="0">
                            <a:solidFill>
                              <a:schemeClr val="bg1"/>
                            </a:solidFill>
                          </a:rPr>
                          <a:t>4</a:t>
                        </a:r>
                      </a:p>
                    </p:txBody>
                  </p:sp>
                  <p:sp>
                    <p:nvSpPr>
                      <p:cNvPr id="791" name="TextBox 790">
                        <a:extLst>
                          <a:ext uri="{FF2B5EF4-FFF2-40B4-BE49-F238E27FC236}">
                            <a16:creationId xmlns:a16="http://schemas.microsoft.com/office/drawing/2014/main" id="{B51AED49-167D-F158-22C6-699B14EDB257}"/>
                          </a:ext>
                        </a:extLst>
                      </p:cNvPr>
                      <p:cNvSpPr txBox="1"/>
                      <p:nvPr/>
                    </p:nvSpPr>
                    <p:spPr>
                      <a:xfrm>
                        <a:off x="4832629" y="3860418"/>
                        <a:ext cx="217972" cy="153888"/>
                      </a:xfrm>
                      <a:prstGeom prst="rect">
                        <a:avLst/>
                      </a:prstGeom>
                      <a:noFill/>
                    </p:spPr>
                    <p:txBody>
                      <a:bodyPr wrap="square" rtlCol="0">
                        <a:spAutoFit/>
                      </a:bodyPr>
                      <a:lstStyle/>
                      <a:p>
                        <a:r>
                          <a:rPr lang="en-US" sz="400" dirty="0">
                            <a:solidFill>
                              <a:schemeClr val="bg1"/>
                            </a:solidFill>
                          </a:rPr>
                          <a:t>4</a:t>
                        </a:r>
                      </a:p>
                    </p:txBody>
                  </p:sp>
                  <p:sp>
                    <p:nvSpPr>
                      <p:cNvPr id="792" name="TextBox 791">
                        <a:extLst>
                          <a:ext uri="{FF2B5EF4-FFF2-40B4-BE49-F238E27FC236}">
                            <a16:creationId xmlns:a16="http://schemas.microsoft.com/office/drawing/2014/main" id="{FBD4C4F6-63FD-58EC-F992-7D55F5F03CF9}"/>
                          </a:ext>
                        </a:extLst>
                      </p:cNvPr>
                      <p:cNvSpPr txBox="1"/>
                      <p:nvPr/>
                    </p:nvSpPr>
                    <p:spPr>
                      <a:xfrm>
                        <a:off x="4919522" y="3860418"/>
                        <a:ext cx="217972" cy="153888"/>
                      </a:xfrm>
                      <a:prstGeom prst="rect">
                        <a:avLst/>
                      </a:prstGeom>
                      <a:noFill/>
                    </p:spPr>
                    <p:txBody>
                      <a:bodyPr wrap="square" rtlCol="0">
                        <a:spAutoFit/>
                      </a:bodyPr>
                      <a:lstStyle/>
                      <a:p>
                        <a:r>
                          <a:rPr lang="en-US" sz="400" dirty="0">
                            <a:solidFill>
                              <a:schemeClr val="bg1"/>
                            </a:solidFill>
                          </a:rPr>
                          <a:t>4</a:t>
                        </a:r>
                      </a:p>
                    </p:txBody>
                  </p:sp>
                  <p:sp>
                    <p:nvSpPr>
                      <p:cNvPr id="793" name="TextBox 792">
                        <a:extLst>
                          <a:ext uri="{FF2B5EF4-FFF2-40B4-BE49-F238E27FC236}">
                            <a16:creationId xmlns:a16="http://schemas.microsoft.com/office/drawing/2014/main" id="{4E44A191-8672-F826-4F07-86F3D8B8C57B}"/>
                          </a:ext>
                        </a:extLst>
                      </p:cNvPr>
                      <p:cNvSpPr txBox="1"/>
                      <p:nvPr/>
                    </p:nvSpPr>
                    <p:spPr>
                      <a:xfrm>
                        <a:off x="5004302" y="3860418"/>
                        <a:ext cx="217972" cy="153888"/>
                      </a:xfrm>
                      <a:prstGeom prst="rect">
                        <a:avLst/>
                      </a:prstGeom>
                      <a:noFill/>
                    </p:spPr>
                    <p:txBody>
                      <a:bodyPr wrap="square" rtlCol="0">
                        <a:spAutoFit/>
                      </a:bodyPr>
                      <a:lstStyle/>
                      <a:p>
                        <a:r>
                          <a:rPr lang="en-US" sz="400" dirty="0">
                            <a:solidFill>
                              <a:schemeClr val="bg1"/>
                            </a:solidFill>
                          </a:rPr>
                          <a:t>4</a:t>
                        </a:r>
                      </a:p>
                    </p:txBody>
                  </p:sp>
                  <p:sp>
                    <p:nvSpPr>
                      <p:cNvPr id="794" name="TextBox 793">
                        <a:extLst>
                          <a:ext uri="{FF2B5EF4-FFF2-40B4-BE49-F238E27FC236}">
                            <a16:creationId xmlns:a16="http://schemas.microsoft.com/office/drawing/2014/main" id="{BD24D0B8-5DE9-A8AE-DA39-185AA4E564C8}"/>
                          </a:ext>
                        </a:extLst>
                      </p:cNvPr>
                      <p:cNvSpPr txBox="1"/>
                      <p:nvPr/>
                    </p:nvSpPr>
                    <p:spPr>
                      <a:xfrm>
                        <a:off x="5092003" y="3860418"/>
                        <a:ext cx="217972" cy="153888"/>
                      </a:xfrm>
                      <a:prstGeom prst="rect">
                        <a:avLst/>
                      </a:prstGeom>
                      <a:noFill/>
                    </p:spPr>
                    <p:txBody>
                      <a:bodyPr wrap="square" rtlCol="0">
                        <a:spAutoFit/>
                      </a:bodyPr>
                      <a:lstStyle/>
                      <a:p>
                        <a:r>
                          <a:rPr lang="en-US" sz="400" dirty="0">
                            <a:solidFill>
                              <a:schemeClr val="bg1"/>
                            </a:solidFill>
                          </a:rPr>
                          <a:t>4</a:t>
                        </a:r>
                      </a:p>
                    </p:txBody>
                  </p:sp>
                  <p:sp>
                    <p:nvSpPr>
                      <p:cNvPr id="795" name="TextBox 794">
                        <a:extLst>
                          <a:ext uri="{FF2B5EF4-FFF2-40B4-BE49-F238E27FC236}">
                            <a16:creationId xmlns:a16="http://schemas.microsoft.com/office/drawing/2014/main" id="{69D5CDCA-03DF-D3B1-F584-D2BF4C0A5F8D}"/>
                          </a:ext>
                        </a:extLst>
                      </p:cNvPr>
                      <p:cNvSpPr txBox="1"/>
                      <p:nvPr/>
                    </p:nvSpPr>
                    <p:spPr>
                      <a:xfrm>
                        <a:off x="5178896" y="3860418"/>
                        <a:ext cx="217972" cy="153888"/>
                      </a:xfrm>
                      <a:prstGeom prst="rect">
                        <a:avLst/>
                      </a:prstGeom>
                      <a:noFill/>
                    </p:spPr>
                    <p:txBody>
                      <a:bodyPr wrap="square" rtlCol="0">
                        <a:spAutoFit/>
                      </a:bodyPr>
                      <a:lstStyle/>
                      <a:p>
                        <a:r>
                          <a:rPr lang="en-US" sz="400" dirty="0">
                            <a:solidFill>
                              <a:schemeClr val="bg1"/>
                            </a:solidFill>
                          </a:rPr>
                          <a:t>4</a:t>
                        </a:r>
                      </a:p>
                    </p:txBody>
                  </p:sp>
                  <p:sp>
                    <p:nvSpPr>
                      <p:cNvPr id="796" name="TextBox 795">
                        <a:extLst>
                          <a:ext uri="{FF2B5EF4-FFF2-40B4-BE49-F238E27FC236}">
                            <a16:creationId xmlns:a16="http://schemas.microsoft.com/office/drawing/2014/main" id="{AC44F692-2DD0-F762-D6E4-041A7066689A}"/>
                          </a:ext>
                        </a:extLst>
                      </p:cNvPr>
                      <p:cNvSpPr txBox="1"/>
                      <p:nvPr/>
                    </p:nvSpPr>
                    <p:spPr>
                      <a:xfrm>
                        <a:off x="5263676" y="3860418"/>
                        <a:ext cx="217972" cy="153888"/>
                      </a:xfrm>
                      <a:prstGeom prst="rect">
                        <a:avLst/>
                      </a:prstGeom>
                      <a:noFill/>
                    </p:spPr>
                    <p:txBody>
                      <a:bodyPr wrap="square" rtlCol="0">
                        <a:spAutoFit/>
                      </a:bodyPr>
                      <a:lstStyle/>
                      <a:p>
                        <a:r>
                          <a:rPr lang="en-US" sz="400" dirty="0">
                            <a:solidFill>
                              <a:schemeClr val="bg1"/>
                            </a:solidFill>
                          </a:rPr>
                          <a:t>4</a:t>
                        </a:r>
                      </a:p>
                    </p:txBody>
                  </p:sp>
                  <p:sp>
                    <p:nvSpPr>
                      <p:cNvPr id="797" name="TextBox 796">
                        <a:extLst>
                          <a:ext uri="{FF2B5EF4-FFF2-40B4-BE49-F238E27FC236}">
                            <a16:creationId xmlns:a16="http://schemas.microsoft.com/office/drawing/2014/main" id="{66F2EEAE-C6CC-1D43-08D0-D7A607D210F7}"/>
                          </a:ext>
                        </a:extLst>
                      </p:cNvPr>
                      <p:cNvSpPr txBox="1"/>
                      <p:nvPr/>
                    </p:nvSpPr>
                    <p:spPr>
                      <a:xfrm>
                        <a:off x="5350366" y="3860418"/>
                        <a:ext cx="217972" cy="153888"/>
                      </a:xfrm>
                      <a:prstGeom prst="rect">
                        <a:avLst/>
                      </a:prstGeom>
                      <a:noFill/>
                    </p:spPr>
                    <p:txBody>
                      <a:bodyPr wrap="square" rtlCol="0">
                        <a:spAutoFit/>
                      </a:bodyPr>
                      <a:lstStyle/>
                      <a:p>
                        <a:r>
                          <a:rPr lang="en-US" sz="400" dirty="0">
                            <a:solidFill>
                              <a:schemeClr val="bg1"/>
                            </a:solidFill>
                          </a:rPr>
                          <a:t>4</a:t>
                        </a:r>
                      </a:p>
                    </p:txBody>
                  </p:sp>
                  <p:sp>
                    <p:nvSpPr>
                      <p:cNvPr id="798" name="TextBox 797">
                        <a:extLst>
                          <a:ext uri="{FF2B5EF4-FFF2-40B4-BE49-F238E27FC236}">
                            <a16:creationId xmlns:a16="http://schemas.microsoft.com/office/drawing/2014/main" id="{45EB3620-CA49-98B6-4CBF-7B4C649F7C35}"/>
                          </a:ext>
                        </a:extLst>
                      </p:cNvPr>
                      <p:cNvSpPr txBox="1"/>
                      <p:nvPr/>
                    </p:nvSpPr>
                    <p:spPr>
                      <a:xfrm>
                        <a:off x="5439640" y="3860418"/>
                        <a:ext cx="217972" cy="153888"/>
                      </a:xfrm>
                      <a:prstGeom prst="rect">
                        <a:avLst/>
                      </a:prstGeom>
                      <a:noFill/>
                    </p:spPr>
                    <p:txBody>
                      <a:bodyPr wrap="square" rtlCol="0">
                        <a:spAutoFit/>
                      </a:bodyPr>
                      <a:lstStyle/>
                      <a:p>
                        <a:r>
                          <a:rPr lang="en-US" sz="400" dirty="0">
                            <a:solidFill>
                              <a:schemeClr val="bg1"/>
                            </a:solidFill>
                          </a:rPr>
                          <a:t>4</a:t>
                        </a:r>
                      </a:p>
                    </p:txBody>
                  </p:sp>
                  <p:sp>
                    <p:nvSpPr>
                      <p:cNvPr id="799" name="TextBox 798">
                        <a:extLst>
                          <a:ext uri="{FF2B5EF4-FFF2-40B4-BE49-F238E27FC236}">
                            <a16:creationId xmlns:a16="http://schemas.microsoft.com/office/drawing/2014/main" id="{2C78D062-E486-2E68-2BC6-7756E8466337}"/>
                          </a:ext>
                        </a:extLst>
                      </p:cNvPr>
                      <p:cNvSpPr txBox="1"/>
                      <p:nvPr/>
                    </p:nvSpPr>
                    <p:spPr>
                      <a:xfrm>
                        <a:off x="5522039" y="3860418"/>
                        <a:ext cx="217972" cy="153888"/>
                      </a:xfrm>
                      <a:prstGeom prst="rect">
                        <a:avLst/>
                      </a:prstGeom>
                      <a:noFill/>
                    </p:spPr>
                    <p:txBody>
                      <a:bodyPr wrap="square" rtlCol="0">
                        <a:spAutoFit/>
                      </a:bodyPr>
                      <a:lstStyle/>
                      <a:p>
                        <a:r>
                          <a:rPr lang="en-US" sz="400" dirty="0">
                            <a:solidFill>
                              <a:schemeClr val="bg1"/>
                            </a:solidFill>
                          </a:rPr>
                          <a:t>4</a:t>
                        </a:r>
                      </a:p>
                    </p:txBody>
                  </p:sp>
                  <p:sp>
                    <p:nvSpPr>
                      <p:cNvPr id="800" name="TextBox 799">
                        <a:extLst>
                          <a:ext uri="{FF2B5EF4-FFF2-40B4-BE49-F238E27FC236}">
                            <a16:creationId xmlns:a16="http://schemas.microsoft.com/office/drawing/2014/main" id="{780BF851-9771-92E9-FB1E-5CE3F4B2122D}"/>
                          </a:ext>
                        </a:extLst>
                      </p:cNvPr>
                      <p:cNvSpPr txBox="1"/>
                      <p:nvPr/>
                    </p:nvSpPr>
                    <p:spPr>
                      <a:xfrm>
                        <a:off x="5603867" y="3860418"/>
                        <a:ext cx="217972" cy="153888"/>
                      </a:xfrm>
                      <a:prstGeom prst="rect">
                        <a:avLst/>
                      </a:prstGeom>
                      <a:noFill/>
                    </p:spPr>
                    <p:txBody>
                      <a:bodyPr wrap="square" rtlCol="0">
                        <a:spAutoFit/>
                      </a:bodyPr>
                      <a:lstStyle/>
                      <a:p>
                        <a:r>
                          <a:rPr lang="en-US" sz="400" dirty="0">
                            <a:solidFill>
                              <a:schemeClr val="bg1"/>
                            </a:solidFill>
                          </a:rPr>
                          <a:t>5</a:t>
                        </a:r>
                      </a:p>
                    </p:txBody>
                  </p:sp>
                  <p:sp>
                    <p:nvSpPr>
                      <p:cNvPr id="801" name="TextBox 800">
                        <a:extLst>
                          <a:ext uri="{FF2B5EF4-FFF2-40B4-BE49-F238E27FC236}">
                            <a16:creationId xmlns:a16="http://schemas.microsoft.com/office/drawing/2014/main" id="{3D6CE7E5-ED31-0C69-249E-31B6AEBE9703}"/>
                          </a:ext>
                        </a:extLst>
                      </p:cNvPr>
                      <p:cNvSpPr txBox="1"/>
                      <p:nvPr/>
                    </p:nvSpPr>
                    <p:spPr>
                      <a:xfrm>
                        <a:off x="5690760" y="3860418"/>
                        <a:ext cx="217972" cy="153888"/>
                      </a:xfrm>
                      <a:prstGeom prst="rect">
                        <a:avLst/>
                      </a:prstGeom>
                      <a:noFill/>
                    </p:spPr>
                    <p:txBody>
                      <a:bodyPr wrap="square" rtlCol="0">
                        <a:spAutoFit/>
                      </a:bodyPr>
                      <a:lstStyle/>
                      <a:p>
                        <a:r>
                          <a:rPr lang="en-US" sz="400" dirty="0">
                            <a:solidFill>
                              <a:schemeClr val="bg1"/>
                            </a:solidFill>
                          </a:rPr>
                          <a:t>6</a:t>
                        </a:r>
                      </a:p>
                    </p:txBody>
                  </p:sp>
                </p:grpSp>
              </p:grpSp>
            </p:grpSp>
          </p:grpSp>
        </p:grpSp>
      </p:grpSp>
      <p:grpSp>
        <p:nvGrpSpPr>
          <p:cNvPr id="15" name="Group 14">
            <a:extLst>
              <a:ext uri="{FF2B5EF4-FFF2-40B4-BE49-F238E27FC236}">
                <a16:creationId xmlns:a16="http://schemas.microsoft.com/office/drawing/2014/main" id="{B123BE3E-23CA-C075-0E9B-27C9AB6BE34A}"/>
              </a:ext>
            </a:extLst>
          </p:cNvPr>
          <p:cNvGrpSpPr/>
          <p:nvPr/>
        </p:nvGrpSpPr>
        <p:grpSpPr>
          <a:xfrm>
            <a:off x="6140484" y="2048119"/>
            <a:ext cx="4833257" cy="3924299"/>
            <a:chOff x="6140484" y="2048119"/>
            <a:chExt cx="4833257" cy="3924299"/>
          </a:xfrm>
        </p:grpSpPr>
        <p:grpSp>
          <p:nvGrpSpPr>
            <p:cNvPr id="13" name="Group 12">
              <a:extLst>
                <a:ext uri="{FF2B5EF4-FFF2-40B4-BE49-F238E27FC236}">
                  <a16:creationId xmlns:a16="http://schemas.microsoft.com/office/drawing/2014/main" id="{B38C53AB-3BA5-656C-35A7-3BCAB828E6D1}"/>
                </a:ext>
              </a:extLst>
            </p:cNvPr>
            <p:cNvGrpSpPr/>
            <p:nvPr/>
          </p:nvGrpSpPr>
          <p:grpSpPr>
            <a:xfrm>
              <a:off x="6140484" y="2048119"/>
              <a:ext cx="4833257" cy="3924299"/>
              <a:chOff x="6140484" y="2048119"/>
              <a:chExt cx="4833257" cy="3924299"/>
            </a:xfrm>
          </p:grpSpPr>
          <p:sp>
            <p:nvSpPr>
              <p:cNvPr id="11" name="Rectangle 10">
                <a:extLst>
                  <a:ext uri="{FF2B5EF4-FFF2-40B4-BE49-F238E27FC236}">
                    <a16:creationId xmlns:a16="http://schemas.microsoft.com/office/drawing/2014/main" id="{A6F05667-B007-135D-E1EF-64B95AC45C96}"/>
                  </a:ext>
                </a:extLst>
              </p:cNvPr>
              <p:cNvSpPr/>
              <p:nvPr/>
            </p:nvSpPr>
            <p:spPr>
              <a:xfrm>
                <a:off x="6140484" y="2048119"/>
                <a:ext cx="4833257" cy="3558170"/>
              </a:xfrm>
              <a:prstGeom prst="rect">
                <a:avLst/>
              </a:prstGeom>
              <a:solidFill>
                <a:srgbClr val="A1B8B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FD65FD1E-6B7F-1962-8932-371173AB4AB8}"/>
                  </a:ext>
                </a:extLst>
              </p:cNvPr>
              <p:cNvSpPr txBox="1"/>
              <p:nvPr/>
            </p:nvSpPr>
            <p:spPr>
              <a:xfrm>
                <a:off x="8076455" y="5603086"/>
                <a:ext cx="872355" cy="369332"/>
              </a:xfrm>
              <a:prstGeom prst="rect">
                <a:avLst/>
              </a:prstGeom>
              <a:noFill/>
            </p:spPr>
            <p:txBody>
              <a:bodyPr wrap="none" rtlCol="0">
                <a:spAutoFit/>
              </a:bodyPr>
              <a:lstStyle/>
              <a:p>
                <a:pPr algn="ctr"/>
                <a:r>
                  <a:rPr lang="en-US" dirty="0"/>
                  <a:t>Tracing</a:t>
                </a:r>
              </a:p>
            </p:txBody>
          </p:sp>
        </p:grpSp>
        <p:grpSp>
          <p:nvGrpSpPr>
            <p:cNvPr id="1123" name="Group 1122">
              <a:extLst>
                <a:ext uri="{FF2B5EF4-FFF2-40B4-BE49-F238E27FC236}">
                  <a16:creationId xmlns:a16="http://schemas.microsoft.com/office/drawing/2014/main" id="{F2659CE5-B857-CC3C-8CE3-2BD4D123ADC2}"/>
                </a:ext>
              </a:extLst>
            </p:cNvPr>
            <p:cNvGrpSpPr/>
            <p:nvPr/>
          </p:nvGrpSpPr>
          <p:grpSpPr>
            <a:xfrm>
              <a:off x="7758760" y="3039877"/>
              <a:ext cx="1593084" cy="1529108"/>
              <a:chOff x="4315648" y="3774539"/>
              <a:chExt cx="1593084" cy="1529108"/>
            </a:xfrm>
          </p:grpSpPr>
          <p:grpSp>
            <p:nvGrpSpPr>
              <p:cNvPr id="1124" name="Graphic 610">
                <a:extLst>
                  <a:ext uri="{FF2B5EF4-FFF2-40B4-BE49-F238E27FC236}">
                    <a16:creationId xmlns:a16="http://schemas.microsoft.com/office/drawing/2014/main" id="{386F82EC-9093-70F6-C592-C2CC8151228B}"/>
                  </a:ext>
                </a:extLst>
              </p:cNvPr>
              <p:cNvGrpSpPr/>
              <p:nvPr/>
            </p:nvGrpSpPr>
            <p:grpSpPr>
              <a:xfrm>
                <a:off x="4374666" y="3798342"/>
                <a:ext cx="1481216" cy="1481216"/>
                <a:chOff x="952019" y="3597655"/>
                <a:chExt cx="1703506" cy="1703506"/>
              </a:xfrm>
            </p:grpSpPr>
            <p:sp>
              <p:nvSpPr>
                <p:cNvPr id="1443" name="Freeform: Shape 1442">
                  <a:extLst>
                    <a:ext uri="{FF2B5EF4-FFF2-40B4-BE49-F238E27FC236}">
                      <a16:creationId xmlns:a16="http://schemas.microsoft.com/office/drawing/2014/main" id="{22DA4569-6878-BB2F-B300-A0DD69A4092B}"/>
                    </a:ext>
                  </a:extLst>
                </p:cNvPr>
                <p:cNvSpPr/>
                <p:nvPr/>
              </p:nvSpPr>
              <p:spPr>
                <a:xfrm>
                  <a:off x="952019" y="3599960"/>
                  <a:ext cx="1703506" cy="1700433"/>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44" name="Freeform: Shape 1443">
                  <a:extLst>
                    <a:ext uri="{FF2B5EF4-FFF2-40B4-BE49-F238E27FC236}">
                      <a16:creationId xmlns:a16="http://schemas.microsoft.com/office/drawing/2014/main" id="{887CF495-DBD7-2FBE-2DF9-AA5823F70C84}"/>
                    </a:ext>
                  </a:extLst>
                </p:cNvPr>
                <p:cNvSpPr/>
                <p:nvPr/>
              </p:nvSpPr>
              <p:spPr>
                <a:xfrm>
                  <a:off x="1258856" y="3903877"/>
                  <a:ext cx="990728" cy="99072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445" name="Graphic 610">
                  <a:extLst>
                    <a:ext uri="{FF2B5EF4-FFF2-40B4-BE49-F238E27FC236}">
                      <a16:creationId xmlns:a16="http://schemas.microsoft.com/office/drawing/2014/main" id="{3CE19065-21BB-3BF8-9ED9-7407AD8F77C0}"/>
                    </a:ext>
                  </a:extLst>
                </p:cNvPr>
                <p:cNvGrpSpPr/>
                <p:nvPr/>
              </p:nvGrpSpPr>
              <p:grpSpPr>
                <a:xfrm>
                  <a:off x="961545" y="3606567"/>
                  <a:ext cx="1684454" cy="1684454"/>
                  <a:chOff x="961545" y="3606567"/>
                  <a:chExt cx="1684454" cy="1684454"/>
                </a:xfrm>
                <a:noFill/>
              </p:grpSpPr>
              <p:sp>
                <p:nvSpPr>
                  <p:cNvPr id="1448" name="Freeform: Shape 1447">
                    <a:extLst>
                      <a:ext uri="{FF2B5EF4-FFF2-40B4-BE49-F238E27FC236}">
                        <a16:creationId xmlns:a16="http://schemas.microsoft.com/office/drawing/2014/main" id="{FC1F42D9-5009-EFC0-7D37-ED1E9B66C967}"/>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9" name="Freeform: Shape 1448">
                    <a:extLst>
                      <a:ext uri="{FF2B5EF4-FFF2-40B4-BE49-F238E27FC236}">
                        <a16:creationId xmlns:a16="http://schemas.microsoft.com/office/drawing/2014/main" id="{093D15CF-00F4-F02B-153E-FCFC131B8833}"/>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0" name="Freeform: Shape 1449">
                    <a:extLst>
                      <a:ext uri="{FF2B5EF4-FFF2-40B4-BE49-F238E27FC236}">
                        <a16:creationId xmlns:a16="http://schemas.microsoft.com/office/drawing/2014/main" id="{F0BC1568-6E19-915F-219C-2602B1AFB1BA}"/>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1" name="Freeform: Shape 1450">
                    <a:extLst>
                      <a:ext uri="{FF2B5EF4-FFF2-40B4-BE49-F238E27FC236}">
                        <a16:creationId xmlns:a16="http://schemas.microsoft.com/office/drawing/2014/main" id="{DB3C4FCE-1C76-B881-3102-8C573749B6C6}"/>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2" name="Freeform: Shape 1451">
                    <a:extLst>
                      <a:ext uri="{FF2B5EF4-FFF2-40B4-BE49-F238E27FC236}">
                        <a16:creationId xmlns:a16="http://schemas.microsoft.com/office/drawing/2014/main" id="{0F742F72-6A33-A0B3-9F45-155CF98185C5}"/>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3" name="Freeform: Shape 1452">
                    <a:extLst>
                      <a:ext uri="{FF2B5EF4-FFF2-40B4-BE49-F238E27FC236}">
                        <a16:creationId xmlns:a16="http://schemas.microsoft.com/office/drawing/2014/main" id="{5C92E3D0-6553-8ECC-1C7E-1EF0B2964554}"/>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4" name="Freeform: Shape 1453">
                    <a:extLst>
                      <a:ext uri="{FF2B5EF4-FFF2-40B4-BE49-F238E27FC236}">
                        <a16:creationId xmlns:a16="http://schemas.microsoft.com/office/drawing/2014/main" id="{7D43725D-3132-C22F-224B-E34C30E0276B}"/>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5" name="Freeform: Shape 1454">
                    <a:extLst>
                      <a:ext uri="{FF2B5EF4-FFF2-40B4-BE49-F238E27FC236}">
                        <a16:creationId xmlns:a16="http://schemas.microsoft.com/office/drawing/2014/main" id="{E7BC3BAF-45EF-04DB-D790-401687A84B3B}"/>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6" name="Freeform: Shape 1455">
                    <a:extLst>
                      <a:ext uri="{FF2B5EF4-FFF2-40B4-BE49-F238E27FC236}">
                        <a16:creationId xmlns:a16="http://schemas.microsoft.com/office/drawing/2014/main" id="{647AA5F1-116F-2994-F6CF-6128F967D6C6}"/>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7" name="Freeform: Shape 1456">
                    <a:extLst>
                      <a:ext uri="{FF2B5EF4-FFF2-40B4-BE49-F238E27FC236}">
                        <a16:creationId xmlns:a16="http://schemas.microsoft.com/office/drawing/2014/main" id="{178BF102-B87F-6A63-08EC-1F6AE964D3CC}"/>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8" name="Freeform: Shape 1457">
                    <a:extLst>
                      <a:ext uri="{FF2B5EF4-FFF2-40B4-BE49-F238E27FC236}">
                        <a16:creationId xmlns:a16="http://schemas.microsoft.com/office/drawing/2014/main" id="{D3BCE5FE-5DDD-CA59-9AB8-FEA6EE48BF7B}"/>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9" name="Freeform: Shape 1458">
                    <a:extLst>
                      <a:ext uri="{FF2B5EF4-FFF2-40B4-BE49-F238E27FC236}">
                        <a16:creationId xmlns:a16="http://schemas.microsoft.com/office/drawing/2014/main" id="{B286F185-7B2E-D2B8-9806-933D6F148683}"/>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0" name="Freeform: Shape 1459">
                    <a:extLst>
                      <a:ext uri="{FF2B5EF4-FFF2-40B4-BE49-F238E27FC236}">
                        <a16:creationId xmlns:a16="http://schemas.microsoft.com/office/drawing/2014/main" id="{5A705233-1E1F-67D6-BC42-7C055B6E3BCF}"/>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1" name="Freeform: Shape 1460">
                    <a:extLst>
                      <a:ext uri="{FF2B5EF4-FFF2-40B4-BE49-F238E27FC236}">
                        <a16:creationId xmlns:a16="http://schemas.microsoft.com/office/drawing/2014/main" id="{C6F34063-E2BB-15A2-577E-898D05762A20}"/>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2" name="Freeform: Shape 1461">
                    <a:extLst>
                      <a:ext uri="{FF2B5EF4-FFF2-40B4-BE49-F238E27FC236}">
                        <a16:creationId xmlns:a16="http://schemas.microsoft.com/office/drawing/2014/main" id="{F205B26B-8A0F-2AC1-FD59-6135EEE8931C}"/>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3" name="Freeform: Shape 1462">
                    <a:extLst>
                      <a:ext uri="{FF2B5EF4-FFF2-40B4-BE49-F238E27FC236}">
                        <a16:creationId xmlns:a16="http://schemas.microsoft.com/office/drawing/2014/main" id="{76193489-DD96-A69B-DF11-C7C35721F122}"/>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4" name="Freeform: Shape 1463">
                    <a:extLst>
                      <a:ext uri="{FF2B5EF4-FFF2-40B4-BE49-F238E27FC236}">
                        <a16:creationId xmlns:a16="http://schemas.microsoft.com/office/drawing/2014/main" id="{E43F72E9-A545-DF08-6AE9-E0F61B2D2C2F}"/>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5" name="Freeform: Shape 1464">
                    <a:extLst>
                      <a:ext uri="{FF2B5EF4-FFF2-40B4-BE49-F238E27FC236}">
                        <a16:creationId xmlns:a16="http://schemas.microsoft.com/office/drawing/2014/main" id="{5C95BDDD-6044-3B14-3F86-8ABBB1252964}"/>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6" name="Freeform: Shape 1465">
                    <a:extLst>
                      <a:ext uri="{FF2B5EF4-FFF2-40B4-BE49-F238E27FC236}">
                        <a16:creationId xmlns:a16="http://schemas.microsoft.com/office/drawing/2014/main" id="{7918DC1F-9562-43EA-1F86-6F9192C27923}"/>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7" name="Freeform: Shape 1466">
                    <a:extLst>
                      <a:ext uri="{FF2B5EF4-FFF2-40B4-BE49-F238E27FC236}">
                        <a16:creationId xmlns:a16="http://schemas.microsoft.com/office/drawing/2014/main" id="{62564384-5EF4-2F88-7C15-38E6DD192912}"/>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8" name="Freeform: Shape 1467">
                    <a:extLst>
                      <a:ext uri="{FF2B5EF4-FFF2-40B4-BE49-F238E27FC236}">
                        <a16:creationId xmlns:a16="http://schemas.microsoft.com/office/drawing/2014/main" id="{91C6E991-376B-7270-6CCF-4B3F94C57A7B}"/>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9" name="Freeform: Shape 1468">
                    <a:extLst>
                      <a:ext uri="{FF2B5EF4-FFF2-40B4-BE49-F238E27FC236}">
                        <a16:creationId xmlns:a16="http://schemas.microsoft.com/office/drawing/2014/main" id="{5D0E54CF-11C6-025B-6D4E-BE13B8DB0194}"/>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0" name="Freeform: Shape 1469">
                    <a:extLst>
                      <a:ext uri="{FF2B5EF4-FFF2-40B4-BE49-F238E27FC236}">
                        <a16:creationId xmlns:a16="http://schemas.microsoft.com/office/drawing/2014/main" id="{1FD12128-070E-E08F-608A-FF6FFCE83EAE}"/>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1" name="Freeform: Shape 1470">
                    <a:extLst>
                      <a:ext uri="{FF2B5EF4-FFF2-40B4-BE49-F238E27FC236}">
                        <a16:creationId xmlns:a16="http://schemas.microsoft.com/office/drawing/2014/main" id="{5908F6C1-FE96-B743-3D0E-E88A0F241A9C}"/>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2" name="Freeform: Shape 1471">
                    <a:extLst>
                      <a:ext uri="{FF2B5EF4-FFF2-40B4-BE49-F238E27FC236}">
                        <a16:creationId xmlns:a16="http://schemas.microsoft.com/office/drawing/2014/main" id="{D02B7049-834A-E685-5CB9-BACDCBFD1F7B}"/>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73" name="Freeform: Shape 1472">
                    <a:extLst>
                      <a:ext uri="{FF2B5EF4-FFF2-40B4-BE49-F238E27FC236}">
                        <a16:creationId xmlns:a16="http://schemas.microsoft.com/office/drawing/2014/main" id="{3EDC7212-EA3C-6181-9B41-87484619C226}"/>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4" name="Freeform: Shape 1473">
                    <a:extLst>
                      <a:ext uri="{FF2B5EF4-FFF2-40B4-BE49-F238E27FC236}">
                        <a16:creationId xmlns:a16="http://schemas.microsoft.com/office/drawing/2014/main" id="{42E8822F-008B-925E-0633-39ED8EEDDE36}"/>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5" name="Freeform: Shape 1474">
                    <a:extLst>
                      <a:ext uri="{FF2B5EF4-FFF2-40B4-BE49-F238E27FC236}">
                        <a16:creationId xmlns:a16="http://schemas.microsoft.com/office/drawing/2014/main" id="{0E386E0B-A350-27F0-122D-C039241D5CE2}"/>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6" name="Freeform: Shape 1475">
                    <a:extLst>
                      <a:ext uri="{FF2B5EF4-FFF2-40B4-BE49-F238E27FC236}">
                        <a16:creationId xmlns:a16="http://schemas.microsoft.com/office/drawing/2014/main" id="{365700B7-C556-5AA1-B440-4677861E5EE5}"/>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7" name="Freeform: Shape 1476">
                    <a:extLst>
                      <a:ext uri="{FF2B5EF4-FFF2-40B4-BE49-F238E27FC236}">
                        <a16:creationId xmlns:a16="http://schemas.microsoft.com/office/drawing/2014/main" id="{2E14AD24-ED36-A94A-402A-8C11B30ED3DB}"/>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8" name="Freeform: Shape 1477">
                    <a:extLst>
                      <a:ext uri="{FF2B5EF4-FFF2-40B4-BE49-F238E27FC236}">
                        <a16:creationId xmlns:a16="http://schemas.microsoft.com/office/drawing/2014/main" id="{F57A12E7-B0AC-CC1A-903A-2FA50A8DFAD6}"/>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9" name="Freeform: Shape 1478">
                    <a:extLst>
                      <a:ext uri="{FF2B5EF4-FFF2-40B4-BE49-F238E27FC236}">
                        <a16:creationId xmlns:a16="http://schemas.microsoft.com/office/drawing/2014/main" id="{EE170063-AA10-714F-7BA8-154E3CD68C41}"/>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80" name="Freeform: Shape 1479">
                    <a:extLst>
                      <a:ext uri="{FF2B5EF4-FFF2-40B4-BE49-F238E27FC236}">
                        <a16:creationId xmlns:a16="http://schemas.microsoft.com/office/drawing/2014/main" id="{314B3727-03E7-C276-335C-A31FC06DF3E9}"/>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446" name="Freeform: Shape 1445">
                  <a:extLst>
                    <a:ext uri="{FF2B5EF4-FFF2-40B4-BE49-F238E27FC236}">
                      <a16:creationId xmlns:a16="http://schemas.microsoft.com/office/drawing/2014/main" id="{5BC65564-A041-7D37-89F2-55BFC2E7BF3A}"/>
                    </a:ext>
                  </a:extLst>
                </p:cNvPr>
                <p:cNvSpPr/>
                <p:nvPr/>
              </p:nvSpPr>
              <p:spPr>
                <a:xfrm>
                  <a:off x="952019" y="3597655"/>
                  <a:ext cx="1703506" cy="170350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125" name="Group 1124">
                <a:extLst>
                  <a:ext uri="{FF2B5EF4-FFF2-40B4-BE49-F238E27FC236}">
                    <a16:creationId xmlns:a16="http://schemas.microsoft.com/office/drawing/2014/main" id="{57DFD646-6595-BDD1-3E77-201E4E74AE75}"/>
                  </a:ext>
                </a:extLst>
              </p:cNvPr>
              <p:cNvGrpSpPr/>
              <p:nvPr/>
            </p:nvGrpSpPr>
            <p:grpSpPr>
              <a:xfrm>
                <a:off x="4315648" y="3774539"/>
                <a:ext cx="1593084" cy="1529108"/>
                <a:chOff x="4315648" y="3774539"/>
                <a:chExt cx="1593084" cy="1529108"/>
              </a:xfrm>
            </p:grpSpPr>
            <p:grpSp>
              <p:nvGrpSpPr>
                <p:cNvPr id="1126" name="Group 1125">
                  <a:extLst>
                    <a:ext uri="{FF2B5EF4-FFF2-40B4-BE49-F238E27FC236}">
                      <a16:creationId xmlns:a16="http://schemas.microsoft.com/office/drawing/2014/main" id="{64055B65-8812-5F32-71C8-FD6D0EC9AF7A}"/>
                    </a:ext>
                  </a:extLst>
                </p:cNvPr>
                <p:cNvGrpSpPr/>
                <p:nvPr/>
              </p:nvGrpSpPr>
              <p:grpSpPr>
                <a:xfrm>
                  <a:off x="4315648" y="3774539"/>
                  <a:ext cx="1593084" cy="411085"/>
                  <a:chOff x="4315648" y="3774539"/>
                  <a:chExt cx="1593084" cy="411085"/>
                </a:xfrm>
              </p:grpSpPr>
              <p:grpSp>
                <p:nvGrpSpPr>
                  <p:cNvPr id="1369" name="Group 1368">
                    <a:extLst>
                      <a:ext uri="{FF2B5EF4-FFF2-40B4-BE49-F238E27FC236}">
                        <a16:creationId xmlns:a16="http://schemas.microsoft.com/office/drawing/2014/main" id="{40C1DA38-BDD4-2C8C-18CC-362331AB59FB}"/>
                      </a:ext>
                    </a:extLst>
                  </p:cNvPr>
                  <p:cNvGrpSpPr/>
                  <p:nvPr/>
                </p:nvGrpSpPr>
                <p:grpSpPr>
                  <a:xfrm>
                    <a:off x="4315648" y="3774539"/>
                    <a:ext cx="1593084" cy="237753"/>
                    <a:chOff x="4315648" y="3774539"/>
                    <a:chExt cx="1593084" cy="237753"/>
                  </a:xfrm>
                </p:grpSpPr>
                <p:grpSp>
                  <p:nvGrpSpPr>
                    <p:cNvPr id="1407" name="Group 1406">
                      <a:extLst>
                        <a:ext uri="{FF2B5EF4-FFF2-40B4-BE49-F238E27FC236}">
                          <a16:creationId xmlns:a16="http://schemas.microsoft.com/office/drawing/2014/main" id="{1AC0AABA-A037-075E-4BBF-B9A419EF764B}"/>
                        </a:ext>
                      </a:extLst>
                    </p:cNvPr>
                    <p:cNvGrpSpPr/>
                    <p:nvPr/>
                  </p:nvGrpSpPr>
                  <p:grpSpPr>
                    <a:xfrm>
                      <a:off x="4315648" y="3774539"/>
                      <a:ext cx="1593084" cy="153888"/>
                      <a:chOff x="4315648" y="3774539"/>
                      <a:chExt cx="1593084" cy="153888"/>
                    </a:xfrm>
                  </p:grpSpPr>
                  <p:sp>
                    <p:nvSpPr>
                      <p:cNvPr id="1426" name="TextBox 1425">
                        <a:extLst>
                          <a:ext uri="{FF2B5EF4-FFF2-40B4-BE49-F238E27FC236}">
                            <a16:creationId xmlns:a16="http://schemas.microsoft.com/office/drawing/2014/main" id="{23C2A008-0F52-E9BB-2489-A2AC9215D249}"/>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6</a:t>
                        </a:r>
                      </a:p>
                    </p:txBody>
                  </p:sp>
                  <p:sp>
                    <p:nvSpPr>
                      <p:cNvPr id="1427" name="TextBox 1426">
                        <a:extLst>
                          <a:ext uri="{FF2B5EF4-FFF2-40B4-BE49-F238E27FC236}">
                            <a16:creationId xmlns:a16="http://schemas.microsoft.com/office/drawing/2014/main" id="{D903356D-E6B2-B2AC-733B-3309E9DC48B3}"/>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5</a:t>
                        </a:r>
                      </a:p>
                    </p:txBody>
                  </p:sp>
                  <p:sp>
                    <p:nvSpPr>
                      <p:cNvPr id="1428" name="TextBox 1427">
                        <a:extLst>
                          <a:ext uri="{FF2B5EF4-FFF2-40B4-BE49-F238E27FC236}">
                            <a16:creationId xmlns:a16="http://schemas.microsoft.com/office/drawing/2014/main" id="{68F925D1-B035-EFFA-1EDD-CC129B629CDF}"/>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4</a:t>
                        </a:r>
                      </a:p>
                    </p:txBody>
                  </p:sp>
                  <p:sp>
                    <p:nvSpPr>
                      <p:cNvPr id="1429" name="TextBox 1428">
                        <a:extLst>
                          <a:ext uri="{FF2B5EF4-FFF2-40B4-BE49-F238E27FC236}">
                            <a16:creationId xmlns:a16="http://schemas.microsoft.com/office/drawing/2014/main" id="{8BD079C2-AC41-C136-6622-1F67A687725E}"/>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3</a:t>
                        </a:r>
                      </a:p>
                    </p:txBody>
                  </p:sp>
                  <p:sp>
                    <p:nvSpPr>
                      <p:cNvPr id="1430" name="TextBox 1429">
                        <a:extLst>
                          <a:ext uri="{FF2B5EF4-FFF2-40B4-BE49-F238E27FC236}">
                            <a16:creationId xmlns:a16="http://schemas.microsoft.com/office/drawing/2014/main" id="{63AE3D20-E907-59F6-A10A-D9901B36FBF4}"/>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3</a:t>
                        </a:r>
                      </a:p>
                    </p:txBody>
                  </p:sp>
                  <p:sp>
                    <p:nvSpPr>
                      <p:cNvPr id="1431" name="TextBox 1430">
                        <a:extLst>
                          <a:ext uri="{FF2B5EF4-FFF2-40B4-BE49-F238E27FC236}">
                            <a16:creationId xmlns:a16="http://schemas.microsoft.com/office/drawing/2014/main" id="{31F739D7-F2CB-0A62-023F-8230B9C1BE23}"/>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3</a:t>
                        </a:r>
                      </a:p>
                    </p:txBody>
                  </p:sp>
                  <p:sp>
                    <p:nvSpPr>
                      <p:cNvPr id="1432" name="TextBox 1431">
                        <a:extLst>
                          <a:ext uri="{FF2B5EF4-FFF2-40B4-BE49-F238E27FC236}">
                            <a16:creationId xmlns:a16="http://schemas.microsoft.com/office/drawing/2014/main" id="{7E241BCF-8B3E-1C8E-B8D0-9C763233E03E}"/>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3</a:t>
                        </a:r>
                      </a:p>
                    </p:txBody>
                  </p:sp>
                  <p:sp>
                    <p:nvSpPr>
                      <p:cNvPr id="1433" name="TextBox 1432">
                        <a:extLst>
                          <a:ext uri="{FF2B5EF4-FFF2-40B4-BE49-F238E27FC236}">
                            <a16:creationId xmlns:a16="http://schemas.microsoft.com/office/drawing/2014/main" id="{6448E6F4-1D2A-AE1A-5624-7DFB689A204D}"/>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3</a:t>
                        </a:r>
                      </a:p>
                    </p:txBody>
                  </p:sp>
                  <p:sp>
                    <p:nvSpPr>
                      <p:cNvPr id="1434" name="TextBox 1433">
                        <a:extLst>
                          <a:ext uri="{FF2B5EF4-FFF2-40B4-BE49-F238E27FC236}">
                            <a16:creationId xmlns:a16="http://schemas.microsoft.com/office/drawing/2014/main" id="{5FE5EB93-98A4-4F08-3826-C09D8056C7EF}"/>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3</a:t>
                        </a:r>
                      </a:p>
                    </p:txBody>
                  </p:sp>
                  <p:sp>
                    <p:nvSpPr>
                      <p:cNvPr id="1435" name="TextBox 1434">
                        <a:extLst>
                          <a:ext uri="{FF2B5EF4-FFF2-40B4-BE49-F238E27FC236}">
                            <a16:creationId xmlns:a16="http://schemas.microsoft.com/office/drawing/2014/main" id="{E3DCD127-74D8-6C3B-A554-88A7B8E1D68F}"/>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3</a:t>
                        </a:r>
                      </a:p>
                    </p:txBody>
                  </p:sp>
                  <p:sp>
                    <p:nvSpPr>
                      <p:cNvPr id="1436" name="TextBox 1435">
                        <a:extLst>
                          <a:ext uri="{FF2B5EF4-FFF2-40B4-BE49-F238E27FC236}">
                            <a16:creationId xmlns:a16="http://schemas.microsoft.com/office/drawing/2014/main" id="{A9F86372-166D-7D3B-6EBA-BFBECA1B71F7}"/>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4</a:t>
                        </a:r>
                      </a:p>
                    </p:txBody>
                  </p:sp>
                  <p:sp>
                    <p:nvSpPr>
                      <p:cNvPr id="1437" name="TextBox 1436">
                        <a:extLst>
                          <a:ext uri="{FF2B5EF4-FFF2-40B4-BE49-F238E27FC236}">
                            <a16:creationId xmlns:a16="http://schemas.microsoft.com/office/drawing/2014/main" id="{A07D3D17-08C6-6B74-9E04-C84B7DE8E1E8}"/>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5</a:t>
                        </a:r>
                      </a:p>
                    </p:txBody>
                  </p:sp>
                  <p:sp>
                    <p:nvSpPr>
                      <p:cNvPr id="1438" name="TextBox 1437">
                        <a:extLst>
                          <a:ext uri="{FF2B5EF4-FFF2-40B4-BE49-F238E27FC236}">
                            <a16:creationId xmlns:a16="http://schemas.microsoft.com/office/drawing/2014/main" id="{F3317613-0267-2BDB-3D32-7FD2F91DCEF0}"/>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6</a:t>
                        </a:r>
                      </a:p>
                    </p:txBody>
                  </p:sp>
                  <p:sp>
                    <p:nvSpPr>
                      <p:cNvPr id="1439" name="TextBox 1438">
                        <a:extLst>
                          <a:ext uri="{FF2B5EF4-FFF2-40B4-BE49-F238E27FC236}">
                            <a16:creationId xmlns:a16="http://schemas.microsoft.com/office/drawing/2014/main" id="{F428712E-6189-C0F2-D6B3-CFFDBF43F8E4}"/>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7</a:t>
                        </a:r>
                      </a:p>
                    </p:txBody>
                  </p:sp>
                  <p:sp>
                    <p:nvSpPr>
                      <p:cNvPr id="1440" name="TextBox 1439">
                        <a:extLst>
                          <a:ext uri="{FF2B5EF4-FFF2-40B4-BE49-F238E27FC236}">
                            <a16:creationId xmlns:a16="http://schemas.microsoft.com/office/drawing/2014/main" id="{635844F1-CCAA-2354-7F19-26D389ED9E75}"/>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8</a:t>
                        </a:r>
                      </a:p>
                    </p:txBody>
                  </p:sp>
                  <p:sp>
                    <p:nvSpPr>
                      <p:cNvPr id="1441" name="TextBox 1440">
                        <a:extLst>
                          <a:ext uri="{FF2B5EF4-FFF2-40B4-BE49-F238E27FC236}">
                            <a16:creationId xmlns:a16="http://schemas.microsoft.com/office/drawing/2014/main" id="{8383B2F3-67DB-F051-2924-ADA9ED5AAF18}"/>
                          </a:ext>
                        </a:extLst>
                      </p:cNvPr>
                      <p:cNvSpPr txBox="1"/>
                      <p:nvPr/>
                    </p:nvSpPr>
                    <p:spPr>
                      <a:xfrm>
                        <a:off x="5606248" y="3774539"/>
                        <a:ext cx="217972" cy="153888"/>
                      </a:xfrm>
                      <a:prstGeom prst="rect">
                        <a:avLst/>
                      </a:prstGeom>
                      <a:noFill/>
                    </p:spPr>
                    <p:txBody>
                      <a:bodyPr wrap="square" rtlCol="0">
                        <a:spAutoFit/>
                      </a:bodyPr>
                      <a:lstStyle/>
                      <a:p>
                        <a:r>
                          <a:rPr lang="en-US" sz="400" dirty="0">
                            <a:solidFill>
                              <a:schemeClr val="bg1"/>
                            </a:solidFill>
                          </a:rPr>
                          <a:t>9</a:t>
                        </a:r>
                      </a:p>
                    </p:txBody>
                  </p:sp>
                  <p:sp>
                    <p:nvSpPr>
                      <p:cNvPr id="1442" name="TextBox 1441">
                        <a:extLst>
                          <a:ext uri="{FF2B5EF4-FFF2-40B4-BE49-F238E27FC236}">
                            <a16:creationId xmlns:a16="http://schemas.microsoft.com/office/drawing/2014/main" id="{EA72F4B1-CBE3-AA15-D007-1B4A23B6CFC2}"/>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9</a:t>
                        </a:r>
                      </a:p>
                    </p:txBody>
                  </p:sp>
                </p:grpSp>
                <p:grpSp>
                  <p:nvGrpSpPr>
                    <p:cNvPr id="1408" name="Group 1407">
                      <a:extLst>
                        <a:ext uri="{FF2B5EF4-FFF2-40B4-BE49-F238E27FC236}">
                          <a16:creationId xmlns:a16="http://schemas.microsoft.com/office/drawing/2014/main" id="{8C3A8DD7-57DC-3FD9-DC5D-5A4CA20F1AF0}"/>
                        </a:ext>
                      </a:extLst>
                    </p:cNvPr>
                    <p:cNvGrpSpPr/>
                    <p:nvPr/>
                  </p:nvGrpSpPr>
                  <p:grpSpPr>
                    <a:xfrm>
                      <a:off x="4315648" y="3858404"/>
                      <a:ext cx="1593084" cy="153888"/>
                      <a:chOff x="4315648" y="3774539"/>
                      <a:chExt cx="1593084" cy="153888"/>
                    </a:xfrm>
                  </p:grpSpPr>
                  <p:sp>
                    <p:nvSpPr>
                      <p:cNvPr id="1409" name="TextBox 1408">
                        <a:extLst>
                          <a:ext uri="{FF2B5EF4-FFF2-40B4-BE49-F238E27FC236}">
                            <a16:creationId xmlns:a16="http://schemas.microsoft.com/office/drawing/2014/main" id="{D4E4D07B-624A-5D28-72E4-1FD419024315}"/>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5</a:t>
                        </a:r>
                      </a:p>
                    </p:txBody>
                  </p:sp>
                  <p:sp>
                    <p:nvSpPr>
                      <p:cNvPr id="1410" name="TextBox 1409">
                        <a:extLst>
                          <a:ext uri="{FF2B5EF4-FFF2-40B4-BE49-F238E27FC236}">
                            <a16:creationId xmlns:a16="http://schemas.microsoft.com/office/drawing/2014/main" id="{B7708099-38C0-11B3-6E8C-2E8E275719AD}"/>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4</a:t>
                        </a:r>
                      </a:p>
                    </p:txBody>
                  </p:sp>
                  <p:sp>
                    <p:nvSpPr>
                      <p:cNvPr id="1411" name="TextBox 1410">
                        <a:extLst>
                          <a:ext uri="{FF2B5EF4-FFF2-40B4-BE49-F238E27FC236}">
                            <a16:creationId xmlns:a16="http://schemas.microsoft.com/office/drawing/2014/main" id="{D89EAEC8-E25D-5C90-F53B-4821CD082403}"/>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3</a:t>
                        </a:r>
                      </a:p>
                    </p:txBody>
                  </p:sp>
                  <p:sp>
                    <p:nvSpPr>
                      <p:cNvPr id="1412" name="TextBox 1411">
                        <a:extLst>
                          <a:ext uri="{FF2B5EF4-FFF2-40B4-BE49-F238E27FC236}">
                            <a16:creationId xmlns:a16="http://schemas.microsoft.com/office/drawing/2014/main" id="{B642CD3A-A719-F488-A677-02A25AE9F30D}"/>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2</a:t>
                        </a:r>
                      </a:p>
                    </p:txBody>
                  </p:sp>
                  <p:sp>
                    <p:nvSpPr>
                      <p:cNvPr id="1413" name="TextBox 1412">
                        <a:extLst>
                          <a:ext uri="{FF2B5EF4-FFF2-40B4-BE49-F238E27FC236}">
                            <a16:creationId xmlns:a16="http://schemas.microsoft.com/office/drawing/2014/main" id="{A93A844D-A8FC-56B3-CB2A-BD34FDA3F9CA}"/>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2</a:t>
                        </a:r>
                      </a:p>
                    </p:txBody>
                  </p:sp>
                  <p:sp>
                    <p:nvSpPr>
                      <p:cNvPr id="1414" name="TextBox 1413">
                        <a:extLst>
                          <a:ext uri="{FF2B5EF4-FFF2-40B4-BE49-F238E27FC236}">
                            <a16:creationId xmlns:a16="http://schemas.microsoft.com/office/drawing/2014/main" id="{726AE1FC-8120-C73B-D697-02C0B6FC5470}"/>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2</a:t>
                        </a:r>
                      </a:p>
                    </p:txBody>
                  </p:sp>
                  <p:sp>
                    <p:nvSpPr>
                      <p:cNvPr id="1415" name="TextBox 1414">
                        <a:extLst>
                          <a:ext uri="{FF2B5EF4-FFF2-40B4-BE49-F238E27FC236}">
                            <a16:creationId xmlns:a16="http://schemas.microsoft.com/office/drawing/2014/main" id="{88311FA0-4CC5-7981-5419-11C5954B3C12}"/>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2</a:t>
                        </a:r>
                      </a:p>
                    </p:txBody>
                  </p:sp>
                  <p:sp>
                    <p:nvSpPr>
                      <p:cNvPr id="1416" name="TextBox 1415">
                        <a:extLst>
                          <a:ext uri="{FF2B5EF4-FFF2-40B4-BE49-F238E27FC236}">
                            <a16:creationId xmlns:a16="http://schemas.microsoft.com/office/drawing/2014/main" id="{D01F15A8-F3E1-081E-022D-5325A29DE539}"/>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2</a:t>
                        </a:r>
                      </a:p>
                    </p:txBody>
                  </p:sp>
                  <p:sp>
                    <p:nvSpPr>
                      <p:cNvPr id="1417" name="TextBox 1416">
                        <a:extLst>
                          <a:ext uri="{FF2B5EF4-FFF2-40B4-BE49-F238E27FC236}">
                            <a16:creationId xmlns:a16="http://schemas.microsoft.com/office/drawing/2014/main" id="{33050E6A-493F-D47C-C006-1AB463923C52}"/>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2</a:t>
                        </a:r>
                      </a:p>
                    </p:txBody>
                  </p:sp>
                  <p:sp>
                    <p:nvSpPr>
                      <p:cNvPr id="1418" name="TextBox 1417">
                        <a:extLst>
                          <a:ext uri="{FF2B5EF4-FFF2-40B4-BE49-F238E27FC236}">
                            <a16:creationId xmlns:a16="http://schemas.microsoft.com/office/drawing/2014/main" id="{A94137DB-CB10-2B40-6EBB-B8CBA33E3C3C}"/>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2</a:t>
                        </a:r>
                      </a:p>
                    </p:txBody>
                  </p:sp>
                  <p:sp>
                    <p:nvSpPr>
                      <p:cNvPr id="1419" name="TextBox 1418">
                        <a:extLst>
                          <a:ext uri="{FF2B5EF4-FFF2-40B4-BE49-F238E27FC236}">
                            <a16:creationId xmlns:a16="http://schemas.microsoft.com/office/drawing/2014/main" id="{83E5D73B-1813-CBE3-BB56-07263FCE4784}"/>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3</a:t>
                        </a:r>
                      </a:p>
                    </p:txBody>
                  </p:sp>
                  <p:sp>
                    <p:nvSpPr>
                      <p:cNvPr id="1420" name="TextBox 1419">
                        <a:extLst>
                          <a:ext uri="{FF2B5EF4-FFF2-40B4-BE49-F238E27FC236}">
                            <a16:creationId xmlns:a16="http://schemas.microsoft.com/office/drawing/2014/main" id="{BC3CAFA5-1E42-99BE-C389-0B2574BB6C1A}"/>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4</a:t>
                        </a:r>
                      </a:p>
                    </p:txBody>
                  </p:sp>
                  <p:sp>
                    <p:nvSpPr>
                      <p:cNvPr id="1421" name="TextBox 1420">
                        <a:extLst>
                          <a:ext uri="{FF2B5EF4-FFF2-40B4-BE49-F238E27FC236}">
                            <a16:creationId xmlns:a16="http://schemas.microsoft.com/office/drawing/2014/main" id="{8A488E39-AEC7-5CC4-EE93-519F52214EFB}"/>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5</a:t>
                        </a:r>
                      </a:p>
                    </p:txBody>
                  </p:sp>
                  <p:sp>
                    <p:nvSpPr>
                      <p:cNvPr id="1422" name="TextBox 1421">
                        <a:extLst>
                          <a:ext uri="{FF2B5EF4-FFF2-40B4-BE49-F238E27FC236}">
                            <a16:creationId xmlns:a16="http://schemas.microsoft.com/office/drawing/2014/main" id="{14867B17-4D0B-1E8E-4ECC-296727E9D379}"/>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6</a:t>
                        </a:r>
                      </a:p>
                    </p:txBody>
                  </p:sp>
                  <p:sp>
                    <p:nvSpPr>
                      <p:cNvPr id="1423" name="TextBox 1422">
                        <a:extLst>
                          <a:ext uri="{FF2B5EF4-FFF2-40B4-BE49-F238E27FC236}">
                            <a16:creationId xmlns:a16="http://schemas.microsoft.com/office/drawing/2014/main" id="{06C083EE-7BD2-B1FB-6293-67295EBE8FA3}"/>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7</a:t>
                        </a:r>
                      </a:p>
                    </p:txBody>
                  </p:sp>
                  <p:sp>
                    <p:nvSpPr>
                      <p:cNvPr id="1424" name="TextBox 1423">
                        <a:extLst>
                          <a:ext uri="{FF2B5EF4-FFF2-40B4-BE49-F238E27FC236}">
                            <a16:creationId xmlns:a16="http://schemas.microsoft.com/office/drawing/2014/main" id="{46F4143C-1DDE-B6B2-701E-A1C2BC01F8ED}"/>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8</a:t>
                        </a:r>
                      </a:p>
                    </p:txBody>
                  </p:sp>
                  <p:sp>
                    <p:nvSpPr>
                      <p:cNvPr id="1425" name="TextBox 1424">
                        <a:extLst>
                          <a:ext uri="{FF2B5EF4-FFF2-40B4-BE49-F238E27FC236}">
                            <a16:creationId xmlns:a16="http://schemas.microsoft.com/office/drawing/2014/main" id="{5C29EB5F-1F00-6946-F117-143904CD4986}"/>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9</a:t>
                        </a:r>
                      </a:p>
                    </p:txBody>
                  </p:sp>
                </p:grpSp>
              </p:grpSp>
              <p:grpSp>
                <p:nvGrpSpPr>
                  <p:cNvPr id="1370" name="Group 1369">
                    <a:extLst>
                      <a:ext uri="{FF2B5EF4-FFF2-40B4-BE49-F238E27FC236}">
                        <a16:creationId xmlns:a16="http://schemas.microsoft.com/office/drawing/2014/main" id="{C0A577CF-1CF9-EC17-D027-E19371AE3E8E}"/>
                      </a:ext>
                    </a:extLst>
                  </p:cNvPr>
                  <p:cNvGrpSpPr/>
                  <p:nvPr/>
                </p:nvGrpSpPr>
                <p:grpSpPr>
                  <a:xfrm>
                    <a:off x="4315648" y="3947871"/>
                    <a:ext cx="1593084" cy="237753"/>
                    <a:chOff x="4315648" y="3774539"/>
                    <a:chExt cx="1593084" cy="237753"/>
                  </a:xfrm>
                </p:grpSpPr>
                <p:grpSp>
                  <p:nvGrpSpPr>
                    <p:cNvPr id="1371" name="Group 1370">
                      <a:extLst>
                        <a:ext uri="{FF2B5EF4-FFF2-40B4-BE49-F238E27FC236}">
                          <a16:creationId xmlns:a16="http://schemas.microsoft.com/office/drawing/2014/main" id="{BE29C26A-9DFE-219B-DB2F-F689D57A778F}"/>
                        </a:ext>
                      </a:extLst>
                    </p:cNvPr>
                    <p:cNvGrpSpPr/>
                    <p:nvPr/>
                  </p:nvGrpSpPr>
                  <p:grpSpPr>
                    <a:xfrm>
                      <a:off x="4315648" y="3774539"/>
                      <a:ext cx="1593084" cy="153888"/>
                      <a:chOff x="4315648" y="3774539"/>
                      <a:chExt cx="1593084" cy="153888"/>
                    </a:xfrm>
                  </p:grpSpPr>
                  <p:sp>
                    <p:nvSpPr>
                      <p:cNvPr id="1390" name="TextBox 1389">
                        <a:extLst>
                          <a:ext uri="{FF2B5EF4-FFF2-40B4-BE49-F238E27FC236}">
                            <a16:creationId xmlns:a16="http://schemas.microsoft.com/office/drawing/2014/main" id="{1378A7C3-3F85-40ED-DD67-F2F722F44041}"/>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4</a:t>
                        </a:r>
                      </a:p>
                    </p:txBody>
                  </p:sp>
                  <p:sp>
                    <p:nvSpPr>
                      <p:cNvPr id="1391" name="TextBox 1390">
                        <a:extLst>
                          <a:ext uri="{FF2B5EF4-FFF2-40B4-BE49-F238E27FC236}">
                            <a16:creationId xmlns:a16="http://schemas.microsoft.com/office/drawing/2014/main" id="{6A2D58B8-2A91-9E97-3CB0-03C90DD3294A}"/>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3</a:t>
                        </a:r>
                      </a:p>
                    </p:txBody>
                  </p:sp>
                  <p:sp>
                    <p:nvSpPr>
                      <p:cNvPr id="1392" name="TextBox 1391">
                        <a:extLst>
                          <a:ext uri="{FF2B5EF4-FFF2-40B4-BE49-F238E27FC236}">
                            <a16:creationId xmlns:a16="http://schemas.microsoft.com/office/drawing/2014/main" id="{55E06FB9-984A-3B54-853E-B3313B3B8D08}"/>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2</a:t>
                        </a:r>
                      </a:p>
                    </p:txBody>
                  </p:sp>
                  <p:sp>
                    <p:nvSpPr>
                      <p:cNvPr id="1393" name="TextBox 1392">
                        <a:extLst>
                          <a:ext uri="{FF2B5EF4-FFF2-40B4-BE49-F238E27FC236}">
                            <a16:creationId xmlns:a16="http://schemas.microsoft.com/office/drawing/2014/main" id="{F64E2609-AED0-E454-6C29-7F242B658D5B}"/>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1</a:t>
                        </a:r>
                      </a:p>
                    </p:txBody>
                  </p:sp>
                  <p:sp>
                    <p:nvSpPr>
                      <p:cNvPr id="1394" name="TextBox 1393">
                        <a:extLst>
                          <a:ext uri="{FF2B5EF4-FFF2-40B4-BE49-F238E27FC236}">
                            <a16:creationId xmlns:a16="http://schemas.microsoft.com/office/drawing/2014/main" id="{C373E513-CFCF-36FF-5EAD-DAFF81C2DE6F}"/>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1</a:t>
                        </a:r>
                      </a:p>
                    </p:txBody>
                  </p:sp>
                  <p:sp>
                    <p:nvSpPr>
                      <p:cNvPr id="1395" name="TextBox 1394">
                        <a:extLst>
                          <a:ext uri="{FF2B5EF4-FFF2-40B4-BE49-F238E27FC236}">
                            <a16:creationId xmlns:a16="http://schemas.microsoft.com/office/drawing/2014/main" id="{A5F0364C-EC8C-2731-7362-84593BC24C39}"/>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1</a:t>
                        </a:r>
                      </a:p>
                    </p:txBody>
                  </p:sp>
                  <p:sp>
                    <p:nvSpPr>
                      <p:cNvPr id="1396" name="TextBox 1395">
                        <a:extLst>
                          <a:ext uri="{FF2B5EF4-FFF2-40B4-BE49-F238E27FC236}">
                            <a16:creationId xmlns:a16="http://schemas.microsoft.com/office/drawing/2014/main" id="{56C4CD53-2E78-3F34-9B64-845861B33A75}"/>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1</a:t>
                        </a:r>
                      </a:p>
                    </p:txBody>
                  </p:sp>
                  <p:sp>
                    <p:nvSpPr>
                      <p:cNvPr id="1397" name="TextBox 1396">
                        <a:extLst>
                          <a:ext uri="{FF2B5EF4-FFF2-40B4-BE49-F238E27FC236}">
                            <a16:creationId xmlns:a16="http://schemas.microsoft.com/office/drawing/2014/main" id="{7FF744E9-6EDB-4E6E-CE3B-7652443D41D8}"/>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1</a:t>
                        </a:r>
                      </a:p>
                    </p:txBody>
                  </p:sp>
                  <p:sp>
                    <p:nvSpPr>
                      <p:cNvPr id="1398" name="TextBox 1397">
                        <a:extLst>
                          <a:ext uri="{FF2B5EF4-FFF2-40B4-BE49-F238E27FC236}">
                            <a16:creationId xmlns:a16="http://schemas.microsoft.com/office/drawing/2014/main" id="{C039790E-B525-728C-3E35-949D037332D7}"/>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1</a:t>
                        </a:r>
                      </a:p>
                    </p:txBody>
                  </p:sp>
                  <p:sp>
                    <p:nvSpPr>
                      <p:cNvPr id="1399" name="TextBox 1398">
                        <a:extLst>
                          <a:ext uri="{FF2B5EF4-FFF2-40B4-BE49-F238E27FC236}">
                            <a16:creationId xmlns:a16="http://schemas.microsoft.com/office/drawing/2014/main" id="{0846160B-8E08-1325-9DB1-19BE01C17707}"/>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1</a:t>
                        </a:r>
                      </a:p>
                    </p:txBody>
                  </p:sp>
                  <p:sp>
                    <p:nvSpPr>
                      <p:cNvPr id="1400" name="TextBox 1399">
                        <a:extLst>
                          <a:ext uri="{FF2B5EF4-FFF2-40B4-BE49-F238E27FC236}">
                            <a16:creationId xmlns:a16="http://schemas.microsoft.com/office/drawing/2014/main" id="{D67F1A3A-3FCD-7E5C-D4C0-50A232DBA5B9}"/>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2</a:t>
                        </a:r>
                      </a:p>
                    </p:txBody>
                  </p:sp>
                  <p:sp>
                    <p:nvSpPr>
                      <p:cNvPr id="1401" name="TextBox 1400">
                        <a:extLst>
                          <a:ext uri="{FF2B5EF4-FFF2-40B4-BE49-F238E27FC236}">
                            <a16:creationId xmlns:a16="http://schemas.microsoft.com/office/drawing/2014/main" id="{E5A4AFF8-F228-F0BA-29C7-DF442B9AC63C}"/>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3</a:t>
                        </a:r>
                      </a:p>
                    </p:txBody>
                  </p:sp>
                  <p:sp>
                    <p:nvSpPr>
                      <p:cNvPr id="1402" name="TextBox 1401">
                        <a:extLst>
                          <a:ext uri="{FF2B5EF4-FFF2-40B4-BE49-F238E27FC236}">
                            <a16:creationId xmlns:a16="http://schemas.microsoft.com/office/drawing/2014/main" id="{BD94A37F-2B98-F39A-E3E0-2D9FB6C4F70D}"/>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4</a:t>
                        </a:r>
                      </a:p>
                    </p:txBody>
                  </p:sp>
                  <p:sp>
                    <p:nvSpPr>
                      <p:cNvPr id="1403" name="TextBox 1402">
                        <a:extLst>
                          <a:ext uri="{FF2B5EF4-FFF2-40B4-BE49-F238E27FC236}">
                            <a16:creationId xmlns:a16="http://schemas.microsoft.com/office/drawing/2014/main" id="{0A5931A5-597C-DB93-998D-6AA7FB09D5F2}"/>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5</a:t>
                        </a:r>
                      </a:p>
                    </p:txBody>
                  </p:sp>
                  <p:sp>
                    <p:nvSpPr>
                      <p:cNvPr id="1404" name="TextBox 1403">
                        <a:extLst>
                          <a:ext uri="{FF2B5EF4-FFF2-40B4-BE49-F238E27FC236}">
                            <a16:creationId xmlns:a16="http://schemas.microsoft.com/office/drawing/2014/main" id="{C5FC120A-9C85-7E87-84CE-13AF23B83A32}"/>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6</a:t>
                        </a:r>
                      </a:p>
                    </p:txBody>
                  </p:sp>
                  <p:sp>
                    <p:nvSpPr>
                      <p:cNvPr id="1405" name="TextBox 1404">
                        <a:extLst>
                          <a:ext uri="{FF2B5EF4-FFF2-40B4-BE49-F238E27FC236}">
                            <a16:creationId xmlns:a16="http://schemas.microsoft.com/office/drawing/2014/main" id="{6C8394DF-2C47-7112-9347-22F2EC2E9179}"/>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7</a:t>
                        </a:r>
                      </a:p>
                    </p:txBody>
                  </p:sp>
                  <p:sp>
                    <p:nvSpPr>
                      <p:cNvPr id="1406" name="TextBox 1405">
                        <a:extLst>
                          <a:ext uri="{FF2B5EF4-FFF2-40B4-BE49-F238E27FC236}">
                            <a16:creationId xmlns:a16="http://schemas.microsoft.com/office/drawing/2014/main" id="{ED1C4274-C2DA-0AC5-08E0-2F8370BD43AA}"/>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8</a:t>
                        </a:r>
                      </a:p>
                    </p:txBody>
                  </p:sp>
                </p:grpSp>
                <p:grpSp>
                  <p:nvGrpSpPr>
                    <p:cNvPr id="1372" name="Group 1371">
                      <a:extLst>
                        <a:ext uri="{FF2B5EF4-FFF2-40B4-BE49-F238E27FC236}">
                          <a16:creationId xmlns:a16="http://schemas.microsoft.com/office/drawing/2014/main" id="{90330FC1-2C40-3EA9-3AB5-A77129AAD5C5}"/>
                        </a:ext>
                      </a:extLst>
                    </p:cNvPr>
                    <p:cNvGrpSpPr/>
                    <p:nvPr/>
                  </p:nvGrpSpPr>
                  <p:grpSpPr>
                    <a:xfrm>
                      <a:off x="4315648" y="3858404"/>
                      <a:ext cx="1593084" cy="153888"/>
                      <a:chOff x="4315648" y="3774539"/>
                      <a:chExt cx="1593084" cy="153888"/>
                    </a:xfrm>
                  </p:grpSpPr>
                  <p:sp>
                    <p:nvSpPr>
                      <p:cNvPr id="1373" name="TextBox 1372">
                        <a:extLst>
                          <a:ext uri="{FF2B5EF4-FFF2-40B4-BE49-F238E27FC236}">
                            <a16:creationId xmlns:a16="http://schemas.microsoft.com/office/drawing/2014/main" id="{9B7C9D19-7670-14D8-3A72-0C6F32E50F28}"/>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4</a:t>
                        </a:r>
                      </a:p>
                    </p:txBody>
                  </p:sp>
                  <p:sp>
                    <p:nvSpPr>
                      <p:cNvPr id="1374" name="TextBox 1373">
                        <a:extLst>
                          <a:ext uri="{FF2B5EF4-FFF2-40B4-BE49-F238E27FC236}">
                            <a16:creationId xmlns:a16="http://schemas.microsoft.com/office/drawing/2014/main" id="{15F2F2E5-9490-8A2B-BCF5-25656C019A75}"/>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3</a:t>
                        </a:r>
                      </a:p>
                    </p:txBody>
                  </p:sp>
                  <p:sp>
                    <p:nvSpPr>
                      <p:cNvPr id="1375" name="TextBox 1374">
                        <a:extLst>
                          <a:ext uri="{FF2B5EF4-FFF2-40B4-BE49-F238E27FC236}">
                            <a16:creationId xmlns:a16="http://schemas.microsoft.com/office/drawing/2014/main" id="{8CC44D80-264E-00F7-6B16-29CA85A02A77}"/>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2</a:t>
                        </a:r>
                      </a:p>
                    </p:txBody>
                  </p:sp>
                  <p:sp>
                    <p:nvSpPr>
                      <p:cNvPr id="1376" name="TextBox 1375">
                        <a:extLst>
                          <a:ext uri="{FF2B5EF4-FFF2-40B4-BE49-F238E27FC236}">
                            <a16:creationId xmlns:a16="http://schemas.microsoft.com/office/drawing/2014/main" id="{98BCD246-8C8F-2702-8AA8-2E3CEF49BD0D}"/>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1</a:t>
                        </a:r>
                      </a:p>
                    </p:txBody>
                  </p:sp>
                  <p:sp>
                    <p:nvSpPr>
                      <p:cNvPr id="1377" name="TextBox 1376">
                        <a:extLst>
                          <a:ext uri="{FF2B5EF4-FFF2-40B4-BE49-F238E27FC236}">
                            <a16:creationId xmlns:a16="http://schemas.microsoft.com/office/drawing/2014/main" id="{5E4D17D4-40FB-7079-00CD-4EEE1650E1C6}"/>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1378" name="TextBox 1377">
                        <a:extLst>
                          <a:ext uri="{FF2B5EF4-FFF2-40B4-BE49-F238E27FC236}">
                            <a16:creationId xmlns:a16="http://schemas.microsoft.com/office/drawing/2014/main" id="{CFAFB701-0D08-831B-CBBD-5B218B8F7BBA}"/>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1379" name="TextBox 1378">
                        <a:extLst>
                          <a:ext uri="{FF2B5EF4-FFF2-40B4-BE49-F238E27FC236}">
                            <a16:creationId xmlns:a16="http://schemas.microsoft.com/office/drawing/2014/main" id="{A4EA7817-010C-681D-6A22-1C4EC726D662}"/>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1</a:t>
                        </a:r>
                      </a:p>
                    </p:txBody>
                  </p:sp>
                  <p:sp>
                    <p:nvSpPr>
                      <p:cNvPr id="1380" name="TextBox 1379">
                        <a:extLst>
                          <a:ext uri="{FF2B5EF4-FFF2-40B4-BE49-F238E27FC236}">
                            <a16:creationId xmlns:a16="http://schemas.microsoft.com/office/drawing/2014/main" id="{4D29D04E-FA24-1FD9-9EF5-42A22A41AD14}"/>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1381" name="TextBox 1380">
                        <a:extLst>
                          <a:ext uri="{FF2B5EF4-FFF2-40B4-BE49-F238E27FC236}">
                            <a16:creationId xmlns:a16="http://schemas.microsoft.com/office/drawing/2014/main" id="{E7FB4AB1-46A1-E450-4079-B8A1F49EA5B3}"/>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1382" name="TextBox 1381">
                        <a:extLst>
                          <a:ext uri="{FF2B5EF4-FFF2-40B4-BE49-F238E27FC236}">
                            <a16:creationId xmlns:a16="http://schemas.microsoft.com/office/drawing/2014/main" id="{86F6E7BA-49CE-8ED5-4E7C-7C4340B5327A}"/>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1</a:t>
                        </a:r>
                      </a:p>
                    </p:txBody>
                  </p:sp>
                  <p:sp>
                    <p:nvSpPr>
                      <p:cNvPr id="1383" name="TextBox 1382">
                        <a:extLst>
                          <a:ext uri="{FF2B5EF4-FFF2-40B4-BE49-F238E27FC236}">
                            <a16:creationId xmlns:a16="http://schemas.microsoft.com/office/drawing/2014/main" id="{BF2795DC-E913-858A-C910-625AFC8779B3}"/>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2</a:t>
                        </a:r>
                      </a:p>
                    </p:txBody>
                  </p:sp>
                  <p:sp>
                    <p:nvSpPr>
                      <p:cNvPr id="1384" name="TextBox 1383">
                        <a:extLst>
                          <a:ext uri="{FF2B5EF4-FFF2-40B4-BE49-F238E27FC236}">
                            <a16:creationId xmlns:a16="http://schemas.microsoft.com/office/drawing/2014/main" id="{5EACA035-756B-E10F-06AF-4BBE5F4361AB}"/>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3</a:t>
                        </a:r>
                      </a:p>
                    </p:txBody>
                  </p:sp>
                  <p:sp>
                    <p:nvSpPr>
                      <p:cNvPr id="1385" name="TextBox 1384">
                        <a:extLst>
                          <a:ext uri="{FF2B5EF4-FFF2-40B4-BE49-F238E27FC236}">
                            <a16:creationId xmlns:a16="http://schemas.microsoft.com/office/drawing/2014/main" id="{51514C94-8775-ECCD-7170-84AEC442F018}"/>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4</a:t>
                        </a:r>
                      </a:p>
                    </p:txBody>
                  </p:sp>
                  <p:sp>
                    <p:nvSpPr>
                      <p:cNvPr id="1386" name="TextBox 1385">
                        <a:extLst>
                          <a:ext uri="{FF2B5EF4-FFF2-40B4-BE49-F238E27FC236}">
                            <a16:creationId xmlns:a16="http://schemas.microsoft.com/office/drawing/2014/main" id="{DDC2F192-B779-CB3C-F9BE-84AFDA432206}"/>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5</a:t>
                        </a:r>
                      </a:p>
                    </p:txBody>
                  </p:sp>
                  <p:sp>
                    <p:nvSpPr>
                      <p:cNvPr id="1387" name="TextBox 1386">
                        <a:extLst>
                          <a:ext uri="{FF2B5EF4-FFF2-40B4-BE49-F238E27FC236}">
                            <a16:creationId xmlns:a16="http://schemas.microsoft.com/office/drawing/2014/main" id="{2C489BFF-64EF-8BC2-865E-DE9E8C4282AC}"/>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6</a:t>
                        </a:r>
                      </a:p>
                    </p:txBody>
                  </p:sp>
                  <p:sp>
                    <p:nvSpPr>
                      <p:cNvPr id="1388" name="TextBox 1387">
                        <a:extLst>
                          <a:ext uri="{FF2B5EF4-FFF2-40B4-BE49-F238E27FC236}">
                            <a16:creationId xmlns:a16="http://schemas.microsoft.com/office/drawing/2014/main" id="{F9795162-3E15-D6DA-7712-3E4B486DC3F7}"/>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7</a:t>
                        </a:r>
                      </a:p>
                    </p:txBody>
                  </p:sp>
                  <p:sp>
                    <p:nvSpPr>
                      <p:cNvPr id="1389" name="TextBox 1388">
                        <a:extLst>
                          <a:ext uri="{FF2B5EF4-FFF2-40B4-BE49-F238E27FC236}">
                            <a16:creationId xmlns:a16="http://schemas.microsoft.com/office/drawing/2014/main" id="{E0236548-ED5C-8B58-3D61-7D0EC1E627BE}"/>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8</a:t>
                        </a:r>
                      </a:p>
                    </p:txBody>
                  </p:sp>
                </p:grpSp>
              </p:grpSp>
            </p:grpSp>
            <p:grpSp>
              <p:nvGrpSpPr>
                <p:cNvPr id="1127" name="Group 1126">
                  <a:extLst>
                    <a:ext uri="{FF2B5EF4-FFF2-40B4-BE49-F238E27FC236}">
                      <a16:creationId xmlns:a16="http://schemas.microsoft.com/office/drawing/2014/main" id="{670D01D2-8971-F93E-C90D-8273F1CC246E}"/>
                    </a:ext>
                  </a:extLst>
                </p:cNvPr>
                <p:cNvGrpSpPr/>
                <p:nvPr/>
              </p:nvGrpSpPr>
              <p:grpSpPr>
                <a:xfrm>
                  <a:off x="4315648" y="4117444"/>
                  <a:ext cx="1593084" cy="411085"/>
                  <a:chOff x="4315648" y="3774539"/>
                  <a:chExt cx="1593084" cy="411085"/>
                </a:xfrm>
              </p:grpSpPr>
              <p:grpSp>
                <p:nvGrpSpPr>
                  <p:cNvPr id="1295" name="Group 1294">
                    <a:extLst>
                      <a:ext uri="{FF2B5EF4-FFF2-40B4-BE49-F238E27FC236}">
                        <a16:creationId xmlns:a16="http://schemas.microsoft.com/office/drawing/2014/main" id="{440DEA08-2E67-42E5-1C6B-5DC8666579B2}"/>
                      </a:ext>
                    </a:extLst>
                  </p:cNvPr>
                  <p:cNvGrpSpPr/>
                  <p:nvPr/>
                </p:nvGrpSpPr>
                <p:grpSpPr>
                  <a:xfrm>
                    <a:off x="4315648" y="3774539"/>
                    <a:ext cx="1593084" cy="237753"/>
                    <a:chOff x="4315648" y="3774539"/>
                    <a:chExt cx="1593084" cy="237753"/>
                  </a:xfrm>
                </p:grpSpPr>
                <p:grpSp>
                  <p:nvGrpSpPr>
                    <p:cNvPr id="1333" name="Group 1332">
                      <a:extLst>
                        <a:ext uri="{FF2B5EF4-FFF2-40B4-BE49-F238E27FC236}">
                          <a16:creationId xmlns:a16="http://schemas.microsoft.com/office/drawing/2014/main" id="{5F1850FE-7B3F-1694-6CF5-D9780350865D}"/>
                        </a:ext>
                      </a:extLst>
                    </p:cNvPr>
                    <p:cNvGrpSpPr/>
                    <p:nvPr/>
                  </p:nvGrpSpPr>
                  <p:grpSpPr>
                    <a:xfrm>
                      <a:off x="4315648" y="3774539"/>
                      <a:ext cx="1593084" cy="153888"/>
                      <a:chOff x="4315648" y="3774539"/>
                      <a:chExt cx="1593084" cy="153888"/>
                    </a:xfrm>
                  </p:grpSpPr>
                  <p:sp>
                    <p:nvSpPr>
                      <p:cNvPr id="1352" name="TextBox 1351">
                        <a:extLst>
                          <a:ext uri="{FF2B5EF4-FFF2-40B4-BE49-F238E27FC236}">
                            <a16:creationId xmlns:a16="http://schemas.microsoft.com/office/drawing/2014/main" id="{5DFC9FBB-A5CE-EB17-6991-912B06CBACB8}"/>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4</a:t>
                        </a:r>
                      </a:p>
                    </p:txBody>
                  </p:sp>
                  <p:sp>
                    <p:nvSpPr>
                      <p:cNvPr id="1353" name="TextBox 1352">
                        <a:extLst>
                          <a:ext uri="{FF2B5EF4-FFF2-40B4-BE49-F238E27FC236}">
                            <a16:creationId xmlns:a16="http://schemas.microsoft.com/office/drawing/2014/main" id="{FAB4D606-4A3B-E54D-33E5-73071F88DCB9}"/>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3</a:t>
                        </a:r>
                      </a:p>
                    </p:txBody>
                  </p:sp>
                  <p:sp>
                    <p:nvSpPr>
                      <p:cNvPr id="1354" name="TextBox 1353">
                        <a:extLst>
                          <a:ext uri="{FF2B5EF4-FFF2-40B4-BE49-F238E27FC236}">
                            <a16:creationId xmlns:a16="http://schemas.microsoft.com/office/drawing/2014/main" id="{BBC81350-38CE-591C-9779-7196B6F95870}"/>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2</a:t>
                        </a:r>
                      </a:p>
                    </p:txBody>
                  </p:sp>
                  <p:sp>
                    <p:nvSpPr>
                      <p:cNvPr id="1355" name="TextBox 1354">
                        <a:extLst>
                          <a:ext uri="{FF2B5EF4-FFF2-40B4-BE49-F238E27FC236}">
                            <a16:creationId xmlns:a16="http://schemas.microsoft.com/office/drawing/2014/main" id="{B17DD5E1-883A-6E67-B2B1-A861D4F5FAB3}"/>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1</a:t>
                        </a:r>
                      </a:p>
                    </p:txBody>
                  </p:sp>
                  <p:sp>
                    <p:nvSpPr>
                      <p:cNvPr id="1356" name="TextBox 1355">
                        <a:extLst>
                          <a:ext uri="{FF2B5EF4-FFF2-40B4-BE49-F238E27FC236}">
                            <a16:creationId xmlns:a16="http://schemas.microsoft.com/office/drawing/2014/main" id="{770E946C-B7E2-F6BC-C823-46BD8EC73F61}"/>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1357" name="TextBox 1356">
                        <a:extLst>
                          <a:ext uri="{FF2B5EF4-FFF2-40B4-BE49-F238E27FC236}">
                            <a16:creationId xmlns:a16="http://schemas.microsoft.com/office/drawing/2014/main" id="{AB964ED3-5A05-F477-D296-CB2296C0065F}"/>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1358" name="TextBox 1357">
                        <a:extLst>
                          <a:ext uri="{FF2B5EF4-FFF2-40B4-BE49-F238E27FC236}">
                            <a16:creationId xmlns:a16="http://schemas.microsoft.com/office/drawing/2014/main" id="{494770F2-D3F2-779F-D2C4-9C9D605EB7CD}"/>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1359" name="TextBox 1358">
                        <a:extLst>
                          <a:ext uri="{FF2B5EF4-FFF2-40B4-BE49-F238E27FC236}">
                            <a16:creationId xmlns:a16="http://schemas.microsoft.com/office/drawing/2014/main" id="{0C23ACF1-0837-0A9C-0A8B-1634600E2430}"/>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1360" name="TextBox 1359">
                        <a:extLst>
                          <a:ext uri="{FF2B5EF4-FFF2-40B4-BE49-F238E27FC236}">
                            <a16:creationId xmlns:a16="http://schemas.microsoft.com/office/drawing/2014/main" id="{C0DDAAD9-689D-517F-62F2-E00C7828F99A}"/>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1361" name="TextBox 1360">
                        <a:extLst>
                          <a:ext uri="{FF2B5EF4-FFF2-40B4-BE49-F238E27FC236}">
                            <a16:creationId xmlns:a16="http://schemas.microsoft.com/office/drawing/2014/main" id="{126A21BD-A912-D7E2-81A4-EB645088B797}"/>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1</a:t>
                        </a:r>
                      </a:p>
                    </p:txBody>
                  </p:sp>
                  <p:sp>
                    <p:nvSpPr>
                      <p:cNvPr id="1362" name="TextBox 1361">
                        <a:extLst>
                          <a:ext uri="{FF2B5EF4-FFF2-40B4-BE49-F238E27FC236}">
                            <a16:creationId xmlns:a16="http://schemas.microsoft.com/office/drawing/2014/main" id="{87B1EB42-7508-0641-B3B6-3E97E8F7753C}"/>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2</a:t>
                        </a:r>
                      </a:p>
                    </p:txBody>
                  </p:sp>
                  <p:sp>
                    <p:nvSpPr>
                      <p:cNvPr id="1363" name="TextBox 1362">
                        <a:extLst>
                          <a:ext uri="{FF2B5EF4-FFF2-40B4-BE49-F238E27FC236}">
                            <a16:creationId xmlns:a16="http://schemas.microsoft.com/office/drawing/2014/main" id="{8E666774-19EF-4FAB-707B-8D2F5DBDF108}"/>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3</a:t>
                        </a:r>
                      </a:p>
                    </p:txBody>
                  </p:sp>
                  <p:sp>
                    <p:nvSpPr>
                      <p:cNvPr id="1364" name="TextBox 1363">
                        <a:extLst>
                          <a:ext uri="{FF2B5EF4-FFF2-40B4-BE49-F238E27FC236}">
                            <a16:creationId xmlns:a16="http://schemas.microsoft.com/office/drawing/2014/main" id="{4539B4B9-47F8-262B-DD6A-341C9E781331}"/>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4</a:t>
                        </a:r>
                      </a:p>
                    </p:txBody>
                  </p:sp>
                  <p:sp>
                    <p:nvSpPr>
                      <p:cNvPr id="1365" name="TextBox 1364">
                        <a:extLst>
                          <a:ext uri="{FF2B5EF4-FFF2-40B4-BE49-F238E27FC236}">
                            <a16:creationId xmlns:a16="http://schemas.microsoft.com/office/drawing/2014/main" id="{0C8E6583-B250-3A52-10DC-321E9343B560}"/>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5</a:t>
                        </a:r>
                      </a:p>
                    </p:txBody>
                  </p:sp>
                  <p:sp>
                    <p:nvSpPr>
                      <p:cNvPr id="1366" name="TextBox 1365">
                        <a:extLst>
                          <a:ext uri="{FF2B5EF4-FFF2-40B4-BE49-F238E27FC236}">
                            <a16:creationId xmlns:a16="http://schemas.microsoft.com/office/drawing/2014/main" id="{96900126-AE58-7C07-B1B9-1B2AC4928EEF}"/>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6</a:t>
                        </a:r>
                      </a:p>
                    </p:txBody>
                  </p:sp>
                  <p:sp>
                    <p:nvSpPr>
                      <p:cNvPr id="1367" name="TextBox 1366">
                        <a:extLst>
                          <a:ext uri="{FF2B5EF4-FFF2-40B4-BE49-F238E27FC236}">
                            <a16:creationId xmlns:a16="http://schemas.microsoft.com/office/drawing/2014/main" id="{871CCF9D-E8E1-C5E3-3A20-28FD83E17AFD}"/>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7</a:t>
                        </a:r>
                      </a:p>
                    </p:txBody>
                  </p:sp>
                  <p:sp>
                    <p:nvSpPr>
                      <p:cNvPr id="1368" name="TextBox 1367">
                        <a:extLst>
                          <a:ext uri="{FF2B5EF4-FFF2-40B4-BE49-F238E27FC236}">
                            <a16:creationId xmlns:a16="http://schemas.microsoft.com/office/drawing/2014/main" id="{3FCDD614-617C-3644-A6F8-A072E766881D}"/>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8</a:t>
                        </a:r>
                      </a:p>
                    </p:txBody>
                  </p:sp>
                </p:grpSp>
                <p:grpSp>
                  <p:nvGrpSpPr>
                    <p:cNvPr id="1334" name="Group 1333">
                      <a:extLst>
                        <a:ext uri="{FF2B5EF4-FFF2-40B4-BE49-F238E27FC236}">
                          <a16:creationId xmlns:a16="http://schemas.microsoft.com/office/drawing/2014/main" id="{34A82546-6552-0FFD-1110-BD7B946998E1}"/>
                        </a:ext>
                      </a:extLst>
                    </p:cNvPr>
                    <p:cNvGrpSpPr/>
                    <p:nvPr/>
                  </p:nvGrpSpPr>
                  <p:grpSpPr>
                    <a:xfrm>
                      <a:off x="4315648" y="3858404"/>
                      <a:ext cx="1593084" cy="153888"/>
                      <a:chOff x="4315648" y="3774539"/>
                      <a:chExt cx="1593084" cy="153888"/>
                    </a:xfrm>
                  </p:grpSpPr>
                  <p:sp>
                    <p:nvSpPr>
                      <p:cNvPr id="1335" name="TextBox 1334">
                        <a:extLst>
                          <a:ext uri="{FF2B5EF4-FFF2-40B4-BE49-F238E27FC236}">
                            <a16:creationId xmlns:a16="http://schemas.microsoft.com/office/drawing/2014/main" id="{72433E7B-53C6-5CB2-B1FF-BF3C177D7523}"/>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3</a:t>
                        </a:r>
                      </a:p>
                    </p:txBody>
                  </p:sp>
                  <p:sp>
                    <p:nvSpPr>
                      <p:cNvPr id="1336" name="TextBox 1335">
                        <a:extLst>
                          <a:ext uri="{FF2B5EF4-FFF2-40B4-BE49-F238E27FC236}">
                            <a16:creationId xmlns:a16="http://schemas.microsoft.com/office/drawing/2014/main" id="{52E70C24-72B5-E62E-4BF5-EBECA2BE2EBC}"/>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2</a:t>
                        </a:r>
                      </a:p>
                    </p:txBody>
                  </p:sp>
                  <p:sp>
                    <p:nvSpPr>
                      <p:cNvPr id="1337" name="TextBox 1336">
                        <a:extLst>
                          <a:ext uri="{FF2B5EF4-FFF2-40B4-BE49-F238E27FC236}">
                            <a16:creationId xmlns:a16="http://schemas.microsoft.com/office/drawing/2014/main" id="{FCE67740-725B-C19E-7A61-71C8F4A1239E}"/>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1</a:t>
                        </a:r>
                      </a:p>
                    </p:txBody>
                  </p:sp>
                  <p:sp>
                    <p:nvSpPr>
                      <p:cNvPr id="1338" name="TextBox 1337">
                        <a:extLst>
                          <a:ext uri="{FF2B5EF4-FFF2-40B4-BE49-F238E27FC236}">
                            <a16:creationId xmlns:a16="http://schemas.microsoft.com/office/drawing/2014/main" id="{32BF7376-944E-FD01-64F8-9605B92861B0}"/>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0</a:t>
                        </a:r>
                      </a:p>
                    </p:txBody>
                  </p:sp>
                  <p:sp>
                    <p:nvSpPr>
                      <p:cNvPr id="1339" name="TextBox 1338">
                        <a:extLst>
                          <a:ext uri="{FF2B5EF4-FFF2-40B4-BE49-F238E27FC236}">
                            <a16:creationId xmlns:a16="http://schemas.microsoft.com/office/drawing/2014/main" id="{25DC249C-EA48-D39E-B6ED-97CC83080824}"/>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1340" name="TextBox 1339">
                        <a:extLst>
                          <a:ext uri="{FF2B5EF4-FFF2-40B4-BE49-F238E27FC236}">
                            <a16:creationId xmlns:a16="http://schemas.microsoft.com/office/drawing/2014/main" id="{6D9585BF-AB4A-767B-7D03-EAD99397DC20}"/>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1341" name="TextBox 1340">
                        <a:extLst>
                          <a:ext uri="{FF2B5EF4-FFF2-40B4-BE49-F238E27FC236}">
                            <a16:creationId xmlns:a16="http://schemas.microsoft.com/office/drawing/2014/main" id="{9574EDEC-C29E-863E-8695-6D0A1FBC013D}"/>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1342" name="TextBox 1341">
                        <a:extLst>
                          <a:ext uri="{FF2B5EF4-FFF2-40B4-BE49-F238E27FC236}">
                            <a16:creationId xmlns:a16="http://schemas.microsoft.com/office/drawing/2014/main" id="{91BC6534-4F4B-76F3-7485-6640E1CA7456}"/>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1</a:t>
                        </a:r>
                      </a:p>
                    </p:txBody>
                  </p:sp>
                  <p:sp>
                    <p:nvSpPr>
                      <p:cNvPr id="1343" name="TextBox 1342">
                        <a:extLst>
                          <a:ext uri="{FF2B5EF4-FFF2-40B4-BE49-F238E27FC236}">
                            <a16:creationId xmlns:a16="http://schemas.microsoft.com/office/drawing/2014/main" id="{036395F2-2581-E1D4-213E-B3889FA18D2A}"/>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1</a:t>
                        </a:r>
                      </a:p>
                    </p:txBody>
                  </p:sp>
                  <p:sp>
                    <p:nvSpPr>
                      <p:cNvPr id="1344" name="TextBox 1343">
                        <a:extLst>
                          <a:ext uri="{FF2B5EF4-FFF2-40B4-BE49-F238E27FC236}">
                            <a16:creationId xmlns:a16="http://schemas.microsoft.com/office/drawing/2014/main" id="{916600D4-38A1-7D67-C241-07907457D721}"/>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1</a:t>
                        </a:r>
                      </a:p>
                    </p:txBody>
                  </p:sp>
                  <p:sp>
                    <p:nvSpPr>
                      <p:cNvPr id="1345" name="TextBox 1344">
                        <a:extLst>
                          <a:ext uri="{FF2B5EF4-FFF2-40B4-BE49-F238E27FC236}">
                            <a16:creationId xmlns:a16="http://schemas.microsoft.com/office/drawing/2014/main" id="{61E9E29D-DC6F-CBF9-F78F-7F40F91725C5}"/>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2</a:t>
                        </a:r>
                      </a:p>
                    </p:txBody>
                  </p:sp>
                  <p:sp>
                    <p:nvSpPr>
                      <p:cNvPr id="1346" name="TextBox 1345">
                        <a:extLst>
                          <a:ext uri="{FF2B5EF4-FFF2-40B4-BE49-F238E27FC236}">
                            <a16:creationId xmlns:a16="http://schemas.microsoft.com/office/drawing/2014/main" id="{831D1A0A-E10E-20B8-CC67-B5E10A051B2A}"/>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2</a:t>
                        </a:r>
                      </a:p>
                    </p:txBody>
                  </p:sp>
                  <p:sp>
                    <p:nvSpPr>
                      <p:cNvPr id="1347" name="TextBox 1346">
                        <a:extLst>
                          <a:ext uri="{FF2B5EF4-FFF2-40B4-BE49-F238E27FC236}">
                            <a16:creationId xmlns:a16="http://schemas.microsoft.com/office/drawing/2014/main" id="{58DF4B49-E865-7929-EB5E-F9EDB185A74E}"/>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3</a:t>
                        </a:r>
                      </a:p>
                    </p:txBody>
                  </p:sp>
                  <p:sp>
                    <p:nvSpPr>
                      <p:cNvPr id="1348" name="TextBox 1347">
                        <a:extLst>
                          <a:ext uri="{FF2B5EF4-FFF2-40B4-BE49-F238E27FC236}">
                            <a16:creationId xmlns:a16="http://schemas.microsoft.com/office/drawing/2014/main" id="{F690235C-134F-9B75-96CA-39C3C08D00BC}"/>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4</a:t>
                        </a:r>
                      </a:p>
                    </p:txBody>
                  </p:sp>
                  <p:sp>
                    <p:nvSpPr>
                      <p:cNvPr id="1349" name="TextBox 1348">
                        <a:extLst>
                          <a:ext uri="{FF2B5EF4-FFF2-40B4-BE49-F238E27FC236}">
                            <a16:creationId xmlns:a16="http://schemas.microsoft.com/office/drawing/2014/main" id="{9FD91A1C-FE36-5800-5538-3B761013B764}"/>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5</a:t>
                        </a:r>
                      </a:p>
                    </p:txBody>
                  </p:sp>
                  <p:sp>
                    <p:nvSpPr>
                      <p:cNvPr id="1350" name="TextBox 1349">
                        <a:extLst>
                          <a:ext uri="{FF2B5EF4-FFF2-40B4-BE49-F238E27FC236}">
                            <a16:creationId xmlns:a16="http://schemas.microsoft.com/office/drawing/2014/main" id="{446715F1-4A67-3D53-9D0D-8E866773BFFC}"/>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6</a:t>
                        </a:r>
                      </a:p>
                    </p:txBody>
                  </p:sp>
                  <p:sp>
                    <p:nvSpPr>
                      <p:cNvPr id="1351" name="TextBox 1350">
                        <a:extLst>
                          <a:ext uri="{FF2B5EF4-FFF2-40B4-BE49-F238E27FC236}">
                            <a16:creationId xmlns:a16="http://schemas.microsoft.com/office/drawing/2014/main" id="{D1E12D93-7B14-93DA-7AF7-4AC1FC8BDF38}"/>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7</a:t>
                        </a:r>
                      </a:p>
                    </p:txBody>
                  </p:sp>
                </p:grpSp>
              </p:grpSp>
              <p:grpSp>
                <p:nvGrpSpPr>
                  <p:cNvPr id="1296" name="Group 1295">
                    <a:extLst>
                      <a:ext uri="{FF2B5EF4-FFF2-40B4-BE49-F238E27FC236}">
                        <a16:creationId xmlns:a16="http://schemas.microsoft.com/office/drawing/2014/main" id="{5632D60B-8987-14E7-40C5-4ADB670FBFC4}"/>
                      </a:ext>
                    </a:extLst>
                  </p:cNvPr>
                  <p:cNvGrpSpPr/>
                  <p:nvPr/>
                </p:nvGrpSpPr>
                <p:grpSpPr>
                  <a:xfrm>
                    <a:off x="4315648" y="3947871"/>
                    <a:ext cx="1593084" cy="237753"/>
                    <a:chOff x="4315648" y="3774539"/>
                    <a:chExt cx="1593084" cy="237753"/>
                  </a:xfrm>
                </p:grpSpPr>
                <p:grpSp>
                  <p:nvGrpSpPr>
                    <p:cNvPr id="1297" name="Group 1296">
                      <a:extLst>
                        <a:ext uri="{FF2B5EF4-FFF2-40B4-BE49-F238E27FC236}">
                          <a16:creationId xmlns:a16="http://schemas.microsoft.com/office/drawing/2014/main" id="{E9E52A62-9AA3-5B8F-3F9B-39CF8EEC3FCC}"/>
                        </a:ext>
                      </a:extLst>
                    </p:cNvPr>
                    <p:cNvGrpSpPr/>
                    <p:nvPr/>
                  </p:nvGrpSpPr>
                  <p:grpSpPr>
                    <a:xfrm>
                      <a:off x="4315648" y="3774539"/>
                      <a:ext cx="1593084" cy="153888"/>
                      <a:chOff x="4315648" y="3774539"/>
                      <a:chExt cx="1593084" cy="153888"/>
                    </a:xfrm>
                  </p:grpSpPr>
                  <p:sp>
                    <p:nvSpPr>
                      <p:cNvPr id="1316" name="TextBox 1315">
                        <a:extLst>
                          <a:ext uri="{FF2B5EF4-FFF2-40B4-BE49-F238E27FC236}">
                            <a16:creationId xmlns:a16="http://schemas.microsoft.com/office/drawing/2014/main" id="{412FA575-FB97-19D3-B84C-19F2A35C625F}"/>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3</a:t>
                        </a:r>
                      </a:p>
                    </p:txBody>
                  </p:sp>
                  <p:sp>
                    <p:nvSpPr>
                      <p:cNvPr id="1317" name="TextBox 1316">
                        <a:extLst>
                          <a:ext uri="{FF2B5EF4-FFF2-40B4-BE49-F238E27FC236}">
                            <a16:creationId xmlns:a16="http://schemas.microsoft.com/office/drawing/2014/main" id="{FAB3E9FB-3B31-85FF-4CD0-7420BD39B809}"/>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2</a:t>
                        </a:r>
                      </a:p>
                    </p:txBody>
                  </p:sp>
                  <p:sp>
                    <p:nvSpPr>
                      <p:cNvPr id="1318" name="TextBox 1317">
                        <a:extLst>
                          <a:ext uri="{FF2B5EF4-FFF2-40B4-BE49-F238E27FC236}">
                            <a16:creationId xmlns:a16="http://schemas.microsoft.com/office/drawing/2014/main" id="{01A73318-1FC6-8B7B-4ADE-3F81112C9C6C}"/>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1</a:t>
                        </a:r>
                      </a:p>
                    </p:txBody>
                  </p:sp>
                  <p:sp>
                    <p:nvSpPr>
                      <p:cNvPr id="1319" name="TextBox 1318">
                        <a:extLst>
                          <a:ext uri="{FF2B5EF4-FFF2-40B4-BE49-F238E27FC236}">
                            <a16:creationId xmlns:a16="http://schemas.microsoft.com/office/drawing/2014/main" id="{FB6F67FF-4818-C078-6819-2CE2C576B618}"/>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0</a:t>
                        </a:r>
                      </a:p>
                    </p:txBody>
                  </p:sp>
                  <p:sp>
                    <p:nvSpPr>
                      <p:cNvPr id="1320" name="TextBox 1319">
                        <a:extLst>
                          <a:ext uri="{FF2B5EF4-FFF2-40B4-BE49-F238E27FC236}">
                            <a16:creationId xmlns:a16="http://schemas.microsoft.com/office/drawing/2014/main" id="{3D4F52FB-5223-6B8B-E79B-4DC00F27DEFA}"/>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1321" name="TextBox 1320">
                        <a:extLst>
                          <a:ext uri="{FF2B5EF4-FFF2-40B4-BE49-F238E27FC236}">
                            <a16:creationId xmlns:a16="http://schemas.microsoft.com/office/drawing/2014/main" id="{36EB5641-F11B-32C1-7E67-B6668882858D}"/>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1322" name="TextBox 1321">
                        <a:extLst>
                          <a:ext uri="{FF2B5EF4-FFF2-40B4-BE49-F238E27FC236}">
                            <a16:creationId xmlns:a16="http://schemas.microsoft.com/office/drawing/2014/main" id="{325A773C-BEBC-C749-9776-AAE85780F0DF}"/>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1323" name="TextBox 1322">
                        <a:extLst>
                          <a:ext uri="{FF2B5EF4-FFF2-40B4-BE49-F238E27FC236}">
                            <a16:creationId xmlns:a16="http://schemas.microsoft.com/office/drawing/2014/main" id="{6A78942E-0917-69EC-CB07-C7D986779D6A}"/>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1324" name="TextBox 1323">
                        <a:extLst>
                          <a:ext uri="{FF2B5EF4-FFF2-40B4-BE49-F238E27FC236}">
                            <a16:creationId xmlns:a16="http://schemas.microsoft.com/office/drawing/2014/main" id="{FCE2E32F-38A7-D614-737B-389A2819FD0A}"/>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1325" name="TextBox 1324">
                        <a:extLst>
                          <a:ext uri="{FF2B5EF4-FFF2-40B4-BE49-F238E27FC236}">
                            <a16:creationId xmlns:a16="http://schemas.microsoft.com/office/drawing/2014/main" id="{D2F62FEA-6583-D143-F9EE-9B9D6C1D5E47}"/>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0</a:t>
                        </a:r>
                      </a:p>
                    </p:txBody>
                  </p:sp>
                  <p:sp>
                    <p:nvSpPr>
                      <p:cNvPr id="1326" name="TextBox 1325">
                        <a:extLst>
                          <a:ext uri="{FF2B5EF4-FFF2-40B4-BE49-F238E27FC236}">
                            <a16:creationId xmlns:a16="http://schemas.microsoft.com/office/drawing/2014/main" id="{77269960-923A-49D3-1DC1-4A8FD8735570}"/>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1</a:t>
                        </a:r>
                      </a:p>
                    </p:txBody>
                  </p:sp>
                  <p:sp>
                    <p:nvSpPr>
                      <p:cNvPr id="1327" name="TextBox 1326">
                        <a:extLst>
                          <a:ext uri="{FF2B5EF4-FFF2-40B4-BE49-F238E27FC236}">
                            <a16:creationId xmlns:a16="http://schemas.microsoft.com/office/drawing/2014/main" id="{1C69FD53-2FEF-EFF3-5173-0FD6A9E5DB61}"/>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1</a:t>
                        </a:r>
                      </a:p>
                    </p:txBody>
                  </p:sp>
                  <p:sp>
                    <p:nvSpPr>
                      <p:cNvPr id="1328" name="TextBox 1327">
                        <a:extLst>
                          <a:ext uri="{FF2B5EF4-FFF2-40B4-BE49-F238E27FC236}">
                            <a16:creationId xmlns:a16="http://schemas.microsoft.com/office/drawing/2014/main" id="{9E5F0B46-AE8A-1F8B-02E1-77902E2130A6}"/>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2</a:t>
                        </a:r>
                      </a:p>
                    </p:txBody>
                  </p:sp>
                  <p:sp>
                    <p:nvSpPr>
                      <p:cNvPr id="1329" name="TextBox 1328">
                        <a:extLst>
                          <a:ext uri="{FF2B5EF4-FFF2-40B4-BE49-F238E27FC236}">
                            <a16:creationId xmlns:a16="http://schemas.microsoft.com/office/drawing/2014/main" id="{BCF7EA7B-5C53-0E42-4978-D749AA94BEC2}"/>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3</a:t>
                        </a:r>
                      </a:p>
                    </p:txBody>
                  </p:sp>
                  <p:sp>
                    <p:nvSpPr>
                      <p:cNvPr id="1330" name="TextBox 1329">
                        <a:extLst>
                          <a:ext uri="{FF2B5EF4-FFF2-40B4-BE49-F238E27FC236}">
                            <a16:creationId xmlns:a16="http://schemas.microsoft.com/office/drawing/2014/main" id="{07C83C75-4B97-A0ED-7450-803DD799E141}"/>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4</a:t>
                        </a:r>
                      </a:p>
                    </p:txBody>
                  </p:sp>
                  <p:sp>
                    <p:nvSpPr>
                      <p:cNvPr id="1331" name="TextBox 1330">
                        <a:extLst>
                          <a:ext uri="{FF2B5EF4-FFF2-40B4-BE49-F238E27FC236}">
                            <a16:creationId xmlns:a16="http://schemas.microsoft.com/office/drawing/2014/main" id="{A66935C5-5F55-681E-6C30-CD15CBC883D7}"/>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5</a:t>
                        </a:r>
                      </a:p>
                    </p:txBody>
                  </p:sp>
                  <p:sp>
                    <p:nvSpPr>
                      <p:cNvPr id="1332" name="TextBox 1331">
                        <a:extLst>
                          <a:ext uri="{FF2B5EF4-FFF2-40B4-BE49-F238E27FC236}">
                            <a16:creationId xmlns:a16="http://schemas.microsoft.com/office/drawing/2014/main" id="{89DB97B5-831A-A5D0-115F-DC575C8B7B96}"/>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6</a:t>
                        </a:r>
                      </a:p>
                    </p:txBody>
                  </p:sp>
                </p:grpSp>
                <p:grpSp>
                  <p:nvGrpSpPr>
                    <p:cNvPr id="1298" name="Group 1297">
                      <a:extLst>
                        <a:ext uri="{FF2B5EF4-FFF2-40B4-BE49-F238E27FC236}">
                          <a16:creationId xmlns:a16="http://schemas.microsoft.com/office/drawing/2014/main" id="{A2E647E3-80BD-7AFD-79BE-C00FCFD77159}"/>
                        </a:ext>
                      </a:extLst>
                    </p:cNvPr>
                    <p:cNvGrpSpPr/>
                    <p:nvPr/>
                  </p:nvGrpSpPr>
                  <p:grpSpPr>
                    <a:xfrm>
                      <a:off x="4315648" y="3858404"/>
                      <a:ext cx="1593084" cy="153888"/>
                      <a:chOff x="4315648" y="3774539"/>
                      <a:chExt cx="1593084" cy="153888"/>
                    </a:xfrm>
                  </p:grpSpPr>
                  <p:sp>
                    <p:nvSpPr>
                      <p:cNvPr id="1299" name="TextBox 1298">
                        <a:extLst>
                          <a:ext uri="{FF2B5EF4-FFF2-40B4-BE49-F238E27FC236}">
                            <a16:creationId xmlns:a16="http://schemas.microsoft.com/office/drawing/2014/main" id="{1E1F1E5D-27CA-F13A-7903-C3F4CDC40B66}"/>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3</a:t>
                        </a:r>
                      </a:p>
                    </p:txBody>
                  </p:sp>
                  <p:sp>
                    <p:nvSpPr>
                      <p:cNvPr id="1300" name="TextBox 1299">
                        <a:extLst>
                          <a:ext uri="{FF2B5EF4-FFF2-40B4-BE49-F238E27FC236}">
                            <a16:creationId xmlns:a16="http://schemas.microsoft.com/office/drawing/2014/main" id="{5F6C3735-9F46-BF1D-7682-EB67F7477AD4}"/>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2</a:t>
                        </a:r>
                      </a:p>
                    </p:txBody>
                  </p:sp>
                  <p:sp>
                    <p:nvSpPr>
                      <p:cNvPr id="1301" name="TextBox 1300">
                        <a:extLst>
                          <a:ext uri="{FF2B5EF4-FFF2-40B4-BE49-F238E27FC236}">
                            <a16:creationId xmlns:a16="http://schemas.microsoft.com/office/drawing/2014/main" id="{884E5C59-DF07-9085-CED3-F10F20940593}"/>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1</a:t>
                        </a:r>
                      </a:p>
                    </p:txBody>
                  </p:sp>
                  <p:sp>
                    <p:nvSpPr>
                      <p:cNvPr id="1302" name="TextBox 1301">
                        <a:extLst>
                          <a:ext uri="{FF2B5EF4-FFF2-40B4-BE49-F238E27FC236}">
                            <a16:creationId xmlns:a16="http://schemas.microsoft.com/office/drawing/2014/main" id="{9BAD808F-78FD-7E67-FB2E-98016E6E4E13}"/>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0</a:t>
                        </a:r>
                      </a:p>
                    </p:txBody>
                  </p:sp>
                  <p:sp>
                    <p:nvSpPr>
                      <p:cNvPr id="1303" name="TextBox 1302">
                        <a:extLst>
                          <a:ext uri="{FF2B5EF4-FFF2-40B4-BE49-F238E27FC236}">
                            <a16:creationId xmlns:a16="http://schemas.microsoft.com/office/drawing/2014/main" id="{28FCA1C8-5F19-A0A7-90B0-F9F410E0278E}"/>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1304" name="TextBox 1303">
                        <a:extLst>
                          <a:ext uri="{FF2B5EF4-FFF2-40B4-BE49-F238E27FC236}">
                            <a16:creationId xmlns:a16="http://schemas.microsoft.com/office/drawing/2014/main" id="{0F6B5183-DE7F-A841-D93C-CB09AC5E15C3}"/>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1305" name="TextBox 1304">
                        <a:extLst>
                          <a:ext uri="{FF2B5EF4-FFF2-40B4-BE49-F238E27FC236}">
                            <a16:creationId xmlns:a16="http://schemas.microsoft.com/office/drawing/2014/main" id="{0BE526A9-05C6-A7E3-56DF-74EC94AA72B2}"/>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1306" name="TextBox 1305">
                        <a:extLst>
                          <a:ext uri="{FF2B5EF4-FFF2-40B4-BE49-F238E27FC236}">
                            <a16:creationId xmlns:a16="http://schemas.microsoft.com/office/drawing/2014/main" id="{4F58E620-68BE-55D2-DE1B-33B043AFB0F4}"/>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1307" name="TextBox 1306">
                        <a:extLst>
                          <a:ext uri="{FF2B5EF4-FFF2-40B4-BE49-F238E27FC236}">
                            <a16:creationId xmlns:a16="http://schemas.microsoft.com/office/drawing/2014/main" id="{6437DBF9-6AB0-EB7F-554E-4BD32B5D329C}"/>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1308" name="TextBox 1307">
                        <a:extLst>
                          <a:ext uri="{FF2B5EF4-FFF2-40B4-BE49-F238E27FC236}">
                            <a16:creationId xmlns:a16="http://schemas.microsoft.com/office/drawing/2014/main" id="{14BA4E82-8D54-1320-4965-948AF6E44F30}"/>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0</a:t>
                        </a:r>
                      </a:p>
                    </p:txBody>
                  </p:sp>
                  <p:sp>
                    <p:nvSpPr>
                      <p:cNvPr id="1309" name="TextBox 1308">
                        <a:extLst>
                          <a:ext uri="{FF2B5EF4-FFF2-40B4-BE49-F238E27FC236}">
                            <a16:creationId xmlns:a16="http://schemas.microsoft.com/office/drawing/2014/main" id="{154C6D8C-272D-EC77-3A64-7A64BEC61838}"/>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0</a:t>
                        </a:r>
                      </a:p>
                    </p:txBody>
                  </p:sp>
                  <p:sp>
                    <p:nvSpPr>
                      <p:cNvPr id="1310" name="TextBox 1309">
                        <a:extLst>
                          <a:ext uri="{FF2B5EF4-FFF2-40B4-BE49-F238E27FC236}">
                            <a16:creationId xmlns:a16="http://schemas.microsoft.com/office/drawing/2014/main" id="{B3728F7D-F4D7-FCB2-95B1-2807B47E00BD}"/>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0</a:t>
                        </a:r>
                      </a:p>
                    </p:txBody>
                  </p:sp>
                  <p:sp>
                    <p:nvSpPr>
                      <p:cNvPr id="1311" name="TextBox 1310">
                        <a:extLst>
                          <a:ext uri="{FF2B5EF4-FFF2-40B4-BE49-F238E27FC236}">
                            <a16:creationId xmlns:a16="http://schemas.microsoft.com/office/drawing/2014/main" id="{A9F48903-A4A1-FD0E-C2C7-576BF1F38067}"/>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1</a:t>
                        </a:r>
                      </a:p>
                    </p:txBody>
                  </p:sp>
                  <p:sp>
                    <p:nvSpPr>
                      <p:cNvPr id="1312" name="TextBox 1311">
                        <a:extLst>
                          <a:ext uri="{FF2B5EF4-FFF2-40B4-BE49-F238E27FC236}">
                            <a16:creationId xmlns:a16="http://schemas.microsoft.com/office/drawing/2014/main" id="{B85BA98B-0029-E047-9BAF-DED4EE528B97}"/>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2</a:t>
                        </a:r>
                      </a:p>
                    </p:txBody>
                  </p:sp>
                  <p:sp>
                    <p:nvSpPr>
                      <p:cNvPr id="1313" name="TextBox 1312">
                        <a:extLst>
                          <a:ext uri="{FF2B5EF4-FFF2-40B4-BE49-F238E27FC236}">
                            <a16:creationId xmlns:a16="http://schemas.microsoft.com/office/drawing/2014/main" id="{461BA897-2809-0555-511E-97D2AA897464}"/>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3</a:t>
                        </a:r>
                      </a:p>
                    </p:txBody>
                  </p:sp>
                  <p:sp>
                    <p:nvSpPr>
                      <p:cNvPr id="1314" name="TextBox 1313">
                        <a:extLst>
                          <a:ext uri="{FF2B5EF4-FFF2-40B4-BE49-F238E27FC236}">
                            <a16:creationId xmlns:a16="http://schemas.microsoft.com/office/drawing/2014/main" id="{F9698866-417F-72BB-C56E-4C57DACBCD3C}"/>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4</a:t>
                        </a:r>
                      </a:p>
                    </p:txBody>
                  </p:sp>
                  <p:sp>
                    <p:nvSpPr>
                      <p:cNvPr id="1315" name="TextBox 1314">
                        <a:extLst>
                          <a:ext uri="{FF2B5EF4-FFF2-40B4-BE49-F238E27FC236}">
                            <a16:creationId xmlns:a16="http://schemas.microsoft.com/office/drawing/2014/main" id="{F4FF288E-A1C8-5CE2-FAE4-BDD7B4516CAA}"/>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5</a:t>
                        </a:r>
                      </a:p>
                    </p:txBody>
                  </p:sp>
                </p:grpSp>
              </p:grpSp>
            </p:grpSp>
            <p:grpSp>
              <p:nvGrpSpPr>
                <p:cNvPr id="1128" name="Group 1127">
                  <a:extLst>
                    <a:ext uri="{FF2B5EF4-FFF2-40B4-BE49-F238E27FC236}">
                      <a16:creationId xmlns:a16="http://schemas.microsoft.com/office/drawing/2014/main" id="{D7939CAD-020A-F355-10CE-886305D3C33D}"/>
                    </a:ext>
                  </a:extLst>
                </p:cNvPr>
                <p:cNvGrpSpPr/>
                <p:nvPr/>
              </p:nvGrpSpPr>
              <p:grpSpPr>
                <a:xfrm>
                  <a:off x="4315648" y="4463778"/>
                  <a:ext cx="1593084" cy="411085"/>
                  <a:chOff x="4315648" y="3774539"/>
                  <a:chExt cx="1593084" cy="411085"/>
                </a:xfrm>
              </p:grpSpPr>
              <p:grpSp>
                <p:nvGrpSpPr>
                  <p:cNvPr id="1221" name="Group 1220">
                    <a:extLst>
                      <a:ext uri="{FF2B5EF4-FFF2-40B4-BE49-F238E27FC236}">
                        <a16:creationId xmlns:a16="http://schemas.microsoft.com/office/drawing/2014/main" id="{0E082B0D-40F7-D7AE-29F3-6C133C4DC252}"/>
                      </a:ext>
                    </a:extLst>
                  </p:cNvPr>
                  <p:cNvGrpSpPr/>
                  <p:nvPr/>
                </p:nvGrpSpPr>
                <p:grpSpPr>
                  <a:xfrm>
                    <a:off x="4315648" y="3774539"/>
                    <a:ext cx="1593084" cy="237753"/>
                    <a:chOff x="4315648" y="3774539"/>
                    <a:chExt cx="1593084" cy="237753"/>
                  </a:xfrm>
                </p:grpSpPr>
                <p:grpSp>
                  <p:nvGrpSpPr>
                    <p:cNvPr id="1259" name="Group 1258">
                      <a:extLst>
                        <a:ext uri="{FF2B5EF4-FFF2-40B4-BE49-F238E27FC236}">
                          <a16:creationId xmlns:a16="http://schemas.microsoft.com/office/drawing/2014/main" id="{1AE97B63-E5CD-3E85-280F-21D48D049D7B}"/>
                        </a:ext>
                      </a:extLst>
                    </p:cNvPr>
                    <p:cNvGrpSpPr/>
                    <p:nvPr/>
                  </p:nvGrpSpPr>
                  <p:grpSpPr>
                    <a:xfrm>
                      <a:off x="4315648" y="3774539"/>
                      <a:ext cx="1593084" cy="153888"/>
                      <a:chOff x="4315648" y="3774539"/>
                      <a:chExt cx="1593084" cy="153888"/>
                    </a:xfrm>
                  </p:grpSpPr>
                  <p:sp>
                    <p:nvSpPr>
                      <p:cNvPr id="1278" name="TextBox 1277">
                        <a:extLst>
                          <a:ext uri="{FF2B5EF4-FFF2-40B4-BE49-F238E27FC236}">
                            <a16:creationId xmlns:a16="http://schemas.microsoft.com/office/drawing/2014/main" id="{92A11122-266B-E361-5B1A-B7F3BEEA2621}"/>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3</a:t>
                        </a:r>
                      </a:p>
                    </p:txBody>
                  </p:sp>
                  <p:sp>
                    <p:nvSpPr>
                      <p:cNvPr id="1279" name="TextBox 1278">
                        <a:extLst>
                          <a:ext uri="{FF2B5EF4-FFF2-40B4-BE49-F238E27FC236}">
                            <a16:creationId xmlns:a16="http://schemas.microsoft.com/office/drawing/2014/main" id="{48E30CCE-4F0B-EC07-C5D3-B32E29840DE2}"/>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2</a:t>
                        </a:r>
                      </a:p>
                    </p:txBody>
                  </p:sp>
                  <p:sp>
                    <p:nvSpPr>
                      <p:cNvPr id="1280" name="TextBox 1279">
                        <a:extLst>
                          <a:ext uri="{FF2B5EF4-FFF2-40B4-BE49-F238E27FC236}">
                            <a16:creationId xmlns:a16="http://schemas.microsoft.com/office/drawing/2014/main" id="{CC542E1E-13B7-F0B0-3C7E-139B561D2E9C}"/>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1</a:t>
                        </a:r>
                      </a:p>
                    </p:txBody>
                  </p:sp>
                  <p:sp>
                    <p:nvSpPr>
                      <p:cNvPr id="1281" name="TextBox 1280">
                        <a:extLst>
                          <a:ext uri="{FF2B5EF4-FFF2-40B4-BE49-F238E27FC236}">
                            <a16:creationId xmlns:a16="http://schemas.microsoft.com/office/drawing/2014/main" id="{B0CB90D3-79D6-A17F-F46A-830D4EDB4D36}"/>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0</a:t>
                        </a:r>
                      </a:p>
                    </p:txBody>
                  </p:sp>
                  <p:sp>
                    <p:nvSpPr>
                      <p:cNvPr id="1282" name="TextBox 1281">
                        <a:extLst>
                          <a:ext uri="{FF2B5EF4-FFF2-40B4-BE49-F238E27FC236}">
                            <a16:creationId xmlns:a16="http://schemas.microsoft.com/office/drawing/2014/main" id="{0FB93344-6309-B9F3-5DAF-56706AF3EE2A}"/>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1283" name="TextBox 1282">
                        <a:extLst>
                          <a:ext uri="{FF2B5EF4-FFF2-40B4-BE49-F238E27FC236}">
                            <a16:creationId xmlns:a16="http://schemas.microsoft.com/office/drawing/2014/main" id="{6CB984FF-3AC1-96A3-BE3F-8577697C4CF8}"/>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1284" name="TextBox 1283">
                        <a:extLst>
                          <a:ext uri="{FF2B5EF4-FFF2-40B4-BE49-F238E27FC236}">
                            <a16:creationId xmlns:a16="http://schemas.microsoft.com/office/drawing/2014/main" id="{CBC3A797-991B-30A7-B50D-3FE18632A581}"/>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1285" name="TextBox 1284">
                        <a:extLst>
                          <a:ext uri="{FF2B5EF4-FFF2-40B4-BE49-F238E27FC236}">
                            <a16:creationId xmlns:a16="http://schemas.microsoft.com/office/drawing/2014/main" id="{E18ABADD-C673-B00F-4C28-03AC0CC9E8CD}"/>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1286" name="TextBox 1285">
                        <a:extLst>
                          <a:ext uri="{FF2B5EF4-FFF2-40B4-BE49-F238E27FC236}">
                            <a16:creationId xmlns:a16="http://schemas.microsoft.com/office/drawing/2014/main" id="{B394A5C9-CA5F-0A68-6643-08E6B69F9F0C}"/>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1287" name="TextBox 1286">
                        <a:extLst>
                          <a:ext uri="{FF2B5EF4-FFF2-40B4-BE49-F238E27FC236}">
                            <a16:creationId xmlns:a16="http://schemas.microsoft.com/office/drawing/2014/main" id="{5DE230A0-B599-EAD5-ADE9-CAACAAEC5E7E}"/>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0</a:t>
                        </a:r>
                      </a:p>
                    </p:txBody>
                  </p:sp>
                  <p:sp>
                    <p:nvSpPr>
                      <p:cNvPr id="1288" name="TextBox 1287">
                        <a:extLst>
                          <a:ext uri="{FF2B5EF4-FFF2-40B4-BE49-F238E27FC236}">
                            <a16:creationId xmlns:a16="http://schemas.microsoft.com/office/drawing/2014/main" id="{4BCFD40E-FED2-21DC-069E-A97CCB6F9959}"/>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0</a:t>
                        </a:r>
                      </a:p>
                    </p:txBody>
                  </p:sp>
                  <p:sp>
                    <p:nvSpPr>
                      <p:cNvPr id="1289" name="TextBox 1288">
                        <a:extLst>
                          <a:ext uri="{FF2B5EF4-FFF2-40B4-BE49-F238E27FC236}">
                            <a16:creationId xmlns:a16="http://schemas.microsoft.com/office/drawing/2014/main" id="{74DDE22A-1D13-43BF-1D96-DE42784E2395}"/>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0</a:t>
                        </a:r>
                      </a:p>
                    </p:txBody>
                  </p:sp>
                  <p:sp>
                    <p:nvSpPr>
                      <p:cNvPr id="1290" name="TextBox 1289">
                        <a:extLst>
                          <a:ext uri="{FF2B5EF4-FFF2-40B4-BE49-F238E27FC236}">
                            <a16:creationId xmlns:a16="http://schemas.microsoft.com/office/drawing/2014/main" id="{A09E8A3B-7869-F821-0066-A86D6A24F498}"/>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1</a:t>
                        </a:r>
                      </a:p>
                    </p:txBody>
                  </p:sp>
                  <p:sp>
                    <p:nvSpPr>
                      <p:cNvPr id="1291" name="TextBox 1290">
                        <a:extLst>
                          <a:ext uri="{FF2B5EF4-FFF2-40B4-BE49-F238E27FC236}">
                            <a16:creationId xmlns:a16="http://schemas.microsoft.com/office/drawing/2014/main" id="{1996D02F-6137-4A32-4264-0D04146934E3}"/>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1</a:t>
                        </a:r>
                      </a:p>
                    </p:txBody>
                  </p:sp>
                  <p:sp>
                    <p:nvSpPr>
                      <p:cNvPr id="1292" name="TextBox 1291">
                        <a:extLst>
                          <a:ext uri="{FF2B5EF4-FFF2-40B4-BE49-F238E27FC236}">
                            <a16:creationId xmlns:a16="http://schemas.microsoft.com/office/drawing/2014/main" id="{5D5F6802-3F8C-2B93-AE55-FE87970353A8}"/>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2</a:t>
                        </a:r>
                      </a:p>
                    </p:txBody>
                  </p:sp>
                  <p:sp>
                    <p:nvSpPr>
                      <p:cNvPr id="1293" name="TextBox 1292">
                        <a:extLst>
                          <a:ext uri="{FF2B5EF4-FFF2-40B4-BE49-F238E27FC236}">
                            <a16:creationId xmlns:a16="http://schemas.microsoft.com/office/drawing/2014/main" id="{A5A673A8-FFCD-8977-D357-FBD2EC544808}"/>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3</a:t>
                        </a:r>
                      </a:p>
                    </p:txBody>
                  </p:sp>
                  <p:sp>
                    <p:nvSpPr>
                      <p:cNvPr id="1294" name="TextBox 1293">
                        <a:extLst>
                          <a:ext uri="{FF2B5EF4-FFF2-40B4-BE49-F238E27FC236}">
                            <a16:creationId xmlns:a16="http://schemas.microsoft.com/office/drawing/2014/main" id="{A9B535F8-DE31-63A5-55EB-90798CF797AA}"/>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4</a:t>
                        </a:r>
                      </a:p>
                    </p:txBody>
                  </p:sp>
                </p:grpSp>
                <p:grpSp>
                  <p:nvGrpSpPr>
                    <p:cNvPr id="1260" name="Group 1259">
                      <a:extLst>
                        <a:ext uri="{FF2B5EF4-FFF2-40B4-BE49-F238E27FC236}">
                          <a16:creationId xmlns:a16="http://schemas.microsoft.com/office/drawing/2014/main" id="{964BF531-DF43-E0A6-78DA-5ED3D9DECAFF}"/>
                        </a:ext>
                      </a:extLst>
                    </p:cNvPr>
                    <p:cNvGrpSpPr/>
                    <p:nvPr/>
                  </p:nvGrpSpPr>
                  <p:grpSpPr>
                    <a:xfrm>
                      <a:off x="4315648" y="3858404"/>
                      <a:ext cx="1593084" cy="153888"/>
                      <a:chOff x="4315648" y="3774539"/>
                      <a:chExt cx="1593084" cy="153888"/>
                    </a:xfrm>
                  </p:grpSpPr>
                  <p:sp>
                    <p:nvSpPr>
                      <p:cNvPr id="1261" name="TextBox 1260">
                        <a:extLst>
                          <a:ext uri="{FF2B5EF4-FFF2-40B4-BE49-F238E27FC236}">
                            <a16:creationId xmlns:a16="http://schemas.microsoft.com/office/drawing/2014/main" id="{5900F791-8037-86FC-291B-EE2D5F5DB7A9}"/>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3</a:t>
                        </a:r>
                      </a:p>
                    </p:txBody>
                  </p:sp>
                  <p:sp>
                    <p:nvSpPr>
                      <p:cNvPr id="1262" name="TextBox 1261">
                        <a:extLst>
                          <a:ext uri="{FF2B5EF4-FFF2-40B4-BE49-F238E27FC236}">
                            <a16:creationId xmlns:a16="http://schemas.microsoft.com/office/drawing/2014/main" id="{B3355AA6-293B-69A5-1DEB-0086070272DA}"/>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2</a:t>
                        </a:r>
                      </a:p>
                    </p:txBody>
                  </p:sp>
                  <p:sp>
                    <p:nvSpPr>
                      <p:cNvPr id="1263" name="TextBox 1262">
                        <a:extLst>
                          <a:ext uri="{FF2B5EF4-FFF2-40B4-BE49-F238E27FC236}">
                            <a16:creationId xmlns:a16="http://schemas.microsoft.com/office/drawing/2014/main" id="{0303B914-C5C4-8D02-3695-F36708815AB2}"/>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1</a:t>
                        </a:r>
                      </a:p>
                    </p:txBody>
                  </p:sp>
                  <p:sp>
                    <p:nvSpPr>
                      <p:cNvPr id="1264" name="TextBox 1263">
                        <a:extLst>
                          <a:ext uri="{FF2B5EF4-FFF2-40B4-BE49-F238E27FC236}">
                            <a16:creationId xmlns:a16="http://schemas.microsoft.com/office/drawing/2014/main" id="{67B6DFC1-BCF7-C77E-D419-476A132E08D5}"/>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0</a:t>
                        </a:r>
                      </a:p>
                    </p:txBody>
                  </p:sp>
                  <p:sp>
                    <p:nvSpPr>
                      <p:cNvPr id="1265" name="TextBox 1264">
                        <a:extLst>
                          <a:ext uri="{FF2B5EF4-FFF2-40B4-BE49-F238E27FC236}">
                            <a16:creationId xmlns:a16="http://schemas.microsoft.com/office/drawing/2014/main" id="{3606726F-E016-DA6A-2E89-A88A63B0734F}"/>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1266" name="TextBox 1265">
                        <a:extLst>
                          <a:ext uri="{FF2B5EF4-FFF2-40B4-BE49-F238E27FC236}">
                            <a16:creationId xmlns:a16="http://schemas.microsoft.com/office/drawing/2014/main" id="{BE52E506-AE6C-87C2-0FAB-B94E25FA7CF0}"/>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1267" name="TextBox 1266">
                        <a:extLst>
                          <a:ext uri="{FF2B5EF4-FFF2-40B4-BE49-F238E27FC236}">
                            <a16:creationId xmlns:a16="http://schemas.microsoft.com/office/drawing/2014/main" id="{281299D3-DD14-1B4F-3FBB-2A0AC2218FCE}"/>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1268" name="TextBox 1267">
                        <a:extLst>
                          <a:ext uri="{FF2B5EF4-FFF2-40B4-BE49-F238E27FC236}">
                            <a16:creationId xmlns:a16="http://schemas.microsoft.com/office/drawing/2014/main" id="{813ECFC7-1539-D5D3-448E-AD1A21C35FFE}"/>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1269" name="TextBox 1268">
                        <a:extLst>
                          <a:ext uri="{FF2B5EF4-FFF2-40B4-BE49-F238E27FC236}">
                            <a16:creationId xmlns:a16="http://schemas.microsoft.com/office/drawing/2014/main" id="{3D957481-A78B-7A5D-B6EC-E8064DFB96C4}"/>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1270" name="TextBox 1269">
                        <a:extLst>
                          <a:ext uri="{FF2B5EF4-FFF2-40B4-BE49-F238E27FC236}">
                            <a16:creationId xmlns:a16="http://schemas.microsoft.com/office/drawing/2014/main" id="{D2035E32-E318-E890-2CE5-0D4F8D7C3318}"/>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0</a:t>
                        </a:r>
                      </a:p>
                    </p:txBody>
                  </p:sp>
                  <p:sp>
                    <p:nvSpPr>
                      <p:cNvPr id="1271" name="TextBox 1270">
                        <a:extLst>
                          <a:ext uri="{FF2B5EF4-FFF2-40B4-BE49-F238E27FC236}">
                            <a16:creationId xmlns:a16="http://schemas.microsoft.com/office/drawing/2014/main" id="{5A66FE47-6DE3-EA03-54C7-945B37C3E69A}"/>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0</a:t>
                        </a:r>
                      </a:p>
                    </p:txBody>
                  </p:sp>
                  <p:sp>
                    <p:nvSpPr>
                      <p:cNvPr id="1272" name="TextBox 1271">
                        <a:extLst>
                          <a:ext uri="{FF2B5EF4-FFF2-40B4-BE49-F238E27FC236}">
                            <a16:creationId xmlns:a16="http://schemas.microsoft.com/office/drawing/2014/main" id="{099F7CCE-A95A-50F6-7DB3-53D245E25AE5}"/>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0</a:t>
                        </a:r>
                      </a:p>
                    </p:txBody>
                  </p:sp>
                  <p:sp>
                    <p:nvSpPr>
                      <p:cNvPr id="1273" name="TextBox 1272">
                        <a:extLst>
                          <a:ext uri="{FF2B5EF4-FFF2-40B4-BE49-F238E27FC236}">
                            <a16:creationId xmlns:a16="http://schemas.microsoft.com/office/drawing/2014/main" id="{A8ABF9B3-FF2E-34FD-98DE-63BA1052AA21}"/>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0</a:t>
                        </a:r>
                      </a:p>
                    </p:txBody>
                  </p:sp>
                  <p:sp>
                    <p:nvSpPr>
                      <p:cNvPr id="1274" name="TextBox 1273">
                        <a:extLst>
                          <a:ext uri="{FF2B5EF4-FFF2-40B4-BE49-F238E27FC236}">
                            <a16:creationId xmlns:a16="http://schemas.microsoft.com/office/drawing/2014/main" id="{236325B8-58F5-5E69-A8A8-400E9AD388B5}"/>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1</a:t>
                        </a:r>
                      </a:p>
                    </p:txBody>
                  </p:sp>
                  <p:sp>
                    <p:nvSpPr>
                      <p:cNvPr id="1275" name="TextBox 1274">
                        <a:extLst>
                          <a:ext uri="{FF2B5EF4-FFF2-40B4-BE49-F238E27FC236}">
                            <a16:creationId xmlns:a16="http://schemas.microsoft.com/office/drawing/2014/main" id="{17021E25-2670-14BE-BD6A-34E5A0888F81}"/>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2</a:t>
                        </a:r>
                      </a:p>
                    </p:txBody>
                  </p:sp>
                  <p:sp>
                    <p:nvSpPr>
                      <p:cNvPr id="1276" name="TextBox 1275">
                        <a:extLst>
                          <a:ext uri="{FF2B5EF4-FFF2-40B4-BE49-F238E27FC236}">
                            <a16:creationId xmlns:a16="http://schemas.microsoft.com/office/drawing/2014/main" id="{DF6A14FC-7FF7-4DC1-2B9A-BE9C7AB45027}"/>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3</a:t>
                        </a:r>
                      </a:p>
                    </p:txBody>
                  </p:sp>
                  <p:sp>
                    <p:nvSpPr>
                      <p:cNvPr id="1277" name="TextBox 1276">
                        <a:extLst>
                          <a:ext uri="{FF2B5EF4-FFF2-40B4-BE49-F238E27FC236}">
                            <a16:creationId xmlns:a16="http://schemas.microsoft.com/office/drawing/2014/main" id="{0195023D-B37C-BD51-C2EA-372562AFB7C6}"/>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4</a:t>
                        </a:r>
                      </a:p>
                    </p:txBody>
                  </p:sp>
                </p:grpSp>
              </p:grpSp>
              <p:grpSp>
                <p:nvGrpSpPr>
                  <p:cNvPr id="1222" name="Group 1221">
                    <a:extLst>
                      <a:ext uri="{FF2B5EF4-FFF2-40B4-BE49-F238E27FC236}">
                        <a16:creationId xmlns:a16="http://schemas.microsoft.com/office/drawing/2014/main" id="{93241C32-48B7-0691-93C6-5E2F4234EFD2}"/>
                      </a:ext>
                    </a:extLst>
                  </p:cNvPr>
                  <p:cNvGrpSpPr/>
                  <p:nvPr/>
                </p:nvGrpSpPr>
                <p:grpSpPr>
                  <a:xfrm>
                    <a:off x="4315648" y="3947871"/>
                    <a:ext cx="1593084" cy="237753"/>
                    <a:chOff x="4315648" y="3774539"/>
                    <a:chExt cx="1593084" cy="237753"/>
                  </a:xfrm>
                </p:grpSpPr>
                <p:grpSp>
                  <p:nvGrpSpPr>
                    <p:cNvPr id="1223" name="Group 1222">
                      <a:extLst>
                        <a:ext uri="{FF2B5EF4-FFF2-40B4-BE49-F238E27FC236}">
                          <a16:creationId xmlns:a16="http://schemas.microsoft.com/office/drawing/2014/main" id="{06BBAAA3-58F0-440E-1045-F271FC30C8FB}"/>
                        </a:ext>
                      </a:extLst>
                    </p:cNvPr>
                    <p:cNvGrpSpPr/>
                    <p:nvPr/>
                  </p:nvGrpSpPr>
                  <p:grpSpPr>
                    <a:xfrm>
                      <a:off x="4315648" y="3774539"/>
                      <a:ext cx="1593084" cy="153888"/>
                      <a:chOff x="4315648" y="3774539"/>
                      <a:chExt cx="1593084" cy="153888"/>
                    </a:xfrm>
                  </p:grpSpPr>
                  <p:sp>
                    <p:nvSpPr>
                      <p:cNvPr id="1242" name="TextBox 1241">
                        <a:extLst>
                          <a:ext uri="{FF2B5EF4-FFF2-40B4-BE49-F238E27FC236}">
                            <a16:creationId xmlns:a16="http://schemas.microsoft.com/office/drawing/2014/main" id="{2218541F-DFB8-7B23-31D1-0BF0DE1192E2}"/>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3</a:t>
                        </a:r>
                      </a:p>
                    </p:txBody>
                  </p:sp>
                  <p:sp>
                    <p:nvSpPr>
                      <p:cNvPr id="1243" name="TextBox 1242">
                        <a:extLst>
                          <a:ext uri="{FF2B5EF4-FFF2-40B4-BE49-F238E27FC236}">
                            <a16:creationId xmlns:a16="http://schemas.microsoft.com/office/drawing/2014/main" id="{A3F734DB-96B2-4D8D-0B6C-3BC3A1578227}"/>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2</a:t>
                        </a:r>
                      </a:p>
                    </p:txBody>
                  </p:sp>
                  <p:sp>
                    <p:nvSpPr>
                      <p:cNvPr id="1244" name="TextBox 1243">
                        <a:extLst>
                          <a:ext uri="{FF2B5EF4-FFF2-40B4-BE49-F238E27FC236}">
                            <a16:creationId xmlns:a16="http://schemas.microsoft.com/office/drawing/2014/main" id="{58D15C3F-BB6F-6404-0025-3A694BD5BB23}"/>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1</a:t>
                        </a:r>
                      </a:p>
                    </p:txBody>
                  </p:sp>
                  <p:sp>
                    <p:nvSpPr>
                      <p:cNvPr id="1245" name="TextBox 1244">
                        <a:extLst>
                          <a:ext uri="{FF2B5EF4-FFF2-40B4-BE49-F238E27FC236}">
                            <a16:creationId xmlns:a16="http://schemas.microsoft.com/office/drawing/2014/main" id="{BD530BA2-3F90-FE5C-FA00-76731CBC68EE}"/>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0</a:t>
                        </a:r>
                      </a:p>
                    </p:txBody>
                  </p:sp>
                  <p:sp>
                    <p:nvSpPr>
                      <p:cNvPr id="1246" name="TextBox 1245">
                        <a:extLst>
                          <a:ext uri="{FF2B5EF4-FFF2-40B4-BE49-F238E27FC236}">
                            <a16:creationId xmlns:a16="http://schemas.microsoft.com/office/drawing/2014/main" id="{227A44B3-A793-3C01-D1F5-41167D57F856}"/>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1247" name="TextBox 1246">
                        <a:extLst>
                          <a:ext uri="{FF2B5EF4-FFF2-40B4-BE49-F238E27FC236}">
                            <a16:creationId xmlns:a16="http://schemas.microsoft.com/office/drawing/2014/main" id="{B9E6AE1A-3BED-166D-C4FC-38C72D39828C}"/>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1248" name="TextBox 1247">
                        <a:extLst>
                          <a:ext uri="{FF2B5EF4-FFF2-40B4-BE49-F238E27FC236}">
                            <a16:creationId xmlns:a16="http://schemas.microsoft.com/office/drawing/2014/main" id="{42E2D3C9-F17E-FF1F-0D71-272F86B4E2CB}"/>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1249" name="TextBox 1248">
                        <a:extLst>
                          <a:ext uri="{FF2B5EF4-FFF2-40B4-BE49-F238E27FC236}">
                            <a16:creationId xmlns:a16="http://schemas.microsoft.com/office/drawing/2014/main" id="{F81B78C5-CAB9-6295-F13C-185D3B801083}"/>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1250" name="TextBox 1249">
                        <a:extLst>
                          <a:ext uri="{FF2B5EF4-FFF2-40B4-BE49-F238E27FC236}">
                            <a16:creationId xmlns:a16="http://schemas.microsoft.com/office/drawing/2014/main" id="{581DE853-CF5A-4395-28EA-4217CD47659E}"/>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1251" name="TextBox 1250">
                        <a:extLst>
                          <a:ext uri="{FF2B5EF4-FFF2-40B4-BE49-F238E27FC236}">
                            <a16:creationId xmlns:a16="http://schemas.microsoft.com/office/drawing/2014/main" id="{BEA3D54F-0DB2-3561-24C9-F8E525A0AC21}"/>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0</a:t>
                        </a:r>
                      </a:p>
                    </p:txBody>
                  </p:sp>
                  <p:sp>
                    <p:nvSpPr>
                      <p:cNvPr id="1252" name="TextBox 1251">
                        <a:extLst>
                          <a:ext uri="{FF2B5EF4-FFF2-40B4-BE49-F238E27FC236}">
                            <a16:creationId xmlns:a16="http://schemas.microsoft.com/office/drawing/2014/main" id="{DB308D50-7B9C-D53F-E12D-25841626010F}"/>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0</a:t>
                        </a:r>
                      </a:p>
                    </p:txBody>
                  </p:sp>
                  <p:sp>
                    <p:nvSpPr>
                      <p:cNvPr id="1253" name="TextBox 1252">
                        <a:extLst>
                          <a:ext uri="{FF2B5EF4-FFF2-40B4-BE49-F238E27FC236}">
                            <a16:creationId xmlns:a16="http://schemas.microsoft.com/office/drawing/2014/main" id="{81E26C7A-6057-3D22-974A-5A811AD09DD0}"/>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0</a:t>
                        </a:r>
                      </a:p>
                    </p:txBody>
                  </p:sp>
                  <p:sp>
                    <p:nvSpPr>
                      <p:cNvPr id="1254" name="TextBox 1253">
                        <a:extLst>
                          <a:ext uri="{FF2B5EF4-FFF2-40B4-BE49-F238E27FC236}">
                            <a16:creationId xmlns:a16="http://schemas.microsoft.com/office/drawing/2014/main" id="{924A8BBF-BFF3-A59B-B083-E3BA4D8BACD1}"/>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0</a:t>
                        </a:r>
                      </a:p>
                    </p:txBody>
                  </p:sp>
                  <p:sp>
                    <p:nvSpPr>
                      <p:cNvPr id="1255" name="TextBox 1254">
                        <a:extLst>
                          <a:ext uri="{FF2B5EF4-FFF2-40B4-BE49-F238E27FC236}">
                            <a16:creationId xmlns:a16="http://schemas.microsoft.com/office/drawing/2014/main" id="{7E996069-7589-E4E9-4D87-ED611146E103}"/>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1</a:t>
                        </a:r>
                      </a:p>
                    </p:txBody>
                  </p:sp>
                  <p:sp>
                    <p:nvSpPr>
                      <p:cNvPr id="1256" name="TextBox 1255">
                        <a:extLst>
                          <a:ext uri="{FF2B5EF4-FFF2-40B4-BE49-F238E27FC236}">
                            <a16:creationId xmlns:a16="http://schemas.microsoft.com/office/drawing/2014/main" id="{BD22F774-0876-5A5A-D09A-0B775010ABBA}"/>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2</a:t>
                        </a:r>
                      </a:p>
                    </p:txBody>
                  </p:sp>
                  <p:sp>
                    <p:nvSpPr>
                      <p:cNvPr id="1257" name="TextBox 1256">
                        <a:extLst>
                          <a:ext uri="{FF2B5EF4-FFF2-40B4-BE49-F238E27FC236}">
                            <a16:creationId xmlns:a16="http://schemas.microsoft.com/office/drawing/2014/main" id="{A90DE328-6321-49B9-16AF-7C42BF107331}"/>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3</a:t>
                        </a:r>
                      </a:p>
                    </p:txBody>
                  </p:sp>
                  <p:sp>
                    <p:nvSpPr>
                      <p:cNvPr id="1258" name="TextBox 1257">
                        <a:extLst>
                          <a:ext uri="{FF2B5EF4-FFF2-40B4-BE49-F238E27FC236}">
                            <a16:creationId xmlns:a16="http://schemas.microsoft.com/office/drawing/2014/main" id="{762C41DB-15EE-682B-9F5A-7B0CEBE61979}"/>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4</a:t>
                        </a:r>
                      </a:p>
                    </p:txBody>
                  </p:sp>
                </p:grpSp>
                <p:grpSp>
                  <p:nvGrpSpPr>
                    <p:cNvPr id="1224" name="Group 1223">
                      <a:extLst>
                        <a:ext uri="{FF2B5EF4-FFF2-40B4-BE49-F238E27FC236}">
                          <a16:creationId xmlns:a16="http://schemas.microsoft.com/office/drawing/2014/main" id="{030A512F-F3C1-4E64-8DBB-39AA9E21A946}"/>
                        </a:ext>
                      </a:extLst>
                    </p:cNvPr>
                    <p:cNvGrpSpPr/>
                    <p:nvPr/>
                  </p:nvGrpSpPr>
                  <p:grpSpPr>
                    <a:xfrm>
                      <a:off x="4315648" y="3858404"/>
                      <a:ext cx="1593084" cy="153888"/>
                      <a:chOff x="4315648" y="3774539"/>
                      <a:chExt cx="1593084" cy="153888"/>
                    </a:xfrm>
                  </p:grpSpPr>
                  <p:sp>
                    <p:nvSpPr>
                      <p:cNvPr id="1225" name="TextBox 1224">
                        <a:extLst>
                          <a:ext uri="{FF2B5EF4-FFF2-40B4-BE49-F238E27FC236}">
                            <a16:creationId xmlns:a16="http://schemas.microsoft.com/office/drawing/2014/main" id="{CA7DFCB2-1868-F40F-C59B-46B6EC5E640A}"/>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4</a:t>
                        </a:r>
                      </a:p>
                    </p:txBody>
                  </p:sp>
                  <p:sp>
                    <p:nvSpPr>
                      <p:cNvPr id="1226" name="TextBox 1225">
                        <a:extLst>
                          <a:ext uri="{FF2B5EF4-FFF2-40B4-BE49-F238E27FC236}">
                            <a16:creationId xmlns:a16="http://schemas.microsoft.com/office/drawing/2014/main" id="{DD007B53-CF5E-60F4-E870-24802C0D2059}"/>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3</a:t>
                        </a:r>
                      </a:p>
                    </p:txBody>
                  </p:sp>
                  <p:sp>
                    <p:nvSpPr>
                      <p:cNvPr id="1227" name="TextBox 1226">
                        <a:extLst>
                          <a:ext uri="{FF2B5EF4-FFF2-40B4-BE49-F238E27FC236}">
                            <a16:creationId xmlns:a16="http://schemas.microsoft.com/office/drawing/2014/main" id="{9F86F453-0F94-E9B3-D37B-6C4BA92BD624}"/>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2</a:t>
                        </a:r>
                      </a:p>
                    </p:txBody>
                  </p:sp>
                  <p:sp>
                    <p:nvSpPr>
                      <p:cNvPr id="1228" name="TextBox 1227">
                        <a:extLst>
                          <a:ext uri="{FF2B5EF4-FFF2-40B4-BE49-F238E27FC236}">
                            <a16:creationId xmlns:a16="http://schemas.microsoft.com/office/drawing/2014/main" id="{41BDC689-C07B-8BDC-862F-81ABE3E95D7A}"/>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1</a:t>
                        </a:r>
                      </a:p>
                    </p:txBody>
                  </p:sp>
                  <p:sp>
                    <p:nvSpPr>
                      <p:cNvPr id="1229" name="TextBox 1228">
                        <a:extLst>
                          <a:ext uri="{FF2B5EF4-FFF2-40B4-BE49-F238E27FC236}">
                            <a16:creationId xmlns:a16="http://schemas.microsoft.com/office/drawing/2014/main" id="{BCEF5275-8CB0-4C94-FEDE-64976A1A5409}"/>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1230" name="TextBox 1229">
                        <a:extLst>
                          <a:ext uri="{FF2B5EF4-FFF2-40B4-BE49-F238E27FC236}">
                            <a16:creationId xmlns:a16="http://schemas.microsoft.com/office/drawing/2014/main" id="{2956553A-674A-4219-02D3-47FC121193F0}"/>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1231" name="TextBox 1230">
                        <a:extLst>
                          <a:ext uri="{FF2B5EF4-FFF2-40B4-BE49-F238E27FC236}">
                            <a16:creationId xmlns:a16="http://schemas.microsoft.com/office/drawing/2014/main" id="{5ABF5A47-93B2-51E3-DE6B-6F241335A6BE}"/>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1232" name="TextBox 1231">
                        <a:extLst>
                          <a:ext uri="{FF2B5EF4-FFF2-40B4-BE49-F238E27FC236}">
                            <a16:creationId xmlns:a16="http://schemas.microsoft.com/office/drawing/2014/main" id="{A787F45C-233B-F63F-AF1A-348EBA096A94}"/>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1233" name="TextBox 1232">
                        <a:extLst>
                          <a:ext uri="{FF2B5EF4-FFF2-40B4-BE49-F238E27FC236}">
                            <a16:creationId xmlns:a16="http://schemas.microsoft.com/office/drawing/2014/main" id="{38FE0604-ECE9-DB46-6F26-2E682605922A}"/>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1234" name="TextBox 1233">
                        <a:extLst>
                          <a:ext uri="{FF2B5EF4-FFF2-40B4-BE49-F238E27FC236}">
                            <a16:creationId xmlns:a16="http://schemas.microsoft.com/office/drawing/2014/main" id="{FA19BFAE-C4C3-1058-513C-145CC32F1395}"/>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0</a:t>
                        </a:r>
                      </a:p>
                    </p:txBody>
                  </p:sp>
                  <p:sp>
                    <p:nvSpPr>
                      <p:cNvPr id="1235" name="TextBox 1234">
                        <a:extLst>
                          <a:ext uri="{FF2B5EF4-FFF2-40B4-BE49-F238E27FC236}">
                            <a16:creationId xmlns:a16="http://schemas.microsoft.com/office/drawing/2014/main" id="{4F583E5E-0FD1-3472-B028-05AD9F9E9426}"/>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0</a:t>
                        </a:r>
                      </a:p>
                    </p:txBody>
                  </p:sp>
                  <p:sp>
                    <p:nvSpPr>
                      <p:cNvPr id="1236" name="TextBox 1235">
                        <a:extLst>
                          <a:ext uri="{FF2B5EF4-FFF2-40B4-BE49-F238E27FC236}">
                            <a16:creationId xmlns:a16="http://schemas.microsoft.com/office/drawing/2014/main" id="{44F36CCA-4BF7-9AF4-7026-FA51F150BF8D}"/>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0</a:t>
                        </a:r>
                      </a:p>
                    </p:txBody>
                  </p:sp>
                  <p:sp>
                    <p:nvSpPr>
                      <p:cNvPr id="1237" name="TextBox 1236">
                        <a:extLst>
                          <a:ext uri="{FF2B5EF4-FFF2-40B4-BE49-F238E27FC236}">
                            <a16:creationId xmlns:a16="http://schemas.microsoft.com/office/drawing/2014/main" id="{A5E424F0-64DA-F278-9576-F4E4E8DBEE68}"/>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0</a:t>
                        </a:r>
                      </a:p>
                    </p:txBody>
                  </p:sp>
                  <p:sp>
                    <p:nvSpPr>
                      <p:cNvPr id="1238" name="TextBox 1237">
                        <a:extLst>
                          <a:ext uri="{FF2B5EF4-FFF2-40B4-BE49-F238E27FC236}">
                            <a16:creationId xmlns:a16="http://schemas.microsoft.com/office/drawing/2014/main" id="{3ED902F8-0890-FBDC-B83A-F360275D59EB}"/>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1</a:t>
                        </a:r>
                      </a:p>
                    </p:txBody>
                  </p:sp>
                  <p:sp>
                    <p:nvSpPr>
                      <p:cNvPr id="1239" name="TextBox 1238">
                        <a:extLst>
                          <a:ext uri="{FF2B5EF4-FFF2-40B4-BE49-F238E27FC236}">
                            <a16:creationId xmlns:a16="http://schemas.microsoft.com/office/drawing/2014/main" id="{B3EC27BC-842B-3C32-EA38-4DB8CDE02CED}"/>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2</a:t>
                        </a:r>
                      </a:p>
                    </p:txBody>
                  </p:sp>
                  <p:sp>
                    <p:nvSpPr>
                      <p:cNvPr id="1240" name="TextBox 1239">
                        <a:extLst>
                          <a:ext uri="{FF2B5EF4-FFF2-40B4-BE49-F238E27FC236}">
                            <a16:creationId xmlns:a16="http://schemas.microsoft.com/office/drawing/2014/main" id="{A31D5892-6F6B-4E3B-955E-0A3B04149DE3}"/>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3</a:t>
                        </a:r>
                      </a:p>
                    </p:txBody>
                  </p:sp>
                  <p:sp>
                    <p:nvSpPr>
                      <p:cNvPr id="1241" name="TextBox 1240">
                        <a:extLst>
                          <a:ext uri="{FF2B5EF4-FFF2-40B4-BE49-F238E27FC236}">
                            <a16:creationId xmlns:a16="http://schemas.microsoft.com/office/drawing/2014/main" id="{DF284D96-1299-5908-D913-E6F4F876BC19}"/>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4</a:t>
                        </a:r>
                      </a:p>
                    </p:txBody>
                  </p:sp>
                </p:grpSp>
              </p:grpSp>
            </p:grpSp>
            <p:grpSp>
              <p:nvGrpSpPr>
                <p:cNvPr id="1129" name="Group 1128">
                  <a:extLst>
                    <a:ext uri="{FF2B5EF4-FFF2-40B4-BE49-F238E27FC236}">
                      <a16:creationId xmlns:a16="http://schemas.microsoft.com/office/drawing/2014/main" id="{432C4B3D-9CFD-A744-CBD9-2D0FB10CA7F6}"/>
                    </a:ext>
                  </a:extLst>
                </p:cNvPr>
                <p:cNvGrpSpPr/>
                <p:nvPr/>
              </p:nvGrpSpPr>
              <p:grpSpPr>
                <a:xfrm>
                  <a:off x="4315648" y="4806683"/>
                  <a:ext cx="1593084" cy="496964"/>
                  <a:chOff x="4315648" y="3774539"/>
                  <a:chExt cx="1593084" cy="496964"/>
                </a:xfrm>
              </p:grpSpPr>
              <p:grpSp>
                <p:nvGrpSpPr>
                  <p:cNvPr id="1130" name="Group 1129">
                    <a:extLst>
                      <a:ext uri="{FF2B5EF4-FFF2-40B4-BE49-F238E27FC236}">
                        <a16:creationId xmlns:a16="http://schemas.microsoft.com/office/drawing/2014/main" id="{FAEF5C14-A4FC-B419-4691-48A5BD105F5E}"/>
                      </a:ext>
                    </a:extLst>
                  </p:cNvPr>
                  <p:cNvGrpSpPr/>
                  <p:nvPr/>
                </p:nvGrpSpPr>
                <p:grpSpPr>
                  <a:xfrm>
                    <a:off x="4315648" y="3774539"/>
                    <a:ext cx="1593084" cy="237753"/>
                    <a:chOff x="4315648" y="3774539"/>
                    <a:chExt cx="1593084" cy="237753"/>
                  </a:xfrm>
                </p:grpSpPr>
                <p:grpSp>
                  <p:nvGrpSpPr>
                    <p:cNvPr id="1185" name="Group 1184">
                      <a:extLst>
                        <a:ext uri="{FF2B5EF4-FFF2-40B4-BE49-F238E27FC236}">
                          <a16:creationId xmlns:a16="http://schemas.microsoft.com/office/drawing/2014/main" id="{3ECA4AC5-F82D-24C6-20D5-DE01AAC056B0}"/>
                        </a:ext>
                      </a:extLst>
                    </p:cNvPr>
                    <p:cNvGrpSpPr/>
                    <p:nvPr/>
                  </p:nvGrpSpPr>
                  <p:grpSpPr>
                    <a:xfrm>
                      <a:off x="4315648" y="3774539"/>
                      <a:ext cx="1593084" cy="153888"/>
                      <a:chOff x="4315648" y="3774539"/>
                      <a:chExt cx="1593084" cy="153888"/>
                    </a:xfrm>
                  </p:grpSpPr>
                  <p:sp>
                    <p:nvSpPr>
                      <p:cNvPr id="1204" name="TextBox 1203">
                        <a:extLst>
                          <a:ext uri="{FF2B5EF4-FFF2-40B4-BE49-F238E27FC236}">
                            <a16:creationId xmlns:a16="http://schemas.microsoft.com/office/drawing/2014/main" id="{D554FF67-1DC2-7C7E-6A97-227C9E9F5FC7}"/>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4</a:t>
                        </a:r>
                      </a:p>
                    </p:txBody>
                  </p:sp>
                  <p:sp>
                    <p:nvSpPr>
                      <p:cNvPr id="1205" name="TextBox 1204">
                        <a:extLst>
                          <a:ext uri="{FF2B5EF4-FFF2-40B4-BE49-F238E27FC236}">
                            <a16:creationId xmlns:a16="http://schemas.microsoft.com/office/drawing/2014/main" id="{A9759814-6AFA-7CE5-20B1-94EC0FE1F842}"/>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3</a:t>
                        </a:r>
                      </a:p>
                    </p:txBody>
                  </p:sp>
                  <p:sp>
                    <p:nvSpPr>
                      <p:cNvPr id="1206" name="TextBox 1205">
                        <a:extLst>
                          <a:ext uri="{FF2B5EF4-FFF2-40B4-BE49-F238E27FC236}">
                            <a16:creationId xmlns:a16="http://schemas.microsoft.com/office/drawing/2014/main" id="{BBB7DC67-A4E6-B595-3F6B-E5F2CE2F3722}"/>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2</a:t>
                        </a:r>
                      </a:p>
                    </p:txBody>
                  </p:sp>
                  <p:sp>
                    <p:nvSpPr>
                      <p:cNvPr id="1207" name="TextBox 1206">
                        <a:extLst>
                          <a:ext uri="{FF2B5EF4-FFF2-40B4-BE49-F238E27FC236}">
                            <a16:creationId xmlns:a16="http://schemas.microsoft.com/office/drawing/2014/main" id="{32CFD224-2118-A6B7-6721-940B9BA59A07}"/>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1</a:t>
                        </a:r>
                      </a:p>
                    </p:txBody>
                  </p:sp>
                  <p:sp>
                    <p:nvSpPr>
                      <p:cNvPr id="1208" name="TextBox 1207">
                        <a:extLst>
                          <a:ext uri="{FF2B5EF4-FFF2-40B4-BE49-F238E27FC236}">
                            <a16:creationId xmlns:a16="http://schemas.microsoft.com/office/drawing/2014/main" id="{D213920C-A783-B791-3414-E0F6ECAEF62F}"/>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0</a:t>
                        </a:r>
                      </a:p>
                    </p:txBody>
                  </p:sp>
                  <p:sp>
                    <p:nvSpPr>
                      <p:cNvPr id="1209" name="TextBox 1208">
                        <a:extLst>
                          <a:ext uri="{FF2B5EF4-FFF2-40B4-BE49-F238E27FC236}">
                            <a16:creationId xmlns:a16="http://schemas.microsoft.com/office/drawing/2014/main" id="{8A22B3F0-8A92-B2B3-ACFD-0C88D919F218}"/>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0</a:t>
                        </a:r>
                      </a:p>
                    </p:txBody>
                  </p:sp>
                  <p:sp>
                    <p:nvSpPr>
                      <p:cNvPr id="1210" name="TextBox 1209">
                        <a:extLst>
                          <a:ext uri="{FF2B5EF4-FFF2-40B4-BE49-F238E27FC236}">
                            <a16:creationId xmlns:a16="http://schemas.microsoft.com/office/drawing/2014/main" id="{DC508870-1F8A-2087-9142-20F1F99198DC}"/>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0</a:t>
                        </a:r>
                      </a:p>
                    </p:txBody>
                  </p:sp>
                  <p:sp>
                    <p:nvSpPr>
                      <p:cNvPr id="1211" name="TextBox 1210">
                        <a:extLst>
                          <a:ext uri="{FF2B5EF4-FFF2-40B4-BE49-F238E27FC236}">
                            <a16:creationId xmlns:a16="http://schemas.microsoft.com/office/drawing/2014/main" id="{25061C97-2667-9AF2-2992-2802A6270CFF}"/>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0</a:t>
                        </a:r>
                      </a:p>
                    </p:txBody>
                  </p:sp>
                  <p:sp>
                    <p:nvSpPr>
                      <p:cNvPr id="1212" name="TextBox 1211">
                        <a:extLst>
                          <a:ext uri="{FF2B5EF4-FFF2-40B4-BE49-F238E27FC236}">
                            <a16:creationId xmlns:a16="http://schemas.microsoft.com/office/drawing/2014/main" id="{CF809952-BEF5-6E4E-E386-0EFEF13B6501}"/>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0</a:t>
                        </a:r>
                      </a:p>
                    </p:txBody>
                  </p:sp>
                  <p:sp>
                    <p:nvSpPr>
                      <p:cNvPr id="1213" name="TextBox 1212">
                        <a:extLst>
                          <a:ext uri="{FF2B5EF4-FFF2-40B4-BE49-F238E27FC236}">
                            <a16:creationId xmlns:a16="http://schemas.microsoft.com/office/drawing/2014/main" id="{0D14448C-A891-2021-B1F3-ECF563C3F4D7}"/>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0</a:t>
                        </a:r>
                      </a:p>
                    </p:txBody>
                  </p:sp>
                  <p:sp>
                    <p:nvSpPr>
                      <p:cNvPr id="1214" name="TextBox 1213">
                        <a:extLst>
                          <a:ext uri="{FF2B5EF4-FFF2-40B4-BE49-F238E27FC236}">
                            <a16:creationId xmlns:a16="http://schemas.microsoft.com/office/drawing/2014/main" id="{B1424AA0-F6EA-A09C-4BA2-B3C1419F8B0A}"/>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0</a:t>
                        </a:r>
                      </a:p>
                    </p:txBody>
                  </p:sp>
                  <p:sp>
                    <p:nvSpPr>
                      <p:cNvPr id="1215" name="TextBox 1214">
                        <a:extLst>
                          <a:ext uri="{FF2B5EF4-FFF2-40B4-BE49-F238E27FC236}">
                            <a16:creationId xmlns:a16="http://schemas.microsoft.com/office/drawing/2014/main" id="{2094A1A1-0BD3-7C96-7CAF-622C40AF9882}"/>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0</a:t>
                        </a:r>
                      </a:p>
                    </p:txBody>
                  </p:sp>
                  <p:sp>
                    <p:nvSpPr>
                      <p:cNvPr id="1216" name="TextBox 1215">
                        <a:extLst>
                          <a:ext uri="{FF2B5EF4-FFF2-40B4-BE49-F238E27FC236}">
                            <a16:creationId xmlns:a16="http://schemas.microsoft.com/office/drawing/2014/main" id="{04CC0C94-5195-E41D-9890-3E0FEC7AC51C}"/>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0</a:t>
                        </a:r>
                      </a:p>
                    </p:txBody>
                  </p:sp>
                  <p:sp>
                    <p:nvSpPr>
                      <p:cNvPr id="1217" name="TextBox 1216">
                        <a:extLst>
                          <a:ext uri="{FF2B5EF4-FFF2-40B4-BE49-F238E27FC236}">
                            <a16:creationId xmlns:a16="http://schemas.microsoft.com/office/drawing/2014/main" id="{B42E9C02-7C62-C306-0A59-769249CEBA03}"/>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1</a:t>
                        </a:r>
                      </a:p>
                    </p:txBody>
                  </p:sp>
                  <p:sp>
                    <p:nvSpPr>
                      <p:cNvPr id="1218" name="TextBox 1217">
                        <a:extLst>
                          <a:ext uri="{FF2B5EF4-FFF2-40B4-BE49-F238E27FC236}">
                            <a16:creationId xmlns:a16="http://schemas.microsoft.com/office/drawing/2014/main" id="{612B9353-30E7-3307-1D2D-386A8BE683AF}"/>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2</a:t>
                        </a:r>
                      </a:p>
                    </p:txBody>
                  </p:sp>
                  <p:sp>
                    <p:nvSpPr>
                      <p:cNvPr id="1219" name="TextBox 1218">
                        <a:extLst>
                          <a:ext uri="{FF2B5EF4-FFF2-40B4-BE49-F238E27FC236}">
                            <a16:creationId xmlns:a16="http://schemas.microsoft.com/office/drawing/2014/main" id="{C112BDD3-305F-6C69-F967-5EE3DA596622}"/>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3</a:t>
                        </a:r>
                      </a:p>
                    </p:txBody>
                  </p:sp>
                  <p:sp>
                    <p:nvSpPr>
                      <p:cNvPr id="1220" name="TextBox 1219">
                        <a:extLst>
                          <a:ext uri="{FF2B5EF4-FFF2-40B4-BE49-F238E27FC236}">
                            <a16:creationId xmlns:a16="http://schemas.microsoft.com/office/drawing/2014/main" id="{0EB2E323-8DCA-C5B9-E2CF-C2493F8CFEE4}"/>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4</a:t>
                        </a:r>
                      </a:p>
                    </p:txBody>
                  </p:sp>
                </p:grpSp>
                <p:grpSp>
                  <p:nvGrpSpPr>
                    <p:cNvPr id="1186" name="Group 1185">
                      <a:extLst>
                        <a:ext uri="{FF2B5EF4-FFF2-40B4-BE49-F238E27FC236}">
                          <a16:creationId xmlns:a16="http://schemas.microsoft.com/office/drawing/2014/main" id="{9E062CB8-3E2F-1C0A-E386-387C5FA5C2E9}"/>
                        </a:ext>
                      </a:extLst>
                    </p:cNvPr>
                    <p:cNvGrpSpPr/>
                    <p:nvPr/>
                  </p:nvGrpSpPr>
                  <p:grpSpPr>
                    <a:xfrm>
                      <a:off x="4315648" y="3858404"/>
                      <a:ext cx="1593084" cy="153888"/>
                      <a:chOff x="4315648" y="3774539"/>
                      <a:chExt cx="1593084" cy="153888"/>
                    </a:xfrm>
                  </p:grpSpPr>
                  <p:sp>
                    <p:nvSpPr>
                      <p:cNvPr id="1187" name="TextBox 1186">
                        <a:extLst>
                          <a:ext uri="{FF2B5EF4-FFF2-40B4-BE49-F238E27FC236}">
                            <a16:creationId xmlns:a16="http://schemas.microsoft.com/office/drawing/2014/main" id="{A911EB4E-8113-0FF5-5E4E-1FCEF83101B9}"/>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5</a:t>
                        </a:r>
                      </a:p>
                    </p:txBody>
                  </p:sp>
                  <p:sp>
                    <p:nvSpPr>
                      <p:cNvPr id="1188" name="TextBox 1187">
                        <a:extLst>
                          <a:ext uri="{FF2B5EF4-FFF2-40B4-BE49-F238E27FC236}">
                            <a16:creationId xmlns:a16="http://schemas.microsoft.com/office/drawing/2014/main" id="{9A0F1296-C66A-0EA4-6DF0-1AF4203482A8}"/>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4</a:t>
                        </a:r>
                      </a:p>
                    </p:txBody>
                  </p:sp>
                  <p:sp>
                    <p:nvSpPr>
                      <p:cNvPr id="1189" name="TextBox 1188">
                        <a:extLst>
                          <a:ext uri="{FF2B5EF4-FFF2-40B4-BE49-F238E27FC236}">
                            <a16:creationId xmlns:a16="http://schemas.microsoft.com/office/drawing/2014/main" id="{3C41D234-589C-0F7E-942C-C65786D63E31}"/>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3</a:t>
                        </a:r>
                      </a:p>
                    </p:txBody>
                  </p:sp>
                  <p:sp>
                    <p:nvSpPr>
                      <p:cNvPr id="1190" name="TextBox 1189">
                        <a:extLst>
                          <a:ext uri="{FF2B5EF4-FFF2-40B4-BE49-F238E27FC236}">
                            <a16:creationId xmlns:a16="http://schemas.microsoft.com/office/drawing/2014/main" id="{3BD6F0F9-5277-5EC7-572D-71BCCC304215}"/>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2</a:t>
                        </a:r>
                      </a:p>
                    </p:txBody>
                  </p:sp>
                  <p:sp>
                    <p:nvSpPr>
                      <p:cNvPr id="1191" name="TextBox 1190">
                        <a:extLst>
                          <a:ext uri="{FF2B5EF4-FFF2-40B4-BE49-F238E27FC236}">
                            <a16:creationId xmlns:a16="http://schemas.microsoft.com/office/drawing/2014/main" id="{FB926B23-D09A-FFEF-F5B6-B8C15A8E67D5}"/>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1</a:t>
                        </a:r>
                      </a:p>
                    </p:txBody>
                  </p:sp>
                  <p:sp>
                    <p:nvSpPr>
                      <p:cNvPr id="1192" name="TextBox 1191">
                        <a:extLst>
                          <a:ext uri="{FF2B5EF4-FFF2-40B4-BE49-F238E27FC236}">
                            <a16:creationId xmlns:a16="http://schemas.microsoft.com/office/drawing/2014/main" id="{D7CF0BAB-C9E0-5856-4033-71D12EAA1807}"/>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1</a:t>
                        </a:r>
                      </a:p>
                    </p:txBody>
                  </p:sp>
                  <p:sp>
                    <p:nvSpPr>
                      <p:cNvPr id="1193" name="TextBox 1192">
                        <a:extLst>
                          <a:ext uri="{FF2B5EF4-FFF2-40B4-BE49-F238E27FC236}">
                            <a16:creationId xmlns:a16="http://schemas.microsoft.com/office/drawing/2014/main" id="{F22B1D3C-DC16-072E-48F9-3283E520DC34}"/>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1</a:t>
                        </a:r>
                      </a:p>
                    </p:txBody>
                  </p:sp>
                  <p:sp>
                    <p:nvSpPr>
                      <p:cNvPr id="1194" name="TextBox 1193">
                        <a:extLst>
                          <a:ext uri="{FF2B5EF4-FFF2-40B4-BE49-F238E27FC236}">
                            <a16:creationId xmlns:a16="http://schemas.microsoft.com/office/drawing/2014/main" id="{CE08780D-ED37-16AC-0EB1-A934745AA9FA}"/>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1</a:t>
                        </a:r>
                      </a:p>
                    </p:txBody>
                  </p:sp>
                  <p:sp>
                    <p:nvSpPr>
                      <p:cNvPr id="1195" name="TextBox 1194">
                        <a:extLst>
                          <a:ext uri="{FF2B5EF4-FFF2-40B4-BE49-F238E27FC236}">
                            <a16:creationId xmlns:a16="http://schemas.microsoft.com/office/drawing/2014/main" id="{334AB870-D8E3-EDFB-8E1B-1D58FFE3F539}"/>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1</a:t>
                        </a:r>
                      </a:p>
                    </p:txBody>
                  </p:sp>
                  <p:sp>
                    <p:nvSpPr>
                      <p:cNvPr id="1196" name="TextBox 1195">
                        <a:extLst>
                          <a:ext uri="{FF2B5EF4-FFF2-40B4-BE49-F238E27FC236}">
                            <a16:creationId xmlns:a16="http://schemas.microsoft.com/office/drawing/2014/main" id="{15D41FBE-B777-C24D-6AD3-90B7E31A4A01}"/>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1</a:t>
                        </a:r>
                      </a:p>
                    </p:txBody>
                  </p:sp>
                  <p:sp>
                    <p:nvSpPr>
                      <p:cNvPr id="1197" name="TextBox 1196">
                        <a:extLst>
                          <a:ext uri="{FF2B5EF4-FFF2-40B4-BE49-F238E27FC236}">
                            <a16:creationId xmlns:a16="http://schemas.microsoft.com/office/drawing/2014/main" id="{06CC88EA-1AC6-697B-9A74-5D8594BDEAC8}"/>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1</a:t>
                        </a:r>
                      </a:p>
                    </p:txBody>
                  </p:sp>
                  <p:sp>
                    <p:nvSpPr>
                      <p:cNvPr id="1198" name="TextBox 1197">
                        <a:extLst>
                          <a:ext uri="{FF2B5EF4-FFF2-40B4-BE49-F238E27FC236}">
                            <a16:creationId xmlns:a16="http://schemas.microsoft.com/office/drawing/2014/main" id="{9FDDA82E-2629-63BA-D195-71DBCBC2CCCE}"/>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1</a:t>
                        </a:r>
                      </a:p>
                    </p:txBody>
                  </p:sp>
                  <p:sp>
                    <p:nvSpPr>
                      <p:cNvPr id="1199" name="TextBox 1198">
                        <a:extLst>
                          <a:ext uri="{FF2B5EF4-FFF2-40B4-BE49-F238E27FC236}">
                            <a16:creationId xmlns:a16="http://schemas.microsoft.com/office/drawing/2014/main" id="{CCA25518-6652-C660-C0BF-37656EF12136}"/>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1</a:t>
                        </a:r>
                      </a:p>
                    </p:txBody>
                  </p:sp>
                  <p:sp>
                    <p:nvSpPr>
                      <p:cNvPr id="1200" name="TextBox 1199">
                        <a:extLst>
                          <a:ext uri="{FF2B5EF4-FFF2-40B4-BE49-F238E27FC236}">
                            <a16:creationId xmlns:a16="http://schemas.microsoft.com/office/drawing/2014/main" id="{21993581-20FC-8DD3-FD8B-411362961084}"/>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1</a:t>
                        </a:r>
                      </a:p>
                    </p:txBody>
                  </p:sp>
                  <p:sp>
                    <p:nvSpPr>
                      <p:cNvPr id="1201" name="TextBox 1200">
                        <a:extLst>
                          <a:ext uri="{FF2B5EF4-FFF2-40B4-BE49-F238E27FC236}">
                            <a16:creationId xmlns:a16="http://schemas.microsoft.com/office/drawing/2014/main" id="{8B096EFF-C6EC-8B4A-86AE-19F988081421}"/>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2</a:t>
                        </a:r>
                      </a:p>
                    </p:txBody>
                  </p:sp>
                  <p:sp>
                    <p:nvSpPr>
                      <p:cNvPr id="1202" name="TextBox 1201">
                        <a:extLst>
                          <a:ext uri="{FF2B5EF4-FFF2-40B4-BE49-F238E27FC236}">
                            <a16:creationId xmlns:a16="http://schemas.microsoft.com/office/drawing/2014/main" id="{48E2088B-A79F-7064-B17A-57BB245B0283}"/>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3</a:t>
                        </a:r>
                      </a:p>
                    </p:txBody>
                  </p:sp>
                  <p:sp>
                    <p:nvSpPr>
                      <p:cNvPr id="1203" name="TextBox 1202">
                        <a:extLst>
                          <a:ext uri="{FF2B5EF4-FFF2-40B4-BE49-F238E27FC236}">
                            <a16:creationId xmlns:a16="http://schemas.microsoft.com/office/drawing/2014/main" id="{4F483381-E536-6B94-D1D5-26B8A251E248}"/>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4</a:t>
                        </a:r>
                      </a:p>
                    </p:txBody>
                  </p:sp>
                </p:grpSp>
              </p:grpSp>
              <p:grpSp>
                <p:nvGrpSpPr>
                  <p:cNvPr id="1131" name="Group 1130">
                    <a:extLst>
                      <a:ext uri="{FF2B5EF4-FFF2-40B4-BE49-F238E27FC236}">
                        <a16:creationId xmlns:a16="http://schemas.microsoft.com/office/drawing/2014/main" id="{2D206231-2AD9-3F11-90BC-F721A4A99B0C}"/>
                      </a:ext>
                    </a:extLst>
                  </p:cNvPr>
                  <p:cNvGrpSpPr/>
                  <p:nvPr/>
                </p:nvGrpSpPr>
                <p:grpSpPr>
                  <a:xfrm>
                    <a:off x="4315648" y="3947871"/>
                    <a:ext cx="1593084" cy="323632"/>
                    <a:chOff x="4315648" y="3774539"/>
                    <a:chExt cx="1593084" cy="323632"/>
                  </a:xfrm>
                </p:grpSpPr>
                <p:grpSp>
                  <p:nvGrpSpPr>
                    <p:cNvPr id="1132" name="Group 1131">
                      <a:extLst>
                        <a:ext uri="{FF2B5EF4-FFF2-40B4-BE49-F238E27FC236}">
                          <a16:creationId xmlns:a16="http://schemas.microsoft.com/office/drawing/2014/main" id="{AAD543B1-AFE7-39B1-2135-6FCEA7B27CBA}"/>
                        </a:ext>
                      </a:extLst>
                    </p:cNvPr>
                    <p:cNvGrpSpPr/>
                    <p:nvPr/>
                  </p:nvGrpSpPr>
                  <p:grpSpPr>
                    <a:xfrm>
                      <a:off x="4315648" y="3774539"/>
                      <a:ext cx="1593084" cy="153888"/>
                      <a:chOff x="4315648" y="3774539"/>
                      <a:chExt cx="1593084" cy="153888"/>
                    </a:xfrm>
                  </p:grpSpPr>
                  <p:sp>
                    <p:nvSpPr>
                      <p:cNvPr id="1168" name="TextBox 1167">
                        <a:extLst>
                          <a:ext uri="{FF2B5EF4-FFF2-40B4-BE49-F238E27FC236}">
                            <a16:creationId xmlns:a16="http://schemas.microsoft.com/office/drawing/2014/main" id="{C1DF96F3-DDFA-E6A5-8217-4568A2B12402}"/>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6</a:t>
                        </a:r>
                      </a:p>
                    </p:txBody>
                  </p:sp>
                  <p:sp>
                    <p:nvSpPr>
                      <p:cNvPr id="1169" name="TextBox 1168">
                        <a:extLst>
                          <a:ext uri="{FF2B5EF4-FFF2-40B4-BE49-F238E27FC236}">
                            <a16:creationId xmlns:a16="http://schemas.microsoft.com/office/drawing/2014/main" id="{AE81ED0C-3E33-B7AD-3824-96DB77ED225F}"/>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5</a:t>
                        </a:r>
                      </a:p>
                    </p:txBody>
                  </p:sp>
                  <p:sp>
                    <p:nvSpPr>
                      <p:cNvPr id="1170" name="TextBox 1169">
                        <a:extLst>
                          <a:ext uri="{FF2B5EF4-FFF2-40B4-BE49-F238E27FC236}">
                            <a16:creationId xmlns:a16="http://schemas.microsoft.com/office/drawing/2014/main" id="{F965E0F6-97FC-0A4C-3628-425D31073A21}"/>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4</a:t>
                        </a:r>
                      </a:p>
                    </p:txBody>
                  </p:sp>
                  <p:sp>
                    <p:nvSpPr>
                      <p:cNvPr id="1171" name="TextBox 1170">
                        <a:extLst>
                          <a:ext uri="{FF2B5EF4-FFF2-40B4-BE49-F238E27FC236}">
                            <a16:creationId xmlns:a16="http://schemas.microsoft.com/office/drawing/2014/main" id="{B2262F97-8E39-88AD-AF80-CE8B18EBCEBE}"/>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3</a:t>
                        </a:r>
                      </a:p>
                    </p:txBody>
                  </p:sp>
                  <p:sp>
                    <p:nvSpPr>
                      <p:cNvPr id="1172" name="TextBox 1171">
                        <a:extLst>
                          <a:ext uri="{FF2B5EF4-FFF2-40B4-BE49-F238E27FC236}">
                            <a16:creationId xmlns:a16="http://schemas.microsoft.com/office/drawing/2014/main" id="{10323833-DB27-3F9A-F945-CDCFD4D5FF99}"/>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2</a:t>
                        </a:r>
                      </a:p>
                    </p:txBody>
                  </p:sp>
                  <p:sp>
                    <p:nvSpPr>
                      <p:cNvPr id="1173" name="TextBox 1172">
                        <a:extLst>
                          <a:ext uri="{FF2B5EF4-FFF2-40B4-BE49-F238E27FC236}">
                            <a16:creationId xmlns:a16="http://schemas.microsoft.com/office/drawing/2014/main" id="{1A21C6E5-FD9F-02DD-79D5-F7E6369D37C7}"/>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2</a:t>
                        </a:r>
                      </a:p>
                    </p:txBody>
                  </p:sp>
                  <p:sp>
                    <p:nvSpPr>
                      <p:cNvPr id="1174" name="TextBox 1173">
                        <a:extLst>
                          <a:ext uri="{FF2B5EF4-FFF2-40B4-BE49-F238E27FC236}">
                            <a16:creationId xmlns:a16="http://schemas.microsoft.com/office/drawing/2014/main" id="{43CA5B14-99A7-453C-4D4C-FB37C409369D}"/>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2</a:t>
                        </a:r>
                      </a:p>
                    </p:txBody>
                  </p:sp>
                  <p:sp>
                    <p:nvSpPr>
                      <p:cNvPr id="1175" name="TextBox 1174">
                        <a:extLst>
                          <a:ext uri="{FF2B5EF4-FFF2-40B4-BE49-F238E27FC236}">
                            <a16:creationId xmlns:a16="http://schemas.microsoft.com/office/drawing/2014/main" id="{8B4BD8CA-F311-D407-918A-03CF18BEA65D}"/>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2</a:t>
                        </a:r>
                      </a:p>
                    </p:txBody>
                  </p:sp>
                  <p:sp>
                    <p:nvSpPr>
                      <p:cNvPr id="1176" name="TextBox 1175">
                        <a:extLst>
                          <a:ext uri="{FF2B5EF4-FFF2-40B4-BE49-F238E27FC236}">
                            <a16:creationId xmlns:a16="http://schemas.microsoft.com/office/drawing/2014/main" id="{846347D7-0894-BB97-5FB2-4A2DB1AC8974}"/>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2</a:t>
                        </a:r>
                      </a:p>
                    </p:txBody>
                  </p:sp>
                  <p:sp>
                    <p:nvSpPr>
                      <p:cNvPr id="1177" name="TextBox 1176">
                        <a:extLst>
                          <a:ext uri="{FF2B5EF4-FFF2-40B4-BE49-F238E27FC236}">
                            <a16:creationId xmlns:a16="http://schemas.microsoft.com/office/drawing/2014/main" id="{9C66F63E-F38E-8A21-7B03-4BE175053FAC}"/>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2</a:t>
                        </a:r>
                      </a:p>
                    </p:txBody>
                  </p:sp>
                  <p:sp>
                    <p:nvSpPr>
                      <p:cNvPr id="1178" name="TextBox 1177">
                        <a:extLst>
                          <a:ext uri="{FF2B5EF4-FFF2-40B4-BE49-F238E27FC236}">
                            <a16:creationId xmlns:a16="http://schemas.microsoft.com/office/drawing/2014/main" id="{3696EBC9-083A-0400-A743-5A92F185E830}"/>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2</a:t>
                        </a:r>
                      </a:p>
                    </p:txBody>
                  </p:sp>
                  <p:sp>
                    <p:nvSpPr>
                      <p:cNvPr id="1179" name="TextBox 1178">
                        <a:extLst>
                          <a:ext uri="{FF2B5EF4-FFF2-40B4-BE49-F238E27FC236}">
                            <a16:creationId xmlns:a16="http://schemas.microsoft.com/office/drawing/2014/main" id="{12001ED9-0601-41E5-269B-7F0A753B9EF8}"/>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2</a:t>
                        </a:r>
                      </a:p>
                    </p:txBody>
                  </p:sp>
                  <p:sp>
                    <p:nvSpPr>
                      <p:cNvPr id="1180" name="TextBox 1179">
                        <a:extLst>
                          <a:ext uri="{FF2B5EF4-FFF2-40B4-BE49-F238E27FC236}">
                            <a16:creationId xmlns:a16="http://schemas.microsoft.com/office/drawing/2014/main" id="{FD21076C-E61B-27F6-7717-3DC6F80FC835}"/>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2</a:t>
                        </a:r>
                      </a:p>
                    </p:txBody>
                  </p:sp>
                  <p:sp>
                    <p:nvSpPr>
                      <p:cNvPr id="1181" name="TextBox 1180">
                        <a:extLst>
                          <a:ext uri="{FF2B5EF4-FFF2-40B4-BE49-F238E27FC236}">
                            <a16:creationId xmlns:a16="http://schemas.microsoft.com/office/drawing/2014/main" id="{BE42BD04-ED24-1BDB-DAA5-00D6319D052B}"/>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2</a:t>
                        </a:r>
                      </a:p>
                    </p:txBody>
                  </p:sp>
                  <p:sp>
                    <p:nvSpPr>
                      <p:cNvPr id="1182" name="TextBox 1181">
                        <a:extLst>
                          <a:ext uri="{FF2B5EF4-FFF2-40B4-BE49-F238E27FC236}">
                            <a16:creationId xmlns:a16="http://schemas.microsoft.com/office/drawing/2014/main" id="{F7482B41-7945-0595-44C3-458F16F22986}"/>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3</a:t>
                        </a:r>
                      </a:p>
                    </p:txBody>
                  </p:sp>
                  <p:sp>
                    <p:nvSpPr>
                      <p:cNvPr id="1183" name="TextBox 1182">
                        <a:extLst>
                          <a:ext uri="{FF2B5EF4-FFF2-40B4-BE49-F238E27FC236}">
                            <a16:creationId xmlns:a16="http://schemas.microsoft.com/office/drawing/2014/main" id="{540228A4-78F0-6A12-0D3D-E2A88E436176}"/>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4</a:t>
                        </a:r>
                      </a:p>
                    </p:txBody>
                  </p:sp>
                  <p:sp>
                    <p:nvSpPr>
                      <p:cNvPr id="1184" name="TextBox 1183">
                        <a:extLst>
                          <a:ext uri="{FF2B5EF4-FFF2-40B4-BE49-F238E27FC236}">
                            <a16:creationId xmlns:a16="http://schemas.microsoft.com/office/drawing/2014/main" id="{1E13CFAA-78C2-2D20-825F-271644180CEF}"/>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5</a:t>
                        </a:r>
                      </a:p>
                    </p:txBody>
                  </p:sp>
                </p:grpSp>
                <p:grpSp>
                  <p:nvGrpSpPr>
                    <p:cNvPr id="1133" name="Group 1132">
                      <a:extLst>
                        <a:ext uri="{FF2B5EF4-FFF2-40B4-BE49-F238E27FC236}">
                          <a16:creationId xmlns:a16="http://schemas.microsoft.com/office/drawing/2014/main" id="{C14B6B65-10B6-EBA7-B425-3E37D3869566}"/>
                        </a:ext>
                      </a:extLst>
                    </p:cNvPr>
                    <p:cNvGrpSpPr/>
                    <p:nvPr/>
                  </p:nvGrpSpPr>
                  <p:grpSpPr>
                    <a:xfrm>
                      <a:off x="4315648" y="3858404"/>
                      <a:ext cx="1593084" cy="239767"/>
                      <a:chOff x="4315648" y="3774539"/>
                      <a:chExt cx="1593084" cy="239767"/>
                    </a:xfrm>
                  </p:grpSpPr>
                  <p:sp>
                    <p:nvSpPr>
                      <p:cNvPr id="1134" name="TextBox 1133">
                        <a:extLst>
                          <a:ext uri="{FF2B5EF4-FFF2-40B4-BE49-F238E27FC236}">
                            <a16:creationId xmlns:a16="http://schemas.microsoft.com/office/drawing/2014/main" id="{92E4934B-7208-68F3-1FE0-64169D2EB910}"/>
                          </a:ext>
                        </a:extLst>
                      </p:cNvPr>
                      <p:cNvSpPr txBox="1"/>
                      <p:nvPr/>
                    </p:nvSpPr>
                    <p:spPr>
                      <a:xfrm>
                        <a:off x="4315648" y="3774539"/>
                        <a:ext cx="217972" cy="153888"/>
                      </a:xfrm>
                      <a:prstGeom prst="rect">
                        <a:avLst/>
                      </a:prstGeom>
                      <a:noFill/>
                    </p:spPr>
                    <p:txBody>
                      <a:bodyPr wrap="square" rtlCol="0">
                        <a:spAutoFit/>
                      </a:bodyPr>
                      <a:lstStyle/>
                      <a:p>
                        <a:r>
                          <a:rPr lang="en-US" sz="400" dirty="0">
                            <a:solidFill>
                              <a:schemeClr val="bg1"/>
                            </a:solidFill>
                          </a:rPr>
                          <a:t>6</a:t>
                        </a:r>
                      </a:p>
                    </p:txBody>
                  </p:sp>
                  <p:sp>
                    <p:nvSpPr>
                      <p:cNvPr id="1135" name="TextBox 1134">
                        <a:extLst>
                          <a:ext uri="{FF2B5EF4-FFF2-40B4-BE49-F238E27FC236}">
                            <a16:creationId xmlns:a16="http://schemas.microsoft.com/office/drawing/2014/main" id="{26AC4B89-FEC1-4408-9417-916C5C8C93A3}"/>
                          </a:ext>
                        </a:extLst>
                      </p:cNvPr>
                      <p:cNvSpPr txBox="1"/>
                      <p:nvPr/>
                    </p:nvSpPr>
                    <p:spPr>
                      <a:xfrm>
                        <a:off x="4402541" y="3774539"/>
                        <a:ext cx="217972" cy="153888"/>
                      </a:xfrm>
                      <a:prstGeom prst="rect">
                        <a:avLst/>
                      </a:prstGeom>
                      <a:noFill/>
                    </p:spPr>
                    <p:txBody>
                      <a:bodyPr wrap="square" rtlCol="0">
                        <a:spAutoFit/>
                      </a:bodyPr>
                      <a:lstStyle/>
                      <a:p>
                        <a:r>
                          <a:rPr lang="en-US" sz="400" dirty="0">
                            <a:solidFill>
                              <a:schemeClr val="bg1"/>
                            </a:solidFill>
                          </a:rPr>
                          <a:t>5</a:t>
                        </a:r>
                      </a:p>
                    </p:txBody>
                  </p:sp>
                  <p:sp>
                    <p:nvSpPr>
                      <p:cNvPr id="1136" name="TextBox 1135">
                        <a:extLst>
                          <a:ext uri="{FF2B5EF4-FFF2-40B4-BE49-F238E27FC236}">
                            <a16:creationId xmlns:a16="http://schemas.microsoft.com/office/drawing/2014/main" id="{EA2B486B-AEC9-008C-5E48-A0559D321EF1}"/>
                          </a:ext>
                        </a:extLst>
                      </p:cNvPr>
                      <p:cNvSpPr txBox="1"/>
                      <p:nvPr/>
                    </p:nvSpPr>
                    <p:spPr>
                      <a:xfrm>
                        <a:off x="4487321" y="3774539"/>
                        <a:ext cx="217972" cy="153888"/>
                      </a:xfrm>
                      <a:prstGeom prst="rect">
                        <a:avLst/>
                      </a:prstGeom>
                      <a:noFill/>
                    </p:spPr>
                    <p:txBody>
                      <a:bodyPr wrap="square" rtlCol="0">
                        <a:spAutoFit/>
                      </a:bodyPr>
                      <a:lstStyle/>
                      <a:p>
                        <a:r>
                          <a:rPr lang="en-US" sz="400" dirty="0">
                            <a:solidFill>
                              <a:schemeClr val="bg1"/>
                            </a:solidFill>
                          </a:rPr>
                          <a:t>4</a:t>
                        </a:r>
                      </a:p>
                    </p:txBody>
                  </p:sp>
                  <p:sp>
                    <p:nvSpPr>
                      <p:cNvPr id="1137" name="TextBox 1136">
                        <a:extLst>
                          <a:ext uri="{FF2B5EF4-FFF2-40B4-BE49-F238E27FC236}">
                            <a16:creationId xmlns:a16="http://schemas.microsoft.com/office/drawing/2014/main" id="{7749844A-4940-A054-E376-72426BE8BAFB}"/>
                          </a:ext>
                        </a:extLst>
                      </p:cNvPr>
                      <p:cNvSpPr txBox="1"/>
                      <p:nvPr/>
                    </p:nvSpPr>
                    <p:spPr>
                      <a:xfrm>
                        <a:off x="4567778" y="3774539"/>
                        <a:ext cx="217972" cy="153888"/>
                      </a:xfrm>
                      <a:prstGeom prst="rect">
                        <a:avLst/>
                      </a:prstGeom>
                      <a:noFill/>
                    </p:spPr>
                    <p:txBody>
                      <a:bodyPr wrap="square" rtlCol="0">
                        <a:spAutoFit/>
                      </a:bodyPr>
                      <a:lstStyle/>
                      <a:p>
                        <a:r>
                          <a:rPr lang="en-US" sz="400" dirty="0">
                            <a:solidFill>
                              <a:schemeClr val="bg1"/>
                            </a:solidFill>
                          </a:rPr>
                          <a:t>3</a:t>
                        </a:r>
                      </a:p>
                    </p:txBody>
                  </p:sp>
                  <p:sp>
                    <p:nvSpPr>
                      <p:cNvPr id="1138" name="TextBox 1137">
                        <a:extLst>
                          <a:ext uri="{FF2B5EF4-FFF2-40B4-BE49-F238E27FC236}">
                            <a16:creationId xmlns:a16="http://schemas.microsoft.com/office/drawing/2014/main" id="{FABC5893-0551-C19E-126E-F5BFE839D21B}"/>
                          </a:ext>
                        </a:extLst>
                      </p:cNvPr>
                      <p:cNvSpPr txBox="1"/>
                      <p:nvPr/>
                    </p:nvSpPr>
                    <p:spPr>
                      <a:xfrm>
                        <a:off x="4654671" y="3774539"/>
                        <a:ext cx="217972" cy="153888"/>
                      </a:xfrm>
                      <a:prstGeom prst="rect">
                        <a:avLst/>
                      </a:prstGeom>
                      <a:noFill/>
                    </p:spPr>
                    <p:txBody>
                      <a:bodyPr wrap="square" rtlCol="0">
                        <a:spAutoFit/>
                      </a:bodyPr>
                      <a:lstStyle/>
                      <a:p>
                        <a:r>
                          <a:rPr lang="en-US" sz="400" dirty="0">
                            <a:solidFill>
                              <a:schemeClr val="bg1"/>
                            </a:solidFill>
                          </a:rPr>
                          <a:t>3</a:t>
                        </a:r>
                      </a:p>
                    </p:txBody>
                  </p:sp>
                  <p:sp>
                    <p:nvSpPr>
                      <p:cNvPr id="1139" name="TextBox 1138">
                        <a:extLst>
                          <a:ext uri="{FF2B5EF4-FFF2-40B4-BE49-F238E27FC236}">
                            <a16:creationId xmlns:a16="http://schemas.microsoft.com/office/drawing/2014/main" id="{833E567C-74EE-EADD-43F9-2E1BE9063B8C}"/>
                          </a:ext>
                        </a:extLst>
                      </p:cNvPr>
                      <p:cNvSpPr txBox="1"/>
                      <p:nvPr/>
                    </p:nvSpPr>
                    <p:spPr>
                      <a:xfrm>
                        <a:off x="4739451" y="3774539"/>
                        <a:ext cx="217972" cy="153888"/>
                      </a:xfrm>
                      <a:prstGeom prst="rect">
                        <a:avLst/>
                      </a:prstGeom>
                      <a:noFill/>
                    </p:spPr>
                    <p:txBody>
                      <a:bodyPr wrap="square" rtlCol="0">
                        <a:spAutoFit/>
                      </a:bodyPr>
                      <a:lstStyle/>
                      <a:p>
                        <a:r>
                          <a:rPr lang="en-US" sz="400" dirty="0">
                            <a:solidFill>
                              <a:schemeClr val="bg1"/>
                            </a:solidFill>
                          </a:rPr>
                          <a:t>3</a:t>
                        </a:r>
                      </a:p>
                    </p:txBody>
                  </p:sp>
                  <p:sp>
                    <p:nvSpPr>
                      <p:cNvPr id="1140" name="TextBox 1139">
                        <a:extLst>
                          <a:ext uri="{FF2B5EF4-FFF2-40B4-BE49-F238E27FC236}">
                            <a16:creationId xmlns:a16="http://schemas.microsoft.com/office/drawing/2014/main" id="{4F951829-8F85-EFBD-43E6-DBD73DA585A2}"/>
                          </a:ext>
                        </a:extLst>
                      </p:cNvPr>
                      <p:cNvSpPr txBox="1"/>
                      <p:nvPr/>
                    </p:nvSpPr>
                    <p:spPr>
                      <a:xfrm>
                        <a:off x="4832629" y="3774539"/>
                        <a:ext cx="217972" cy="153888"/>
                      </a:xfrm>
                      <a:prstGeom prst="rect">
                        <a:avLst/>
                      </a:prstGeom>
                      <a:noFill/>
                    </p:spPr>
                    <p:txBody>
                      <a:bodyPr wrap="square" rtlCol="0">
                        <a:spAutoFit/>
                      </a:bodyPr>
                      <a:lstStyle/>
                      <a:p>
                        <a:r>
                          <a:rPr lang="en-US" sz="400" dirty="0">
                            <a:solidFill>
                              <a:schemeClr val="bg1"/>
                            </a:solidFill>
                          </a:rPr>
                          <a:t>3</a:t>
                        </a:r>
                      </a:p>
                    </p:txBody>
                  </p:sp>
                  <p:sp>
                    <p:nvSpPr>
                      <p:cNvPr id="1141" name="TextBox 1140">
                        <a:extLst>
                          <a:ext uri="{FF2B5EF4-FFF2-40B4-BE49-F238E27FC236}">
                            <a16:creationId xmlns:a16="http://schemas.microsoft.com/office/drawing/2014/main" id="{54A29179-1684-A1A6-461A-013E3D59763D}"/>
                          </a:ext>
                        </a:extLst>
                      </p:cNvPr>
                      <p:cNvSpPr txBox="1"/>
                      <p:nvPr/>
                    </p:nvSpPr>
                    <p:spPr>
                      <a:xfrm>
                        <a:off x="4919522" y="3774539"/>
                        <a:ext cx="217972" cy="153888"/>
                      </a:xfrm>
                      <a:prstGeom prst="rect">
                        <a:avLst/>
                      </a:prstGeom>
                      <a:noFill/>
                    </p:spPr>
                    <p:txBody>
                      <a:bodyPr wrap="square" rtlCol="0">
                        <a:spAutoFit/>
                      </a:bodyPr>
                      <a:lstStyle/>
                      <a:p>
                        <a:r>
                          <a:rPr lang="en-US" sz="400" dirty="0">
                            <a:solidFill>
                              <a:schemeClr val="bg1"/>
                            </a:solidFill>
                          </a:rPr>
                          <a:t>3</a:t>
                        </a:r>
                      </a:p>
                    </p:txBody>
                  </p:sp>
                  <p:sp>
                    <p:nvSpPr>
                      <p:cNvPr id="1142" name="TextBox 1141">
                        <a:extLst>
                          <a:ext uri="{FF2B5EF4-FFF2-40B4-BE49-F238E27FC236}">
                            <a16:creationId xmlns:a16="http://schemas.microsoft.com/office/drawing/2014/main" id="{24082235-FA4C-2BDA-DEAD-7F21CA1896D0}"/>
                          </a:ext>
                        </a:extLst>
                      </p:cNvPr>
                      <p:cNvSpPr txBox="1"/>
                      <p:nvPr/>
                    </p:nvSpPr>
                    <p:spPr>
                      <a:xfrm>
                        <a:off x="5004302" y="3774539"/>
                        <a:ext cx="217972" cy="153888"/>
                      </a:xfrm>
                      <a:prstGeom prst="rect">
                        <a:avLst/>
                      </a:prstGeom>
                      <a:noFill/>
                    </p:spPr>
                    <p:txBody>
                      <a:bodyPr wrap="square" rtlCol="0">
                        <a:spAutoFit/>
                      </a:bodyPr>
                      <a:lstStyle/>
                      <a:p>
                        <a:r>
                          <a:rPr lang="en-US" sz="400" dirty="0">
                            <a:solidFill>
                              <a:schemeClr val="bg1"/>
                            </a:solidFill>
                          </a:rPr>
                          <a:t>3</a:t>
                        </a:r>
                      </a:p>
                    </p:txBody>
                  </p:sp>
                  <p:sp>
                    <p:nvSpPr>
                      <p:cNvPr id="1143" name="TextBox 1142">
                        <a:extLst>
                          <a:ext uri="{FF2B5EF4-FFF2-40B4-BE49-F238E27FC236}">
                            <a16:creationId xmlns:a16="http://schemas.microsoft.com/office/drawing/2014/main" id="{2719AF77-C77B-10D6-6D2F-FFC2D22B00BF}"/>
                          </a:ext>
                        </a:extLst>
                      </p:cNvPr>
                      <p:cNvSpPr txBox="1"/>
                      <p:nvPr/>
                    </p:nvSpPr>
                    <p:spPr>
                      <a:xfrm>
                        <a:off x="5092003" y="3774539"/>
                        <a:ext cx="217972" cy="153888"/>
                      </a:xfrm>
                      <a:prstGeom prst="rect">
                        <a:avLst/>
                      </a:prstGeom>
                      <a:noFill/>
                    </p:spPr>
                    <p:txBody>
                      <a:bodyPr wrap="square" rtlCol="0">
                        <a:spAutoFit/>
                      </a:bodyPr>
                      <a:lstStyle/>
                      <a:p>
                        <a:r>
                          <a:rPr lang="en-US" sz="400" dirty="0">
                            <a:solidFill>
                              <a:schemeClr val="bg1"/>
                            </a:solidFill>
                          </a:rPr>
                          <a:t>3</a:t>
                        </a:r>
                      </a:p>
                    </p:txBody>
                  </p:sp>
                  <p:sp>
                    <p:nvSpPr>
                      <p:cNvPr id="1144" name="TextBox 1143">
                        <a:extLst>
                          <a:ext uri="{FF2B5EF4-FFF2-40B4-BE49-F238E27FC236}">
                            <a16:creationId xmlns:a16="http://schemas.microsoft.com/office/drawing/2014/main" id="{A79E8132-F945-BA7E-F2CF-A24639C43AE8}"/>
                          </a:ext>
                        </a:extLst>
                      </p:cNvPr>
                      <p:cNvSpPr txBox="1"/>
                      <p:nvPr/>
                    </p:nvSpPr>
                    <p:spPr>
                      <a:xfrm>
                        <a:off x="5178896" y="3774539"/>
                        <a:ext cx="217972" cy="153888"/>
                      </a:xfrm>
                      <a:prstGeom prst="rect">
                        <a:avLst/>
                      </a:prstGeom>
                      <a:noFill/>
                    </p:spPr>
                    <p:txBody>
                      <a:bodyPr wrap="square" rtlCol="0">
                        <a:spAutoFit/>
                      </a:bodyPr>
                      <a:lstStyle/>
                      <a:p>
                        <a:r>
                          <a:rPr lang="en-US" sz="400" dirty="0">
                            <a:solidFill>
                              <a:schemeClr val="bg1"/>
                            </a:solidFill>
                          </a:rPr>
                          <a:t>3</a:t>
                        </a:r>
                      </a:p>
                    </p:txBody>
                  </p:sp>
                  <p:sp>
                    <p:nvSpPr>
                      <p:cNvPr id="1145" name="TextBox 1144">
                        <a:extLst>
                          <a:ext uri="{FF2B5EF4-FFF2-40B4-BE49-F238E27FC236}">
                            <a16:creationId xmlns:a16="http://schemas.microsoft.com/office/drawing/2014/main" id="{457C132D-7E1D-C247-7EE8-6186DE51FB33}"/>
                          </a:ext>
                        </a:extLst>
                      </p:cNvPr>
                      <p:cNvSpPr txBox="1"/>
                      <p:nvPr/>
                    </p:nvSpPr>
                    <p:spPr>
                      <a:xfrm>
                        <a:off x="5263676" y="3774539"/>
                        <a:ext cx="217972" cy="153888"/>
                      </a:xfrm>
                      <a:prstGeom prst="rect">
                        <a:avLst/>
                      </a:prstGeom>
                      <a:noFill/>
                    </p:spPr>
                    <p:txBody>
                      <a:bodyPr wrap="square" rtlCol="0">
                        <a:spAutoFit/>
                      </a:bodyPr>
                      <a:lstStyle/>
                      <a:p>
                        <a:r>
                          <a:rPr lang="en-US" sz="400" dirty="0">
                            <a:solidFill>
                              <a:schemeClr val="bg1"/>
                            </a:solidFill>
                          </a:rPr>
                          <a:t>3</a:t>
                        </a:r>
                      </a:p>
                    </p:txBody>
                  </p:sp>
                  <p:sp>
                    <p:nvSpPr>
                      <p:cNvPr id="1146" name="TextBox 1145">
                        <a:extLst>
                          <a:ext uri="{FF2B5EF4-FFF2-40B4-BE49-F238E27FC236}">
                            <a16:creationId xmlns:a16="http://schemas.microsoft.com/office/drawing/2014/main" id="{73E241B7-17C3-C3AD-0077-8B93A6FF2466}"/>
                          </a:ext>
                        </a:extLst>
                      </p:cNvPr>
                      <p:cNvSpPr txBox="1"/>
                      <p:nvPr/>
                    </p:nvSpPr>
                    <p:spPr>
                      <a:xfrm>
                        <a:off x="5350366" y="3774539"/>
                        <a:ext cx="217972" cy="153888"/>
                      </a:xfrm>
                      <a:prstGeom prst="rect">
                        <a:avLst/>
                      </a:prstGeom>
                      <a:noFill/>
                    </p:spPr>
                    <p:txBody>
                      <a:bodyPr wrap="square" rtlCol="0">
                        <a:spAutoFit/>
                      </a:bodyPr>
                      <a:lstStyle/>
                      <a:p>
                        <a:r>
                          <a:rPr lang="en-US" sz="400" dirty="0">
                            <a:solidFill>
                              <a:schemeClr val="bg1"/>
                            </a:solidFill>
                          </a:rPr>
                          <a:t>3</a:t>
                        </a:r>
                      </a:p>
                    </p:txBody>
                  </p:sp>
                  <p:sp>
                    <p:nvSpPr>
                      <p:cNvPr id="1147" name="TextBox 1146">
                        <a:extLst>
                          <a:ext uri="{FF2B5EF4-FFF2-40B4-BE49-F238E27FC236}">
                            <a16:creationId xmlns:a16="http://schemas.microsoft.com/office/drawing/2014/main" id="{F2347ECB-F90F-E891-5683-E8C169B13413}"/>
                          </a:ext>
                        </a:extLst>
                      </p:cNvPr>
                      <p:cNvSpPr txBox="1"/>
                      <p:nvPr/>
                    </p:nvSpPr>
                    <p:spPr>
                      <a:xfrm>
                        <a:off x="5437259" y="3774539"/>
                        <a:ext cx="217972" cy="153888"/>
                      </a:xfrm>
                      <a:prstGeom prst="rect">
                        <a:avLst/>
                      </a:prstGeom>
                      <a:noFill/>
                    </p:spPr>
                    <p:txBody>
                      <a:bodyPr wrap="square" rtlCol="0">
                        <a:spAutoFit/>
                      </a:bodyPr>
                      <a:lstStyle/>
                      <a:p>
                        <a:r>
                          <a:rPr lang="en-US" sz="400" dirty="0">
                            <a:solidFill>
                              <a:schemeClr val="bg1"/>
                            </a:solidFill>
                          </a:rPr>
                          <a:t>3</a:t>
                        </a:r>
                      </a:p>
                    </p:txBody>
                  </p:sp>
                  <p:sp>
                    <p:nvSpPr>
                      <p:cNvPr id="1148" name="TextBox 1147">
                        <a:extLst>
                          <a:ext uri="{FF2B5EF4-FFF2-40B4-BE49-F238E27FC236}">
                            <a16:creationId xmlns:a16="http://schemas.microsoft.com/office/drawing/2014/main" id="{A197A44D-37F6-72AE-3F56-ADEFBFE5AAE4}"/>
                          </a:ext>
                        </a:extLst>
                      </p:cNvPr>
                      <p:cNvSpPr txBox="1"/>
                      <p:nvPr/>
                    </p:nvSpPr>
                    <p:spPr>
                      <a:xfrm>
                        <a:off x="5522039" y="3774539"/>
                        <a:ext cx="217972" cy="153888"/>
                      </a:xfrm>
                      <a:prstGeom prst="rect">
                        <a:avLst/>
                      </a:prstGeom>
                      <a:noFill/>
                    </p:spPr>
                    <p:txBody>
                      <a:bodyPr wrap="square" rtlCol="0">
                        <a:spAutoFit/>
                      </a:bodyPr>
                      <a:lstStyle/>
                      <a:p>
                        <a:r>
                          <a:rPr lang="en-US" sz="400" dirty="0">
                            <a:solidFill>
                              <a:schemeClr val="bg1"/>
                            </a:solidFill>
                          </a:rPr>
                          <a:t>3</a:t>
                        </a:r>
                      </a:p>
                    </p:txBody>
                  </p:sp>
                  <p:sp>
                    <p:nvSpPr>
                      <p:cNvPr id="1149" name="TextBox 1148">
                        <a:extLst>
                          <a:ext uri="{FF2B5EF4-FFF2-40B4-BE49-F238E27FC236}">
                            <a16:creationId xmlns:a16="http://schemas.microsoft.com/office/drawing/2014/main" id="{DE8B40F7-87EE-639D-2EF7-51D78824E4DD}"/>
                          </a:ext>
                        </a:extLst>
                      </p:cNvPr>
                      <p:cNvSpPr txBox="1"/>
                      <p:nvPr/>
                    </p:nvSpPr>
                    <p:spPr>
                      <a:xfrm>
                        <a:off x="5603867" y="3774539"/>
                        <a:ext cx="217972" cy="153888"/>
                      </a:xfrm>
                      <a:prstGeom prst="rect">
                        <a:avLst/>
                      </a:prstGeom>
                      <a:noFill/>
                    </p:spPr>
                    <p:txBody>
                      <a:bodyPr wrap="square" rtlCol="0">
                        <a:spAutoFit/>
                      </a:bodyPr>
                      <a:lstStyle/>
                      <a:p>
                        <a:r>
                          <a:rPr lang="en-US" sz="400" dirty="0">
                            <a:solidFill>
                              <a:schemeClr val="bg1"/>
                            </a:solidFill>
                          </a:rPr>
                          <a:t>4</a:t>
                        </a:r>
                      </a:p>
                    </p:txBody>
                  </p:sp>
                  <p:sp>
                    <p:nvSpPr>
                      <p:cNvPr id="1150" name="TextBox 1149">
                        <a:extLst>
                          <a:ext uri="{FF2B5EF4-FFF2-40B4-BE49-F238E27FC236}">
                            <a16:creationId xmlns:a16="http://schemas.microsoft.com/office/drawing/2014/main" id="{119054A2-6E99-92BE-C717-47EE267E3508}"/>
                          </a:ext>
                        </a:extLst>
                      </p:cNvPr>
                      <p:cNvSpPr txBox="1"/>
                      <p:nvPr/>
                    </p:nvSpPr>
                    <p:spPr>
                      <a:xfrm>
                        <a:off x="5690760" y="3774539"/>
                        <a:ext cx="217972" cy="153888"/>
                      </a:xfrm>
                      <a:prstGeom prst="rect">
                        <a:avLst/>
                      </a:prstGeom>
                      <a:noFill/>
                    </p:spPr>
                    <p:txBody>
                      <a:bodyPr wrap="square" rtlCol="0">
                        <a:spAutoFit/>
                      </a:bodyPr>
                      <a:lstStyle/>
                      <a:p>
                        <a:r>
                          <a:rPr lang="en-US" sz="400" dirty="0">
                            <a:solidFill>
                              <a:schemeClr val="bg1"/>
                            </a:solidFill>
                          </a:rPr>
                          <a:t>5</a:t>
                        </a:r>
                      </a:p>
                    </p:txBody>
                  </p:sp>
                  <p:sp>
                    <p:nvSpPr>
                      <p:cNvPr id="1151" name="TextBox 1150">
                        <a:extLst>
                          <a:ext uri="{FF2B5EF4-FFF2-40B4-BE49-F238E27FC236}">
                            <a16:creationId xmlns:a16="http://schemas.microsoft.com/office/drawing/2014/main" id="{74A62F62-D30A-2B9B-55AB-DB2CB3C07FAE}"/>
                          </a:ext>
                        </a:extLst>
                      </p:cNvPr>
                      <p:cNvSpPr txBox="1"/>
                      <p:nvPr/>
                    </p:nvSpPr>
                    <p:spPr>
                      <a:xfrm>
                        <a:off x="4315648" y="3860418"/>
                        <a:ext cx="217972" cy="153888"/>
                      </a:xfrm>
                      <a:prstGeom prst="rect">
                        <a:avLst/>
                      </a:prstGeom>
                      <a:noFill/>
                    </p:spPr>
                    <p:txBody>
                      <a:bodyPr wrap="square" rtlCol="0">
                        <a:spAutoFit/>
                      </a:bodyPr>
                      <a:lstStyle/>
                      <a:p>
                        <a:r>
                          <a:rPr lang="en-US" sz="400" dirty="0">
                            <a:solidFill>
                              <a:schemeClr val="bg1"/>
                            </a:solidFill>
                          </a:rPr>
                          <a:t>7</a:t>
                        </a:r>
                      </a:p>
                    </p:txBody>
                  </p:sp>
                  <p:sp>
                    <p:nvSpPr>
                      <p:cNvPr id="1152" name="TextBox 1151">
                        <a:extLst>
                          <a:ext uri="{FF2B5EF4-FFF2-40B4-BE49-F238E27FC236}">
                            <a16:creationId xmlns:a16="http://schemas.microsoft.com/office/drawing/2014/main" id="{0AD4FB8C-A95E-287A-2AF7-1B8321A26D99}"/>
                          </a:ext>
                        </a:extLst>
                      </p:cNvPr>
                      <p:cNvSpPr txBox="1"/>
                      <p:nvPr/>
                    </p:nvSpPr>
                    <p:spPr>
                      <a:xfrm>
                        <a:off x="4402541" y="3860418"/>
                        <a:ext cx="217972" cy="153888"/>
                      </a:xfrm>
                      <a:prstGeom prst="rect">
                        <a:avLst/>
                      </a:prstGeom>
                      <a:noFill/>
                    </p:spPr>
                    <p:txBody>
                      <a:bodyPr wrap="square" rtlCol="0">
                        <a:spAutoFit/>
                      </a:bodyPr>
                      <a:lstStyle/>
                      <a:p>
                        <a:r>
                          <a:rPr lang="en-US" sz="400" dirty="0">
                            <a:solidFill>
                              <a:schemeClr val="bg1"/>
                            </a:solidFill>
                          </a:rPr>
                          <a:t>6</a:t>
                        </a:r>
                      </a:p>
                    </p:txBody>
                  </p:sp>
                  <p:sp>
                    <p:nvSpPr>
                      <p:cNvPr id="1153" name="TextBox 1152">
                        <a:extLst>
                          <a:ext uri="{FF2B5EF4-FFF2-40B4-BE49-F238E27FC236}">
                            <a16:creationId xmlns:a16="http://schemas.microsoft.com/office/drawing/2014/main" id="{BD39B6E0-01E4-2F1B-B1C7-BC8509A0C708}"/>
                          </a:ext>
                        </a:extLst>
                      </p:cNvPr>
                      <p:cNvSpPr txBox="1"/>
                      <p:nvPr/>
                    </p:nvSpPr>
                    <p:spPr>
                      <a:xfrm>
                        <a:off x="4487321" y="3860418"/>
                        <a:ext cx="217972" cy="153888"/>
                      </a:xfrm>
                      <a:prstGeom prst="rect">
                        <a:avLst/>
                      </a:prstGeom>
                      <a:noFill/>
                    </p:spPr>
                    <p:txBody>
                      <a:bodyPr wrap="square" rtlCol="0">
                        <a:spAutoFit/>
                      </a:bodyPr>
                      <a:lstStyle/>
                      <a:p>
                        <a:r>
                          <a:rPr lang="en-US" sz="400" dirty="0">
                            <a:solidFill>
                              <a:schemeClr val="bg1"/>
                            </a:solidFill>
                          </a:rPr>
                          <a:t>5</a:t>
                        </a:r>
                      </a:p>
                    </p:txBody>
                  </p:sp>
                  <p:sp>
                    <p:nvSpPr>
                      <p:cNvPr id="1154" name="TextBox 1153">
                        <a:extLst>
                          <a:ext uri="{FF2B5EF4-FFF2-40B4-BE49-F238E27FC236}">
                            <a16:creationId xmlns:a16="http://schemas.microsoft.com/office/drawing/2014/main" id="{68AC26EB-7D26-48E9-0FFB-03FE9FC1664A}"/>
                          </a:ext>
                        </a:extLst>
                      </p:cNvPr>
                      <p:cNvSpPr txBox="1"/>
                      <p:nvPr/>
                    </p:nvSpPr>
                    <p:spPr>
                      <a:xfrm>
                        <a:off x="4567778" y="3860418"/>
                        <a:ext cx="217972" cy="153888"/>
                      </a:xfrm>
                      <a:prstGeom prst="rect">
                        <a:avLst/>
                      </a:prstGeom>
                      <a:noFill/>
                    </p:spPr>
                    <p:txBody>
                      <a:bodyPr wrap="square" rtlCol="0">
                        <a:spAutoFit/>
                      </a:bodyPr>
                      <a:lstStyle/>
                      <a:p>
                        <a:r>
                          <a:rPr lang="en-US" sz="400" dirty="0">
                            <a:solidFill>
                              <a:schemeClr val="bg1"/>
                            </a:solidFill>
                          </a:rPr>
                          <a:t>4</a:t>
                        </a:r>
                      </a:p>
                    </p:txBody>
                  </p:sp>
                  <p:sp>
                    <p:nvSpPr>
                      <p:cNvPr id="1155" name="TextBox 1154">
                        <a:extLst>
                          <a:ext uri="{FF2B5EF4-FFF2-40B4-BE49-F238E27FC236}">
                            <a16:creationId xmlns:a16="http://schemas.microsoft.com/office/drawing/2014/main" id="{DB3F9A77-A856-9ABF-0F89-475A9C8A0AD8}"/>
                          </a:ext>
                        </a:extLst>
                      </p:cNvPr>
                      <p:cNvSpPr txBox="1"/>
                      <p:nvPr/>
                    </p:nvSpPr>
                    <p:spPr>
                      <a:xfrm>
                        <a:off x="4654671" y="3860418"/>
                        <a:ext cx="217972" cy="153888"/>
                      </a:xfrm>
                      <a:prstGeom prst="rect">
                        <a:avLst/>
                      </a:prstGeom>
                      <a:noFill/>
                    </p:spPr>
                    <p:txBody>
                      <a:bodyPr wrap="square" rtlCol="0">
                        <a:spAutoFit/>
                      </a:bodyPr>
                      <a:lstStyle/>
                      <a:p>
                        <a:r>
                          <a:rPr lang="en-US" sz="400" dirty="0">
                            <a:solidFill>
                              <a:schemeClr val="bg1"/>
                            </a:solidFill>
                          </a:rPr>
                          <a:t>4</a:t>
                        </a:r>
                      </a:p>
                    </p:txBody>
                  </p:sp>
                  <p:sp>
                    <p:nvSpPr>
                      <p:cNvPr id="1156" name="TextBox 1155">
                        <a:extLst>
                          <a:ext uri="{FF2B5EF4-FFF2-40B4-BE49-F238E27FC236}">
                            <a16:creationId xmlns:a16="http://schemas.microsoft.com/office/drawing/2014/main" id="{865EC111-1CAB-5F25-E128-8C7291EF0E19}"/>
                          </a:ext>
                        </a:extLst>
                      </p:cNvPr>
                      <p:cNvSpPr txBox="1"/>
                      <p:nvPr/>
                    </p:nvSpPr>
                    <p:spPr>
                      <a:xfrm>
                        <a:off x="4739451" y="3860418"/>
                        <a:ext cx="217972" cy="153888"/>
                      </a:xfrm>
                      <a:prstGeom prst="rect">
                        <a:avLst/>
                      </a:prstGeom>
                      <a:noFill/>
                    </p:spPr>
                    <p:txBody>
                      <a:bodyPr wrap="square" rtlCol="0">
                        <a:spAutoFit/>
                      </a:bodyPr>
                      <a:lstStyle/>
                      <a:p>
                        <a:r>
                          <a:rPr lang="en-US" sz="400" dirty="0">
                            <a:solidFill>
                              <a:schemeClr val="bg1"/>
                            </a:solidFill>
                          </a:rPr>
                          <a:t>4</a:t>
                        </a:r>
                      </a:p>
                    </p:txBody>
                  </p:sp>
                  <p:sp>
                    <p:nvSpPr>
                      <p:cNvPr id="1157" name="TextBox 1156">
                        <a:extLst>
                          <a:ext uri="{FF2B5EF4-FFF2-40B4-BE49-F238E27FC236}">
                            <a16:creationId xmlns:a16="http://schemas.microsoft.com/office/drawing/2014/main" id="{720A3775-9F73-C3CE-61C1-D64749B4B9FA}"/>
                          </a:ext>
                        </a:extLst>
                      </p:cNvPr>
                      <p:cNvSpPr txBox="1"/>
                      <p:nvPr/>
                    </p:nvSpPr>
                    <p:spPr>
                      <a:xfrm>
                        <a:off x="4832629" y="3860418"/>
                        <a:ext cx="217972" cy="153888"/>
                      </a:xfrm>
                      <a:prstGeom prst="rect">
                        <a:avLst/>
                      </a:prstGeom>
                      <a:noFill/>
                    </p:spPr>
                    <p:txBody>
                      <a:bodyPr wrap="square" rtlCol="0">
                        <a:spAutoFit/>
                      </a:bodyPr>
                      <a:lstStyle/>
                      <a:p>
                        <a:r>
                          <a:rPr lang="en-US" sz="400" dirty="0">
                            <a:solidFill>
                              <a:schemeClr val="bg1"/>
                            </a:solidFill>
                          </a:rPr>
                          <a:t>4</a:t>
                        </a:r>
                      </a:p>
                    </p:txBody>
                  </p:sp>
                  <p:sp>
                    <p:nvSpPr>
                      <p:cNvPr id="1158" name="TextBox 1157">
                        <a:extLst>
                          <a:ext uri="{FF2B5EF4-FFF2-40B4-BE49-F238E27FC236}">
                            <a16:creationId xmlns:a16="http://schemas.microsoft.com/office/drawing/2014/main" id="{48D41F78-D996-A561-469F-CABF7B47D347}"/>
                          </a:ext>
                        </a:extLst>
                      </p:cNvPr>
                      <p:cNvSpPr txBox="1"/>
                      <p:nvPr/>
                    </p:nvSpPr>
                    <p:spPr>
                      <a:xfrm>
                        <a:off x="4919522" y="3860418"/>
                        <a:ext cx="217972" cy="153888"/>
                      </a:xfrm>
                      <a:prstGeom prst="rect">
                        <a:avLst/>
                      </a:prstGeom>
                      <a:noFill/>
                    </p:spPr>
                    <p:txBody>
                      <a:bodyPr wrap="square" rtlCol="0">
                        <a:spAutoFit/>
                      </a:bodyPr>
                      <a:lstStyle/>
                      <a:p>
                        <a:r>
                          <a:rPr lang="en-US" sz="400" dirty="0">
                            <a:solidFill>
                              <a:schemeClr val="bg1"/>
                            </a:solidFill>
                          </a:rPr>
                          <a:t>4</a:t>
                        </a:r>
                      </a:p>
                    </p:txBody>
                  </p:sp>
                  <p:sp>
                    <p:nvSpPr>
                      <p:cNvPr id="1159" name="TextBox 1158">
                        <a:extLst>
                          <a:ext uri="{FF2B5EF4-FFF2-40B4-BE49-F238E27FC236}">
                            <a16:creationId xmlns:a16="http://schemas.microsoft.com/office/drawing/2014/main" id="{B2E7088A-61F0-5A89-E84B-4E7B18F3D1EE}"/>
                          </a:ext>
                        </a:extLst>
                      </p:cNvPr>
                      <p:cNvSpPr txBox="1"/>
                      <p:nvPr/>
                    </p:nvSpPr>
                    <p:spPr>
                      <a:xfrm>
                        <a:off x="5004302" y="3860418"/>
                        <a:ext cx="217972" cy="153888"/>
                      </a:xfrm>
                      <a:prstGeom prst="rect">
                        <a:avLst/>
                      </a:prstGeom>
                      <a:noFill/>
                    </p:spPr>
                    <p:txBody>
                      <a:bodyPr wrap="square" rtlCol="0">
                        <a:spAutoFit/>
                      </a:bodyPr>
                      <a:lstStyle/>
                      <a:p>
                        <a:r>
                          <a:rPr lang="en-US" sz="400" dirty="0">
                            <a:solidFill>
                              <a:schemeClr val="bg1"/>
                            </a:solidFill>
                          </a:rPr>
                          <a:t>4</a:t>
                        </a:r>
                      </a:p>
                    </p:txBody>
                  </p:sp>
                  <p:sp>
                    <p:nvSpPr>
                      <p:cNvPr id="1160" name="TextBox 1159">
                        <a:extLst>
                          <a:ext uri="{FF2B5EF4-FFF2-40B4-BE49-F238E27FC236}">
                            <a16:creationId xmlns:a16="http://schemas.microsoft.com/office/drawing/2014/main" id="{535AAA83-5DC2-1390-F5B6-C1EBD4F7D52D}"/>
                          </a:ext>
                        </a:extLst>
                      </p:cNvPr>
                      <p:cNvSpPr txBox="1"/>
                      <p:nvPr/>
                    </p:nvSpPr>
                    <p:spPr>
                      <a:xfrm>
                        <a:off x="5092003" y="3860418"/>
                        <a:ext cx="217972" cy="153888"/>
                      </a:xfrm>
                      <a:prstGeom prst="rect">
                        <a:avLst/>
                      </a:prstGeom>
                      <a:noFill/>
                    </p:spPr>
                    <p:txBody>
                      <a:bodyPr wrap="square" rtlCol="0">
                        <a:spAutoFit/>
                      </a:bodyPr>
                      <a:lstStyle/>
                      <a:p>
                        <a:r>
                          <a:rPr lang="en-US" sz="400" dirty="0">
                            <a:solidFill>
                              <a:schemeClr val="bg1"/>
                            </a:solidFill>
                          </a:rPr>
                          <a:t>4</a:t>
                        </a:r>
                      </a:p>
                    </p:txBody>
                  </p:sp>
                  <p:sp>
                    <p:nvSpPr>
                      <p:cNvPr id="1161" name="TextBox 1160">
                        <a:extLst>
                          <a:ext uri="{FF2B5EF4-FFF2-40B4-BE49-F238E27FC236}">
                            <a16:creationId xmlns:a16="http://schemas.microsoft.com/office/drawing/2014/main" id="{822F84DF-77E3-2251-D6CD-025A5458FF3D}"/>
                          </a:ext>
                        </a:extLst>
                      </p:cNvPr>
                      <p:cNvSpPr txBox="1"/>
                      <p:nvPr/>
                    </p:nvSpPr>
                    <p:spPr>
                      <a:xfrm>
                        <a:off x="5178896" y="3860418"/>
                        <a:ext cx="217972" cy="153888"/>
                      </a:xfrm>
                      <a:prstGeom prst="rect">
                        <a:avLst/>
                      </a:prstGeom>
                      <a:noFill/>
                    </p:spPr>
                    <p:txBody>
                      <a:bodyPr wrap="square" rtlCol="0">
                        <a:spAutoFit/>
                      </a:bodyPr>
                      <a:lstStyle/>
                      <a:p>
                        <a:r>
                          <a:rPr lang="en-US" sz="400" dirty="0">
                            <a:solidFill>
                              <a:schemeClr val="bg1"/>
                            </a:solidFill>
                          </a:rPr>
                          <a:t>4</a:t>
                        </a:r>
                      </a:p>
                    </p:txBody>
                  </p:sp>
                  <p:sp>
                    <p:nvSpPr>
                      <p:cNvPr id="1162" name="TextBox 1161">
                        <a:extLst>
                          <a:ext uri="{FF2B5EF4-FFF2-40B4-BE49-F238E27FC236}">
                            <a16:creationId xmlns:a16="http://schemas.microsoft.com/office/drawing/2014/main" id="{FCDDC013-A36D-16B3-BCE8-59DEB7A46630}"/>
                          </a:ext>
                        </a:extLst>
                      </p:cNvPr>
                      <p:cNvSpPr txBox="1"/>
                      <p:nvPr/>
                    </p:nvSpPr>
                    <p:spPr>
                      <a:xfrm>
                        <a:off x="5263676" y="3860418"/>
                        <a:ext cx="217972" cy="153888"/>
                      </a:xfrm>
                      <a:prstGeom prst="rect">
                        <a:avLst/>
                      </a:prstGeom>
                      <a:noFill/>
                    </p:spPr>
                    <p:txBody>
                      <a:bodyPr wrap="square" rtlCol="0">
                        <a:spAutoFit/>
                      </a:bodyPr>
                      <a:lstStyle/>
                      <a:p>
                        <a:r>
                          <a:rPr lang="en-US" sz="400" dirty="0">
                            <a:solidFill>
                              <a:schemeClr val="bg1"/>
                            </a:solidFill>
                          </a:rPr>
                          <a:t>4</a:t>
                        </a:r>
                      </a:p>
                    </p:txBody>
                  </p:sp>
                  <p:sp>
                    <p:nvSpPr>
                      <p:cNvPr id="1163" name="TextBox 1162">
                        <a:extLst>
                          <a:ext uri="{FF2B5EF4-FFF2-40B4-BE49-F238E27FC236}">
                            <a16:creationId xmlns:a16="http://schemas.microsoft.com/office/drawing/2014/main" id="{96716EC3-0195-AEC0-58F0-AB1F05D330A0}"/>
                          </a:ext>
                        </a:extLst>
                      </p:cNvPr>
                      <p:cNvSpPr txBox="1"/>
                      <p:nvPr/>
                    </p:nvSpPr>
                    <p:spPr>
                      <a:xfrm>
                        <a:off x="5350366" y="3860418"/>
                        <a:ext cx="217972" cy="153888"/>
                      </a:xfrm>
                      <a:prstGeom prst="rect">
                        <a:avLst/>
                      </a:prstGeom>
                      <a:noFill/>
                    </p:spPr>
                    <p:txBody>
                      <a:bodyPr wrap="square" rtlCol="0">
                        <a:spAutoFit/>
                      </a:bodyPr>
                      <a:lstStyle/>
                      <a:p>
                        <a:r>
                          <a:rPr lang="en-US" sz="400" dirty="0">
                            <a:solidFill>
                              <a:schemeClr val="bg1"/>
                            </a:solidFill>
                          </a:rPr>
                          <a:t>4</a:t>
                        </a:r>
                      </a:p>
                    </p:txBody>
                  </p:sp>
                  <p:sp>
                    <p:nvSpPr>
                      <p:cNvPr id="1164" name="TextBox 1163">
                        <a:extLst>
                          <a:ext uri="{FF2B5EF4-FFF2-40B4-BE49-F238E27FC236}">
                            <a16:creationId xmlns:a16="http://schemas.microsoft.com/office/drawing/2014/main" id="{D6865451-DC24-E706-E1DD-D496E161889D}"/>
                          </a:ext>
                        </a:extLst>
                      </p:cNvPr>
                      <p:cNvSpPr txBox="1"/>
                      <p:nvPr/>
                    </p:nvSpPr>
                    <p:spPr>
                      <a:xfrm>
                        <a:off x="5439640" y="3860418"/>
                        <a:ext cx="217972" cy="153888"/>
                      </a:xfrm>
                      <a:prstGeom prst="rect">
                        <a:avLst/>
                      </a:prstGeom>
                      <a:noFill/>
                    </p:spPr>
                    <p:txBody>
                      <a:bodyPr wrap="square" rtlCol="0">
                        <a:spAutoFit/>
                      </a:bodyPr>
                      <a:lstStyle/>
                      <a:p>
                        <a:r>
                          <a:rPr lang="en-US" sz="400" dirty="0">
                            <a:solidFill>
                              <a:schemeClr val="bg1"/>
                            </a:solidFill>
                          </a:rPr>
                          <a:t>4</a:t>
                        </a:r>
                      </a:p>
                    </p:txBody>
                  </p:sp>
                  <p:sp>
                    <p:nvSpPr>
                      <p:cNvPr id="1165" name="TextBox 1164">
                        <a:extLst>
                          <a:ext uri="{FF2B5EF4-FFF2-40B4-BE49-F238E27FC236}">
                            <a16:creationId xmlns:a16="http://schemas.microsoft.com/office/drawing/2014/main" id="{0DF51BB3-F3CB-C296-0FB6-677F19059AE1}"/>
                          </a:ext>
                        </a:extLst>
                      </p:cNvPr>
                      <p:cNvSpPr txBox="1"/>
                      <p:nvPr/>
                    </p:nvSpPr>
                    <p:spPr>
                      <a:xfrm>
                        <a:off x="5522039" y="3860418"/>
                        <a:ext cx="217972" cy="153888"/>
                      </a:xfrm>
                      <a:prstGeom prst="rect">
                        <a:avLst/>
                      </a:prstGeom>
                      <a:noFill/>
                    </p:spPr>
                    <p:txBody>
                      <a:bodyPr wrap="square" rtlCol="0">
                        <a:spAutoFit/>
                      </a:bodyPr>
                      <a:lstStyle/>
                      <a:p>
                        <a:r>
                          <a:rPr lang="en-US" sz="400" dirty="0">
                            <a:solidFill>
                              <a:schemeClr val="bg1"/>
                            </a:solidFill>
                          </a:rPr>
                          <a:t>4</a:t>
                        </a:r>
                      </a:p>
                    </p:txBody>
                  </p:sp>
                  <p:sp>
                    <p:nvSpPr>
                      <p:cNvPr id="1166" name="TextBox 1165">
                        <a:extLst>
                          <a:ext uri="{FF2B5EF4-FFF2-40B4-BE49-F238E27FC236}">
                            <a16:creationId xmlns:a16="http://schemas.microsoft.com/office/drawing/2014/main" id="{6F3D3CAB-F7EF-8F6F-85C5-CDC1EAD7E40F}"/>
                          </a:ext>
                        </a:extLst>
                      </p:cNvPr>
                      <p:cNvSpPr txBox="1"/>
                      <p:nvPr/>
                    </p:nvSpPr>
                    <p:spPr>
                      <a:xfrm>
                        <a:off x="5603867" y="3860418"/>
                        <a:ext cx="217972" cy="153888"/>
                      </a:xfrm>
                      <a:prstGeom prst="rect">
                        <a:avLst/>
                      </a:prstGeom>
                      <a:noFill/>
                    </p:spPr>
                    <p:txBody>
                      <a:bodyPr wrap="square" rtlCol="0">
                        <a:spAutoFit/>
                      </a:bodyPr>
                      <a:lstStyle/>
                      <a:p>
                        <a:r>
                          <a:rPr lang="en-US" sz="400" dirty="0">
                            <a:solidFill>
                              <a:schemeClr val="bg1"/>
                            </a:solidFill>
                          </a:rPr>
                          <a:t>5</a:t>
                        </a:r>
                      </a:p>
                    </p:txBody>
                  </p:sp>
                  <p:sp>
                    <p:nvSpPr>
                      <p:cNvPr id="1167" name="TextBox 1166">
                        <a:extLst>
                          <a:ext uri="{FF2B5EF4-FFF2-40B4-BE49-F238E27FC236}">
                            <a16:creationId xmlns:a16="http://schemas.microsoft.com/office/drawing/2014/main" id="{8074A0F5-4679-8157-3842-F76E20AB94B7}"/>
                          </a:ext>
                        </a:extLst>
                      </p:cNvPr>
                      <p:cNvSpPr txBox="1"/>
                      <p:nvPr/>
                    </p:nvSpPr>
                    <p:spPr>
                      <a:xfrm>
                        <a:off x="5690760" y="3860418"/>
                        <a:ext cx="217972" cy="153888"/>
                      </a:xfrm>
                      <a:prstGeom prst="rect">
                        <a:avLst/>
                      </a:prstGeom>
                      <a:noFill/>
                    </p:spPr>
                    <p:txBody>
                      <a:bodyPr wrap="square" rtlCol="0">
                        <a:spAutoFit/>
                      </a:bodyPr>
                      <a:lstStyle/>
                      <a:p>
                        <a:r>
                          <a:rPr lang="en-US" sz="400" dirty="0">
                            <a:solidFill>
                              <a:schemeClr val="bg1"/>
                            </a:solidFill>
                          </a:rPr>
                          <a:t>6</a:t>
                        </a:r>
                      </a:p>
                    </p:txBody>
                  </p:sp>
                </p:grpSp>
              </p:grpSp>
            </p:grpSp>
          </p:grpSp>
        </p:grpSp>
      </p:grpSp>
      <p:grpSp>
        <p:nvGrpSpPr>
          <p:cNvPr id="16" name="Group 15">
            <a:extLst>
              <a:ext uri="{FF2B5EF4-FFF2-40B4-BE49-F238E27FC236}">
                <a16:creationId xmlns:a16="http://schemas.microsoft.com/office/drawing/2014/main" id="{ABAA7C01-DC7B-28F5-49DD-AB5FB90D6C59}"/>
              </a:ext>
            </a:extLst>
          </p:cNvPr>
          <p:cNvGrpSpPr/>
          <p:nvPr/>
        </p:nvGrpSpPr>
        <p:grpSpPr>
          <a:xfrm>
            <a:off x="7851168" y="4184372"/>
            <a:ext cx="1063112" cy="483564"/>
            <a:chOff x="7851168" y="4184372"/>
            <a:chExt cx="1063112" cy="483564"/>
          </a:xfrm>
        </p:grpSpPr>
        <p:cxnSp>
          <p:nvCxnSpPr>
            <p:cNvPr id="1481" name="Straight Arrow Connector 1480">
              <a:extLst>
                <a:ext uri="{FF2B5EF4-FFF2-40B4-BE49-F238E27FC236}">
                  <a16:creationId xmlns:a16="http://schemas.microsoft.com/office/drawing/2014/main" id="{AAF3A7A7-4638-EEBC-1398-10245A423910}"/>
                </a:ext>
              </a:extLst>
            </p:cNvPr>
            <p:cNvCxnSpPr>
              <a:cxnSpLocks/>
              <a:endCxn id="1180" idx="0"/>
            </p:cNvCxnSpPr>
            <p:nvPr/>
          </p:nvCxnSpPr>
          <p:spPr>
            <a:xfrm flipV="1">
              <a:off x="7864417" y="4245353"/>
              <a:ext cx="1038047" cy="251433"/>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sp>
          <p:nvSpPr>
            <p:cNvPr id="1487" name="Oval 1486">
              <a:extLst>
                <a:ext uri="{FF2B5EF4-FFF2-40B4-BE49-F238E27FC236}">
                  <a16:creationId xmlns:a16="http://schemas.microsoft.com/office/drawing/2014/main" id="{1CD95B99-40BA-58B2-3EEC-CEFFB7F4D319}"/>
                </a:ext>
              </a:extLst>
            </p:cNvPr>
            <p:cNvSpPr/>
            <p:nvPr/>
          </p:nvSpPr>
          <p:spPr>
            <a:xfrm>
              <a:off x="7851168" y="4205851"/>
              <a:ext cx="462085" cy="462085"/>
            </a:xfrm>
            <a:prstGeom prst="ellipse">
              <a:avLst/>
            </a:prstGeom>
            <a:noFill/>
            <a:ln>
              <a:solidFill>
                <a:srgbClr val="F2D6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8" name="Oval 1487">
              <a:extLst>
                <a:ext uri="{FF2B5EF4-FFF2-40B4-BE49-F238E27FC236}">
                  <a16:creationId xmlns:a16="http://schemas.microsoft.com/office/drawing/2014/main" id="{D037AD36-EF90-D7CC-BDF1-AB03D4043CB1}"/>
                </a:ext>
              </a:extLst>
            </p:cNvPr>
            <p:cNvSpPr/>
            <p:nvPr/>
          </p:nvSpPr>
          <p:spPr>
            <a:xfrm>
              <a:off x="8306142" y="4184372"/>
              <a:ext cx="321815" cy="321815"/>
            </a:xfrm>
            <a:prstGeom prst="ellipse">
              <a:avLst/>
            </a:prstGeom>
            <a:noFill/>
            <a:ln>
              <a:solidFill>
                <a:srgbClr val="F2D6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9" name="Oval 1488">
              <a:extLst>
                <a:ext uri="{FF2B5EF4-FFF2-40B4-BE49-F238E27FC236}">
                  <a16:creationId xmlns:a16="http://schemas.microsoft.com/office/drawing/2014/main" id="{A0450062-0786-3C45-DE6C-FFF065BFFAFC}"/>
                </a:ext>
              </a:extLst>
            </p:cNvPr>
            <p:cNvSpPr/>
            <p:nvPr/>
          </p:nvSpPr>
          <p:spPr>
            <a:xfrm>
              <a:off x="8628057" y="4200307"/>
              <a:ext cx="172951" cy="172951"/>
            </a:xfrm>
            <a:prstGeom prst="ellipse">
              <a:avLst/>
            </a:prstGeom>
            <a:noFill/>
            <a:ln>
              <a:solidFill>
                <a:srgbClr val="F2D6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2" name="Oval 1491">
              <a:extLst>
                <a:ext uri="{FF2B5EF4-FFF2-40B4-BE49-F238E27FC236}">
                  <a16:creationId xmlns:a16="http://schemas.microsoft.com/office/drawing/2014/main" id="{D7729872-7F36-50F6-CFED-0F343E35B1C3}"/>
                </a:ext>
              </a:extLst>
            </p:cNvPr>
            <p:cNvSpPr/>
            <p:nvPr/>
          </p:nvSpPr>
          <p:spPr>
            <a:xfrm>
              <a:off x="8804036" y="4190350"/>
              <a:ext cx="110244" cy="110244"/>
            </a:xfrm>
            <a:prstGeom prst="ellipse">
              <a:avLst/>
            </a:prstGeom>
            <a:noFill/>
            <a:ln>
              <a:solidFill>
                <a:srgbClr val="F2D6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704FAE19-6301-FC6F-8310-8B15F6E43091}"/>
              </a:ext>
            </a:extLst>
          </p:cNvPr>
          <p:cNvGrpSpPr/>
          <p:nvPr/>
        </p:nvGrpSpPr>
        <p:grpSpPr>
          <a:xfrm>
            <a:off x="1580207" y="2134042"/>
            <a:ext cx="2021242" cy="3450791"/>
            <a:chOff x="1580207" y="2134042"/>
            <a:chExt cx="2021242" cy="3450791"/>
          </a:xfrm>
        </p:grpSpPr>
        <p:pic>
          <p:nvPicPr>
            <p:cNvPr id="41" name="Picture 40" descr="A picture containing cartoon, art&#10;&#10;Description automatically generated">
              <a:extLst>
                <a:ext uri="{FF2B5EF4-FFF2-40B4-BE49-F238E27FC236}">
                  <a16:creationId xmlns:a16="http://schemas.microsoft.com/office/drawing/2014/main" id="{09687C63-029D-2F8E-A0D8-13C06EBB86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406" y="2134042"/>
              <a:ext cx="1103811" cy="1103811"/>
            </a:xfrm>
            <a:prstGeom prst="rect">
              <a:avLst/>
            </a:prstGeom>
          </p:spPr>
        </p:pic>
        <p:pic>
          <p:nvPicPr>
            <p:cNvPr id="22" name="Picture 21" descr="A close-up of a camera&#10;&#10;Description automatically generated with medium confidence">
              <a:extLst>
                <a:ext uri="{FF2B5EF4-FFF2-40B4-BE49-F238E27FC236}">
                  <a16:creationId xmlns:a16="http://schemas.microsoft.com/office/drawing/2014/main" id="{AA7C87C7-9360-15A2-F898-17131DA50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5879" y="2903540"/>
              <a:ext cx="444873" cy="289226"/>
            </a:xfrm>
            <a:prstGeom prst="rect">
              <a:avLst/>
            </a:prstGeom>
          </p:spPr>
        </p:pic>
        <p:grpSp>
          <p:nvGrpSpPr>
            <p:cNvPr id="93" name="Graphic 610">
              <a:extLst>
                <a:ext uri="{FF2B5EF4-FFF2-40B4-BE49-F238E27FC236}">
                  <a16:creationId xmlns:a16="http://schemas.microsoft.com/office/drawing/2014/main" id="{F469DFF1-ACD8-3597-1D4F-E92EE24B2ADD}"/>
                </a:ext>
              </a:extLst>
            </p:cNvPr>
            <p:cNvGrpSpPr/>
            <p:nvPr/>
          </p:nvGrpSpPr>
          <p:grpSpPr>
            <a:xfrm>
              <a:off x="1608894" y="3778554"/>
              <a:ext cx="1481216" cy="1481216"/>
              <a:chOff x="952019" y="3597655"/>
              <a:chExt cx="1703506" cy="1703506"/>
            </a:xfrm>
          </p:grpSpPr>
          <p:sp>
            <p:nvSpPr>
              <p:cNvPr id="133" name="Freeform: Shape 132">
                <a:extLst>
                  <a:ext uri="{FF2B5EF4-FFF2-40B4-BE49-F238E27FC236}">
                    <a16:creationId xmlns:a16="http://schemas.microsoft.com/office/drawing/2014/main" id="{51DB0C9E-31A8-FAFC-D67B-8CC796236A12}"/>
                  </a:ext>
                </a:extLst>
              </p:cNvPr>
              <p:cNvSpPr/>
              <p:nvPr/>
            </p:nvSpPr>
            <p:spPr>
              <a:xfrm>
                <a:off x="952019" y="3599960"/>
                <a:ext cx="1703506" cy="1700433"/>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 name="Freeform: Shape 133">
                <a:extLst>
                  <a:ext uri="{FF2B5EF4-FFF2-40B4-BE49-F238E27FC236}">
                    <a16:creationId xmlns:a16="http://schemas.microsoft.com/office/drawing/2014/main" id="{6175F2AE-F443-BDD5-5F41-2E215ADA4355}"/>
                  </a:ext>
                </a:extLst>
              </p:cNvPr>
              <p:cNvSpPr/>
              <p:nvPr/>
            </p:nvSpPr>
            <p:spPr>
              <a:xfrm>
                <a:off x="1258856" y="3903877"/>
                <a:ext cx="990728" cy="99072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35" name="Graphic 610">
                <a:extLst>
                  <a:ext uri="{FF2B5EF4-FFF2-40B4-BE49-F238E27FC236}">
                    <a16:creationId xmlns:a16="http://schemas.microsoft.com/office/drawing/2014/main" id="{D5E93B2E-3570-4F7D-647D-47C1499E0D1B}"/>
                  </a:ext>
                </a:extLst>
              </p:cNvPr>
              <p:cNvGrpSpPr/>
              <p:nvPr/>
            </p:nvGrpSpPr>
            <p:grpSpPr>
              <a:xfrm>
                <a:off x="961545" y="3606567"/>
                <a:ext cx="1684454" cy="1684454"/>
                <a:chOff x="961545" y="3606567"/>
                <a:chExt cx="1684454" cy="1684454"/>
              </a:xfrm>
              <a:noFill/>
            </p:grpSpPr>
            <p:sp>
              <p:nvSpPr>
                <p:cNvPr id="138" name="Freeform: Shape 137">
                  <a:extLst>
                    <a:ext uri="{FF2B5EF4-FFF2-40B4-BE49-F238E27FC236}">
                      <a16:creationId xmlns:a16="http://schemas.microsoft.com/office/drawing/2014/main" id="{80418438-E31E-B49F-8AF8-BEBA385F4D8B}"/>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 name="Freeform: Shape 138">
                  <a:extLst>
                    <a:ext uri="{FF2B5EF4-FFF2-40B4-BE49-F238E27FC236}">
                      <a16:creationId xmlns:a16="http://schemas.microsoft.com/office/drawing/2014/main" id="{ADA769FE-43A2-61C2-5543-EFAFBD19B261}"/>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0" name="Freeform: Shape 139">
                  <a:extLst>
                    <a:ext uri="{FF2B5EF4-FFF2-40B4-BE49-F238E27FC236}">
                      <a16:creationId xmlns:a16="http://schemas.microsoft.com/office/drawing/2014/main" id="{E437BF9D-8C76-70A5-DF16-016E3230A488}"/>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1" name="Freeform: Shape 140">
                  <a:extLst>
                    <a:ext uri="{FF2B5EF4-FFF2-40B4-BE49-F238E27FC236}">
                      <a16:creationId xmlns:a16="http://schemas.microsoft.com/office/drawing/2014/main" id="{B3334701-511C-8C78-FCE1-F76724D7E530}"/>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2" name="Freeform: Shape 141">
                  <a:extLst>
                    <a:ext uri="{FF2B5EF4-FFF2-40B4-BE49-F238E27FC236}">
                      <a16:creationId xmlns:a16="http://schemas.microsoft.com/office/drawing/2014/main" id="{A1AA3AED-8282-6585-E566-64E3E42632ED}"/>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3" name="Freeform: Shape 142">
                  <a:extLst>
                    <a:ext uri="{FF2B5EF4-FFF2-40B4-BE49-F238E27FC236}">
                      <a16:creationId xmlns:a16="http://schemas.microsoft.com/office/drawing/2014/main" id="{68E8525F-15D8-FE3E-5B37-695C8A95ECC2}"/>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 name="Freeform: Shape 143">
                  <a:extLst>
                    <a:ext uri="{FF2B5EF4-FFF2-40B4-BE49-F238E27FC236}">
                      <a16:creationId xmlns:a16="http://schemas.microsoft.com/office/drawing/2014/main" id="{2AA464AA-A4EF-12F8-E64B-9281BB1B490D}"/>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 name="Freeform: Shape 144">
                  <a:extLst>
                    <a:ext uri="{FF2B5EF4-FFF2-40B4-BE49-F238E27FC236}">
                      <a16:creationId xmlns:a16="http://schemas.microsoft.com/office/drawing/2014/main" id="{2725946D-6B66-EAA5-5641-90849FCF545B}"/>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 name="Freeform: Shape 145">
                  <a:extLst>
                    <a:ext uri="{FF2B5EF4-FFF2-40B4-BE49-F238E27FC236}">
                      <a16:creationId xmlns:a16="http://schemas.microsoft.com/office/drawing/2014/main" id="{AF2F311E-B195-11A4-3ECA-08DC8B2C08C5}"/>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 name="Freeform: Shape 146">
                  <a:extLst>
                    <a:ext uri="{FF2B5EF4-FFF2-40B4-BE49-F238E27FC236}">
                      <a16:creationId xmlns:a16="http://schemas.microsoft.com/office/drawing/2014/main" id="{5760439A-3B17-BA5D-C9D0-DE38E6527166}"/>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8" name="Freeform: Shape 147">
                  <a:extLst>
                    <a:ext uri="{FF2B5EF4-FFF2-40B4-BE49-F238E27FC236}">
                      <a16:creationId xmlns:a16="http://schemas.microsoft.com/office/drawing/2014/main" id="{347D6D26-4C56-A70F-6B2B-B9E0658E0D27}"/>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9" name="Freeform: Shape 148">
                  <a:extLst>
                    <a:ext uri="{FF2B5EF4-FFF2-40B4-BE49-F238E27FC236}">
                      <a16:creationId xmlns:a16="http://schemas.microsoft.com/office/drawing/2014/main" id="{55CA2458-595B-62F1-1F82-B1B50FE90973}"/>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0" name="Freeform: Shape 149">
                  <a:extLst>
                    <a:ext uri="{FF2B5EF4-FFF2-40B4-BE49-F238E27FC236}">
                      <a16:creationId xmlns:a16="http://schemas.microsoft.com/office/drawing/2014/main" id="{3B31D419-6C14-46E8-CF1A-DCEC0D6134D9}"/>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1" name="Freeform: Shape 150">
                  <a:extLst>
                    <a:ext uri="{FF2B5EF4-FFF2-40B4-BE49-F238E27FC236}">
                      <a16:creationId xmlns:a16="http://schemas.microsoft.com/office/drawing/2014/main" id="{4A9412F9-F545-92B1-3724-4156946A34F1}"/>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2" name="Freeform: Shape 151">
                  <a:extLst>
                    <a:ext uri="{FF2B5EF4-FFF2-40B4-BE49-F238E27FC236}">
                      <a16:creationId xmlns:a16="http://schemas.microsoft.com/office/drawing/2014/main" id="{F5FC751B-D31D-2E13-32B7-6C64F1519527}"/>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3" name="Freeform: Shape 152">
                  <a:extLst>
                    <a:ext uri="{FF2B5EF4-FFF2-40B4-BE49-F238E27FC236}">
                      <a16:creationId xmlns:a16="http://schemas.microsoft.com/office/drawing/2014/main" id="{03BF2B3E-F1AC-A477-D560-D04552F9EF2C}"/>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4" name="Freeform: Shape 153">
                  <a:extLst>
                    <a:ext uri="{FF2B5EF4-FFF2-40B4-BE49-F238E27FC236}">
                      <a16:creationId xmlns:a16="http://schemas.microsoft.com/office/drawing/2014/main" id="{4E104822-FE7F-1A22-2345-3007229F2901}"/>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5" name="Freeform: Shape 154">
                  <a:extLst>
                    <a:ext uri="{FF2B5EF4-FFF2-40B4-BE49-F238E27FC236}">
                      <a16:creationId xmlns:a16="http://schemas.microsoft.com/office/drawing/2014/main" id="{BA86EDD5-A34E-BE7A-94B4-1EE6BFF309EE}"/>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6" name="Freeform: Shape 155">
                  <a:extLst>
                    <a:ext uri="{FF2B5EF4-FFF2-40B4-BE49-F238E27FC236}">
                      <a16:creationId xmlns:a16="http://schemas.microsoft.com/office/drawing/2014/main" id="{394FBB77-F7A1-F197-5A58-6DF48D961A8A}"/>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7" name="Freeform: Shape 156">
                  <a:extLst>
                    <a:ext uri="{FF2B5EF4-FFF2-40B4-BE49-F238E27FC236}">
                      <a16:creationId xmlns:a16="http://schemas.microsoft.com/office/drawing/2014/main" id="{E6892B87-3DB7-05F8-CF94-3032DF911FCF}"/>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8" name="Freeform: Shape 157">
                  <a:extLst>
                    <a:ext uri="{FF2B5EF4-FFF2-40B4-BE49-F238E27FC236}">
                      <a16:creationId xmlns:a16="http://schemas.microsoft.com/office/drawing/2014/main" id="{3C66B0CC-0821-B9F2-CF59-ACBE867795B8}"/>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9" name="Freeform: Shape 158">
                  <a:extLst>
                    <a:ext uri="{FF2B5EF4-FFF2-40B4-BE49-F238E27FC236}">
                      <a16:creationId xmlns:a16="http://schemas.microsoft.com/office/drawing/2014/main" id="{7A7239D7-1FFE-ED5A-1A89-E94B78A50AD0}"/>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0" name="Freeform: Shape 159">
                  <a:extLst>
                    <a:ext uri="{FF2B5EF4-FFF2-40B4-BE49-F238E27FC236}">
                      <a16:creationId xmlns:a16="http://schemas.microsoft.com/office/drawing/2014/main" id="{F20FD54C-E46D-DD25-B325-5606D35A38AE}"/>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1" name="Freeform: Shape 160">
                  <a:extLst>
                    <a:ext uri="{FF2B5EF4-FFF2-40B4-BE49-F238E27FC236}">
                      <a16:creationId xmlns:a16="http://schemas.microsoft.com/office/drawing/2014/main" id="{16D5A51B-45EC-03AE-170D-C9B539245F51}"/>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2" name="Freeform: Shape 161">
                  <a:extLst>
                    <a:ext uri="{FF2B5EF4-FFF2-40B4-BE49-F238E27FC236}">
                      <a16:creationId xmlns:a16="http://schemas.microsoft.com/office/drawing/2014/main" id="{C34C5544-9FF3-D594-ACCC-D82F643CF732}"/>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3" name="Freeform: Shape 162">
                  <a:extLst>
                    <a:ext uri="{FF2B5EF4-FFF2-40B4-BE49-F238E27FC236}">
                      <a16:creationId xmlns:a16="http://schemas.microsoft.com/office/drawing/2014/main" id="{FE815962-49EF-5382-D983-8A1D3C9124D3}"/>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4" name="Freeform: Shape 163">
                  <a:extLst>
                    <a:ext uri="{FF2B5EF4-FFF2-40B4-BE49-F238E27FC236}">
                      <a16:creationId xmlns:a16="http://schemas.microsoft.com/office/drawing/2014/main" id="{06102E7E-D83A-C600-E2E4-FF09CF604675}"/>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5" name="Freeform: Shape 164">
                  <a:extLst>
                    <a:ext uri="{FF2B5EF4-FFF2-40B4-BE49-F238E27FC236}">
                      <a16:creationId xmlns:a16="http://schemas.microsoft.com/office/drawing/2014/main" id="{4FAED87C-48F3-0504-9032-69BD64846F0B}"/>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6" name="Freeform: Shape 165">
                  <a:extLst>
                    <a:ext uri="{FF2B5EF4-FFF2-40B4-BE49-F238E27FC236}">
                      <a16:creationId xmlns:a16="http://schemas.microsoft.com/office/drawing/2014/main" id="{8A0D9C50-E852-7683-128F-EEA8E9FEE085}"/>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7" name="Freeform: Shape 166">
                  <a:extLst>
                    <a:ext uri="{FF2B5EF4-FFF2-40B4-BE49-F238E27FC236}">
                      <a16:creationId xmlns:a16="http://schemas.microsoft.com/office/drawing/2014/main" id="{3C2E4F87-3121-89F8-4454-858D9131D109}"/>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8" name="Freeform: Shape 167">
                  <a:extLst>
                    <a:ext uri="{FF2B5EF4-FFF2-40B4-BE49-F238E27FC236}">
                      <a16:creationId xmlns:a16="http://schemas.microsoft.com/office/drawing/2014/main" id="{B2BDA966-1506-E5F5-E90E-F82B2000CAB7}"/>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9" name="Freeform: Shape 168">
                  <a:extLst>
                    <a:ext uri="{FF2B5EF4-FFF2-40B4-BE49-F238E27FC236}">
                      <a16:creationId xmlns:a16="http://schemas.microsoft.com/office/drawing/2014/main" id="{2185F837-D03B-400C-064B-60A1AB67F92A}"/>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0" name="Freeform: Shape 169">
                  <a:extLst>
                    <a:ext uri="{FF2B5EF4-FFF2-40B4-BE49-F238E27FC236}">
                      <a16:creationId xmlns:a16="http://schemas.microsoft.com/office/drawing/2014/main" id="{46E93388-CA79-4F89-6E2E-25DD84C3CEE3}"/>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36" name="Freeform: Shape 135">
                <a:extLst>
                  <a:ext uri="{FF2B5EF4-FFF2-40B4-BE49-F238E27FC236}">
                    <a16:creationId xmlns:a16="http://schemas.microsoft.com/office/drawing/2014/main" id="{7BFBA0C9-C92C-0E8A-5FE8-51E0C9824307}"/>
                  </a:ext>
                </a:extLst>
              </p:cNvPr>
              <p:cNvSpPr/>
              <p:nvPr/>
            </p:nvSpPr>
            <p:spPr>
              <a:xfrm>
                <a:off x="952019" y="3597655"/>
                <a:ext cx="1703506" cy="170350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73" name="Arrow: Right 172">
              <a:extLst>
                <a:ext uri="{FF2B5EF4-FFF2-40B4-BE49-F238E27FC236}">
                  <a16:creationId xmlns:a16="http://schemas.microsoft.com/office/drawing/2014/main" id="{C0CC6447-7B48-64C6-7D95-A4F2A5EB2EB4}"/>
                </a:ext>
              </a:extLst>
            </p:cNvPr>
            <p:cNvSpPr/>
            <p:nvPr/>
          </p:nvSpPr>
          <p:spPr>
            <a:xfrm rot="5400000">
              <a:off x="2141480" y="3251374"/>
              <a:ext cx="448659"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TextBox 214">
              <a:extLst>
                <a:ext uri="{FF2B5EF4-FFF2-40B4-BE49-F238E27FC236}">
                  <a16:creationId xmlns:a16="http://schemas.microsoft.com/office/drawing/2014/main" id="{5AAAD46E-837C-D739-C509-D385284FB56F}"/>
                </a:ext>
              </a:extLst>
            </p:cNvPr>
            <p:cNvSpPr txBox="1"/>
            <p:nvPr/>
          </p:nvSpPr>
          <p:spPr>
            <a:xfrm>
              <a:off x="2485438" y="3240323"/>
              <a:ext cx="1116011" cy="307777"/>
            </a:xfrm>
            <a:prstGeom prst="rect">
              <a:avLst/>
            </a:prstGeom>
            <a:noFill/>
          </p:spPr>
          <p:txBody>
            <a:bodyPr wrap="none" rtlCol="0">
              <a:spAutoFit/>
            </a:bodyPr>
            <a:lstStyle/>
            <a:p>
              <a:pPr algn="ctr"/>
              <a:r>
                <a:rPr lang="en-US" altLang="zh-CN" sz="1400" dirty="0"/>
                <a:t>Rasterization</a:t>
              </a:r>
              <a:endParaRPr lang="en-US" sz="1400" dirty="0"/>
            </a:p>
          </p:txBody>
        </p:sp>
        <p:sp>
          <p:nvSpPr>
            <p:cNvPr id="3" name="TextBox 2">
              <a:extLst>
                <a:ext uri="{FF2B5EF4-FFF2-40B4-BE49-F238E27FC236}">
                  <a16:creationId xmlns:a16="http://schemas.microsoft.com/office/drawing/2014/main" id="{B86B9A4E-532D-4C08-C7D8-65BCDD4C5BC2}"/>
                </a:ext>
              </a:extLst>
            </p:cNvPr>
            <p:cNvSpPr txBox="1"/>
            <p:nvPr/>
          </p:nvSpPr>
          <p:spPr>
            <a:xfrm>
              <a:off x="1580207" y="5277056"/>
              <a:ext cx="1550424" cy="307777"/>
            </a:xfrm>
            <a:prstGeom prst="rect">
              <a:avLst/>
            </a:prstGeom>
            <a:noFill/>
          </p:spPr>
          <p:txBody>
            <a:bodyPr wrap="none" rtlCol="0">
              <a:spAutoFit/>
            </a:bodyPr>
            <a:lstStyle/>
            <a:p>
              <a:pPr algn="ctr"/>
              <a:r>
                <a:rPr lang="en-US" sz="1400" dirty="0"/>
                <a:t>One y-z plane slice </a:t>
              </a:r>
            </a:p>
          </p:txBody>
        </p:sp>
      </p:grpSp>
      <p:sp>
        <p:nvSpPr>
          <p:cNvPr id="1493" name="Rectangle: Rounded Corners 1492">
            <a:extLst>
              <a:ext uri="{FF2B5EF4-FFF2-40B4-BE49-F238E27FC236}">
                <a16:creationId xmlns:a16="http://schemas.microsoft.com/office/drawing/2014/main" id="{5C9A33AE-59A7-6D16-383B-2A866E93382F}"/>
              </a:ext>
            </a:extLst>
          </p:cNvPr>
          <p:cNvSpPr/>
          <p:nvPr/>
        </p:nvSpPr>
        <p:spPr>
          <a:xfrm>
            <a:off x="1710720" y="4326405"/>
            <a:ext cx="4140594" cy="836109"/>
          </a:xfrm>
          <a:prstGeom prst="roundRect">
            <a:avLst>
              <a:gd name="adj" fmla="val 11752"/>
            </a:avLst>
          </a:prstGeom>
          <a:solidFill>
            <a:srgbClr val="F3A7A7"/>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Costly to update on a per-frame basis!</a:t>
            </a:r>
          </a:p>
        </p:txBody>
      </p:sp>
      <p:sp>
        <p:nvSpPr>
          <p:cNvPr id="4" name="Rectangle: Rounded Corners 1492">
            <a:extLst>
              <a:ext uri="{FF2B5EF4-FFF2-40B4-BE49-F238E27FC236}">
                <a16:creationId xmlns:a16="http://schemas.microsoft.com/office/drawing/2014/main" id="{E82D4E09-6F9F-8369-BB34-8045A7AED642}"/>
              </a:ext>
            </a:extLst>
          </p:cNvPr>
          <p:cNvSpPr/>
          <p:nvPr/>
        </p:nvSpPr>
        <p:spPr>
          <a:xfrm>
            <a:off x="6617346" y="4324950"/>
            <a:ext cx="4140594" cy="836109"/>
          </a:xfrm>
          <a:prstGeom prst="roundRect">
            <a:avLst>
              <a:gd name="adj" fmla="val 11752"/>
            </a:avLst>
          </a:prstGeom>
          <a:solidFill>
            <a:srgbClr val="F3A7A7"/>
          </a:solidFill>
          <a:ln>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Tracing is not that fast due to multiple and inconsistent number of iterations.</a:t>
            </a:r>
          </a:p>
        </p:txBody>
      </p:sp>
      <p:pic>
        <p:nvPicPr>
          <p:cNvPr id="9" name="Picture 8">
            <a:extLst>
              <a:ext uri="{FF2B5EF4-FFF2-40B4-BE49-F238E27FC236}">
                <a16:creationId xmlns:a16="http://schemas.microsoft.com/office/drawing/2014/main" id="{C02D2FE2-2266-1ABF-8939-7BA779935FBF}"/>
              </a:ext>
            </a:extLst>
          </p:cNvPr>
          <p:cNvPicPr>
            <a:picLocks noChangeAspect="1"/>
          </p:cNvPicPr>
          <p:nvPr/>
        </p:nvPicPr>
        <p:blipFill>
          <a:blip r:embed="rId6"/>
          <a:stretch>
            <a:fillRect/>
          </a:stretch>
        </p:blipFill>
        <p:spPr>
          <a:xfrm>
            <a:off x="9439091" y="2198651"/>
            <a:ext cx="2229596" cy="1793142"/>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6522247"/>
      </p:ext>
    </p:extLst>
  </p:cSld>
  <p:clrMapOvr>
    <a:masterClrMapping/>
  </p:clrMapOvr>
  <mc:AlternateContent xmlns:mc="http://schemas.openxmlformats.org/markup-compatibility/2006" xmlns:p14="http://schemas.microsoft.com/office/powerpoint/2010/main">
    <mc:Choice Requires="p14">
      <p:transition spd="slow" p14:dur="2000" advTm="11966"/>
    </mc:Choice>
    <mc:Fallback xmlns="">
      <p:transition spd="slow" advTm="119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par>
                          <p:cTn id="17" fill="hold">
                            <p:stCondLst>
                              <p:cond delay="0"/>
                            </p:stCondLst>
                            <p:childTnLst>
                              <p:par>
                                <p:cTn id="18" presetID="2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93"/>
                                        </p:tgtEl>
                                        <p:attrNameLst>
                                          <p:attrName>style.visibility</p:attrName>
                                        </p:attrNameLst>
                                      </p:cBhvr>
                                      <p:to>
                                        <p:strVal val="visible"/>
                                      </p:to>
                                    </p:set>
                                    <p:animEffect transition="in" filter="wipe(left)">
                                      <p:cBhvr>
                                        <p:cTn id="25" dur="500"/>
                                        <p:tgtEl>
                                          <p:spTgt spid="149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7E42D4F1-4826-E200-BBF3-28C6AF249DB1}"/>
              </a:ext>
            </a:extLst>
          </p:cNvPr>
          <p:cNvSpPr/>
          <p:nvPr/>
        </p:nvSpPr>
        <p:spPr>
          <a:xfrm>
            <a:off x="1307227" y="2048119"/>
            <a:ext cx="4833257" cy="3558170"/>
          </a:xfrm>
          <a:prstGeom prst="rect">
            <a:avLst/>
          </a:prstGeom>
          <a:solidFill>
            <a:srgbClr val="F8F0D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94" name="Group 193">
            <a:extLst>
              <a:ext uri="{FF2B5EF4-FFF2-40B4-BE49-F238E27FC236}">
                <a16:creationId xmlns:a16="http://schemas.microsoft.com/office/drawing/2014/main" id="{1A4B93CB-B2B0-9D9D-CB58-86021A078FF5}"/>
              </a:ext>
            </a:extLst>
          </p:cNvPr>
          <p:cNvGrpSpPr/>
          <p:nvPr/>
        </p:nvGrpSpPr>
        <p:grpSpPr>
          <a:xfrm>
            <a:off x="1580207" y="2134042"/>
            <a:ext cx="2021242" cy="3450791"/>
            <a:chOff x="1580207" y="2134042"/>
            <a:chExt cx="2021242" cy="3450791"/>
          </a:xfrm>
        </p:grpSpPr>
        <p:pic>
          <p:nvPicPr>
            <p:cNvPr id="195" name="Picture 194" descr="A picture containing cartoon, art&#10;&#10;Description automatically generated">
              <a:extLst>
                <a:ext uri="{FF2B5EF4-FFF2-40B4-BE49-F238E27FC236}">
                  <a16:creationId xmlns:a16="http://schemas.microsoft.com/office/drawing/2014/main" id="{59367E8C-2FFA-18DB-264C-1BB9FF706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406" y="2134042"/>
              <a:ext cx="1103811" cy="1103811"/>
            </a:xfrm>
            <a:prstGeom prst="rect">
              <a:avLst/>
            </a:prstGeom>
          </p:spPr>
        </p:pic>
        <p:pic>
          <p:nvPicPr>
            <p:cNvPr id="196" name="Picture 195" descr="A close-up of a camera&#10;&#10;Description automatically generated with medium confidence">
              <a:extLst>
                <a:ext uri="{FF2B5EF4-FFF2-40B4-BE49-F238E27FC236}">
                  <a16:creationId xmlns:a16="http://schemas.microsoft.com/office/drawing/2014/main" id="{0440218C-42E4-59F5-BB2F-F91B529FE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879" y="2903540"/>
              <a:ext cx="444873" cy="289226"/>
            </a:xfrm>
            <a:prstGeom prst="rect">
              <a:avLst/>
            </a:prstGeom>
          </p:spPr>
        </p:pic>
        <p:grpSp>
          <p:nvGrpSpPr>
            <p:cNvPr id="197" name="Graphic 610">
              <a:extLst>
                <a:ext uri="{FF2B5EF4-FFF2-40B4-BE49-F238E27FC236}">
                  <a16:creationId xmlns:a16="http://schemas.microsoft.com/office/drawing/2014/main" id="{FB655362-48B0-5D20-ADF5-3EAB628A838B}"/>
                </a:ext>
              </a:extLst>
            </p:cNvPr>
            <p:cNvGrpSpPr/>
            <p:nvPr/>
          </p:nvGrpSpPr>
          <p:grpSpPr>
            <a:xfrm>
              <a:off x="1608894" y="3778554"/>
              <a:ext cx="1481216" cy="1481216"/>
              <a:chOff x="952019" y="3597655"/>
              <a:chExt cx="1703506" cy="1703506"/>
            </a:xfrm>
          </p:grpSpPr>
          <p:sp>
            <p:nvSpPr>
              <p:cNvPr id="201" name="Freeform: Shape 132">
                <a:extLst>
                  <a:ext uri="{FF2B5EF4-FFF2-40B4-BE49-F238E27FC236}">
                    <a16:creationId xmlns:a16="http://schemas.microsoft.com/office/drawing/2014/main" id="{22DAD8FC-DDBE-D438-292C-B1BF24D9F59B}"/>
                  </a:ext>
                </a:extLst>
              </p:cNvPr>
              <p:cNvSpPr/>
              <p:nvPr/>
            </p:nvSpPr>
            <p:spPr>
              <a:xfrm>
                <a:off x="952019" y="3599960"/>
                <a:ext cx="1703506" cy="1700433"/>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2" name="Freeform: Shape 133">
                <a:extLst>
                  <a:ext uri="{FF2B5EF4-FFF2-40B4-BE49-F238E27FC236}">
                    <a16:creationId xmlns:a16="http://schemas.microsoft.com/office/drawing/2014/main" id="{CA3238ED-7427-50A7-51FD-0BE733967F2A}"/>
                  </a:ext>
                </a:extLst>
              </p:cNvPr>
              <p:cNvSpPr/>
              <p:nvPr/>
            </p:nvSpPr>
            <p:spPr>
              <a:xfrm>
                <a:off x="1258856" y="3903877"/>
                <a:ext cx="990728" cy="99072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03" name="Graphic 610">
                <a:extLst>
                  <a:ext uri="{FF2B5EF4-FFF2-40B4-BE49-F238E27FC236}">
                    <a16:creationId xmlns:a16="http://schemas.microsoft.com/office/drawing/2014/main" id="{2FA6F6AB-B0C4-EC5C-4288-12C169AFDFC3}"/>
                  </a:ext>
                </a:extLst>
              </p:cNvPr>
              <p:cNvGrpSpPr/>
              <p:nvPr/>
            </p:nvGrpSpPr>
            <p:grpSpPr>
              <a:xfrm>
                <a:off x="961545" y="3606567"/>
                <a:ext cx="1684454" cy="1684454"/>
                <a:chOff x="961545" y="3606567"/>
                <a:chExt cx="1684454" cy="1684454"/>
              </a:xfrm>
              <a:noFill/>
            </p:grpSpPr>
            <p:sp>
              <p:nvSpPr>
                <p:cNvPr id="206" name="Freeform: Shape 137">
                  <a:extLst>
                    <a:ext uri="{FF2B5EF4-FFF2-40B4-BE49-F238E27FC236}">
                      <a16:creationId xmlns:a16="http://schemas.microsoft.com/office/drawing/2014/main" id="{B41F6A21-2BC1-BA6E-3296-D63B9E7D4689}"/>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7" name="Freeform: Shape 138">
                  <a:extLst>
                    <a:ext uri="{FF2B5EF4-FFF2-40B4-BE49-F238E27FC236}">
                      <a16:creationId xmlns:a16="http://schemas.microsoft.com/office/drawing/2014/main" id="{1DCD6F13-8D1E-6FCF-63EC-C0832841A068}"/>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8" name="Freeform: Shape 139">
                  <a:extLst>
                    <a:ext uri="{FF2B5EF4-FFF2-40B4-BE49-F238E27FC236}">
                      <a16:creationId xmlns:a16="http://schemas.microsoft.com/office/drawing/2014/main" id="{DDB2AE5D-6EF3-E615-34F0-E815FAC20E79}"/>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9" name="Freeform: Shape 140">
                  <a:extLst>
                    <a:ext uri="{FF2B5EF4-FFF2-40B4-BE49-F238E27FC236}">
                      <a16:creationId xmlns:a16="http://schemas.microsoft.com/office/drawing/2014/main" id="{D88442D9-19BC-096E-B0CE-81EA022B853C}"/>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0" name="Freeform: Shape 141">
                  <a:extLst>
                    <a:ext uri="{FF2B5EF4-FFF2-40B4-BE49-F238E27FC236}">
                      <a16:creationId xmlns:a16="http://schemas.microsoft.com/office/drawing/2014/main" id="{A4823E9D-204F-7EFB-0E54-50D048777396}"/>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1" name="Freeform: Shape 142">
                  <a:extLst>
                    <a:ext uri="{FF2B5EF4-FFF2-40B4-BE49-F238E27FC236}">
                      <a16:creationId xmlns:a16="http://schemas.microsoft.com/office/drawing/2014/main" id="{DDDAD1C9-4727-8A01-F8EF-2CC1930D00CB}"/>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2" name="Freeform: Shape 143">
                  <a:extLst>
                    <a:ext uri="{FF2B5EF4-FFF2-40B4-BE49-F238E27FC236}">
                      <a16:creationId xmlns:a16="http://schemas.microsoft.com/office/drawing/2014/main" id="{FD4F0E55-2409-DC6E-9433-81B038859F80}"/>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3" name="Freeform: Shape 144">
                  <a:extLst>
                    <a:ext uri="{FF2B5EF4-FFF2-40B4-BE49-F238E27FC236}">
                      <a16:creationId xmlns:a16="http://schemas.microsoft.com/office/drawing/2014/main" id="{FEBF706B-8129-941C-71E7-ED65E42F5C5A}"/>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4" name="Freeform: Shape 145">
                  <a:extLst>
                    <a:ext uri="{FF2B5EF4-FFF2-40B4-BE49-F238E27FC236}">
                      <a16:creationId xmlns:a16="http://schemas.microsoft.com/office/drawing/2014/main" id="{EF8C6613-FBE1-30EB-F819-A547CB6A611D}"/>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5" name="Freeform: Shape 146">
                  <a:extLst>
                    <a:ext uri="{FF2B5EF4-FFF2-40B4-BE49-F238E27FC236}">
                      <a16:creationId xmlns:a16="http://schemas.microsoft.com/office/drawing/2014/main" id="{04C85E06-C06A-B884-9F88-E99675AA2332}"/>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6" name="Freeform: Shape 147">
                  <a:extLst>
                    <a:ext uri="{FF2B5EF4-FFF2-40B4-BE49-F238E27FC236}">
                      <a16:creationId xmlns:a16="http://schemas.microsoft.com/office/drawing/2014/main" id="{24F5C41C-AEF1-5F08-D83E-3F28ABC506DC}"/>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7" name="Freeform: Shape 148">
                  <a:extLst>
                    <a:ext uri="{FF2B5EF4-FFF2-40B4-BE49-F238E27FC236}">
                      <a16:creationId xmlns:a16="http://schemas.microsoft.com/office/drawing/2014/main" id="{8A80E156-A543-F559-E826-D87456893DC5}"/>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8" name="Freeform: Shape 149">
                  <a:extLst>
                    <a:ext uri="{FF2B5EF4-FFF2-40B4-BE49-F238E27FC236}">
                      <a16:creationId xmlns:a16="http://schemas.microsoft.com/office/drawing/2014/main" id="{575FF975-B0AF-0F57-7080-F2BEAFA9B6C2}"/>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9" name="Freeform: Shape 150">
                  <a:extLst>
                    <a:ext uri="{FF2B5EF4-FFF2-40B4-BE49-F238E27FC236}">
                      <a16:creationId xmlns:a16="http://schemas.microsoft.com/office/drawing/2014/main" id="{1C998557-2C96-D636-6792-5D4708EB2F5B}"/>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0" name="Freeform: Shape 151">
                  <a:extLst>
                    <a:ext uri="{FF2B5EF4-FFF2-40B4-BE49-F238E27FC236}">
                      <a16:creationId xmlns:a16="http://schemas.microsoft.com/office/drawing/2014/main" id="{313C147C-9086-25CD-E60D-C25AB135E49C}"/>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1" name="Freeform: Shape 152">
                  <a:extLst>
                    <a:ext uri="{FF2B5EF4-FFF2-40B4-BE49-F238E27FC236}">
                      <a16:creationId xmlns:a16="http://schemas.microsoft.com/office/drawing/2014/main" id="{63D5A9AE-ECDB-2EAB-2F45-68A826A60205}"/>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2" name="Freeform: Shape 153">
                  <a:extLst>
                    <a:ext uri="{FF2B5EF4-FFF2-40B4-BE49-F238E27FC236}">
                      <a16:creationId xmlns:a16="http://schemas.microsoft.com/office/drawing/2014/main" id="{D2DCBB59-4ABE-F8DB-9A6B-74F3658921DF}"/>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3" name="Freeform: Shape 154">
                  <a:extLst>
                    <a:ext uri="{FF2B5EF4-FFF2-40B4-BE49-F238E27FC236}">
                      <a16:creationId xmlns:a16="http://schemas.microsoft.com/office/drawing/2014/main" id="{FF47E347-E04F-449C-37E1-9ED3EC786652}"/>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4" name="Freeform: Shape 155">
                  <a:extLst>
                    <a:ext uri="{FF2B5EF4-FFF2-40B4-BE49-F238E27FC236}">
                      <a16:creationId xmlns:a16="http://schemas.microsoft.com/office/drawing/2014/main" id="{EA8AF548-6D6C-A084-83F0-BD2C0703FCDB}"/>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5" name="Freeform: Shape 156">
                  <a:extLst>
                    <a:ext uri="{FF2B5EF4-FFF2-40B4-BE49-F238E27FC236}">
                      <a16:creationId xmlns:a16="http://schemas.microsoft.com/office/drawing/2014/main" id="{216F788F-EFC8-3798-76C1-FE19776C1DF7}"/>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6" name="Freeform: Shape 157">
                  <a:extLst>
                    <a:ext uri="{FF2B5EF4-FFF2-40B4-BE49-F238E27FC236}">
                      <a16:creationId xmlns:a16="http://schemas.microsoft.com/office/drawing/2014/main" id="{FFC71100-4513-A935-07A5-82438906C830}"/>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7" name="Freeform: Shape 158">
                  <a:extLst>
                    <a:ext uri="{FF2B5EF4-FFF2-40B4-BE49-F238E27FC236}">
                      <a16:creationId xmlns:a16="http://schemas.microsoft.com/office/drawing/2014/main" id="{9A9F520F-AA2F-D591-785E-BF5F5D59A872}"/>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8" name="Freeform: Shape 159">
                  <a:extLst>
                    <a:ext uri="{FF2B5EF4-FFF2-40B4-BE49-F238E27FC236}">
                      <a16:creationId xmlns:a16="http://schemas.microsoft.com/office/drawing/2014/main" id="{A32C68E5-1595-0BF1-D154-8C0B97E2DE8F}"/>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9" name="Freeform: Shape 160">
                  <a:extLst>
                    <a:ext uri="{FF2B5EF4-FFF2-40B4-BE49-F238E27FC236}">
                      <a16:creationId xmlns:a16="http://schemas.microsoft.com/office/drawing/2014/main" id="{F94DA313-4DD1-26B1-295C-2320ABEA7CE7}"/>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0" name="Freeform: Shape 161">
                  <a:extLst>
                    <a:ext uri="{FF2B5EF4-FFF2-40B4-BE49-F238E27FC236}">
                      <a16:creationId xmlns:a16="http://schemas.microsoft.com/office/drawing/2014/main" id="{29BDC4E3-DA95-2D08-166C-98EC5FCA9E15}"/>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1" name="Freeform: Shape 162">
                  <a:extLst>
                    <a:ext uri="{FF2B5EF4-FFF2-40B4-BE49-F238E27FC236}">
                      <a16:creationId xmlns:a16="http://schemas.microsoft.com/office/drawing/2014/main" id="{7A8B61E1-1313-3522-B052-4D4353CDA709}"/>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2" name="Freeform: Shape 163">
                  <a:extLst>
                    <a:ext uri="{FF2B5EF4-FFF2-40B4-BE49-F238E27FC236}">
                      <a16:creationId xmlns:a16="http://schemas.microsoft.com/office/drawing/2014/main" id="{73A7DB47-48C6-E79B-5B50-7642964F2AA3}"/>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3" name="Freeform: Shape 164">
                  <a:extLst>
                    <a:ext uri="{FF2B5EF4-FFF2-40B4-BE49-F238E27FC236}">
                      <a16:creationId xmlns:a16="http://schemas.microsoft.com/office/drawing/2014/main" id="{883604BB-45F1-713C-574A-CB6301AE72B5}"/>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4" name="Freeform: Shape 165">
                  <a:extLst>
                    <a:ext uri="{FF2B5EF4-FFF2-40B4-BE49-F238E27FC236}">
                      <a16:creationId xmlns:a16="http://schemas.microsoft.com/office/drawing/2014/main" id="{F5A6311C-E71D-7C57-70C1-16BA3F0042A2}"/>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5" name="Freeform: Shape 166">
                  <a:extLst>
                    <a:ext uri="{FF2B5EF4-FFF2-40B4-BE49-F238E27FC236}">
                      <a16:creationId xmlns:a16="http://schemas.microsoft.com/office/drawing/2014/main" id="{2BC72D0F-3FF4-AC87-92B9-B55825E683BC}"/>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6" name="Freeform: Shape 167">
                  <a:extLst>
                    <a:ext uri="{FF2B5EF4-FFF2-40B4-BE49-F238E27FC236}">
                      <a16:creationId xmlns:a16="http://schemas.microsoft.com/office/drawing/2014/main" id="{34555955-0D66-7735-B901-3064C24548FD}"/>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7" name="Freeform: Shape 168">
                  <a:extLst>
                    <a:ext uri="{FF2B5EF4-FFF2-40B4-BE49-F238E27FC236}">
                      <a16:creationId xmlns:a16="http://schemas.microsoft.com/office/drawing/2014/main" id="{20A21804-BD45-BEE1-A487-9BDBCA076AE9}"/>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8" name="Freeform: Shape 169">
                  <a:extLst>
                    <a:ext uri="{FF2B5EF4-FFF2-40B4-BE49-F238E27FC236}">
                      <a16:creationId xmlns:a16="http://schemas.microsoft.com/office/drawing/2014/main" id="{66F5309E-A269-82B5-6EAA-DE04CA9D9C81}"/>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04" name="Freeform: Shape 135">
                <a:extLst>
                  <a:ext uri="{FF2B5EF4-FFF2-40B4-BE49-F238E27FC236}">
                    <a16:creationId xmlns:a16="http://schemas.microsoft.com/office/drawing/2014/main" id="{04364DE5-10F1-C4D2-1B3B-EDABA02DB29B}"/>
                  </a:ext>
                </a:extLst>
              </p:cNvPr>
              <p:cNvSpPr/>
              <p:nvPr/>
            </p:nvSpPr>
            <p:spPr>
              <a:xfrm>
                <a:off x="952019" y="3597655"/>
                <a:ext cx="1703506" cy="170350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98" name="Arrow: Right 172">
              <a:extLst>
                <a:ext uri="{FF2B5EF4-FFF2-40B4-BE49-F238E27FC236}">
                  <a16:creationId xmlns:a16="http://schemas.microsoft.com/office/drawing/2014/main" id="{AE69F090-6DB5-8E6F-9233-8D4B8DF9075F}"/>
                </a:ext>
              </a:extLst>
            </p:cNvPr>
            <p:cNvSpPr/>
            <p:nvPr/>
          </p:nvSpPr>
          <p:spPr>
            <a:xfrm rot="5400000">
              <a:off x="2141480" y="3251374"/>
              <a:ext cx="448659"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extBox 198">
              <a:extLst>
                <a:ext uri="{FF2B5EF4-FFF2-40B4-BE49-F238E27FC236}">
                  <a16:creationId xmlns:a16="http://schemas.microsoft.com/office/drawing/2014/main" id="{FAF52C31-990A-4A17-7473-000DEC3105B8}"/>
                </a:ext>
              </a:extLst>
            </p:cNvPr>
            <p:cNvSpPr txBox="1"/>
            <p:nvPr/>
          </p:nvSpPr>
          <p:spPr>
            <a:xfrm>
              <a:off x="2485438" y="3240323"/>
              <a:ext cx="1116011" cy="307777"/>
            </a:xfrm>
            <a:prstGeom prst="rect">
              <a:avLst/>
            </a:prstGeom>
            <a:noFill/>
          </p:spPr>
          <p:txBody>
            <a:bodyPr wrap="none" rtlCol="0">
              <a:spAutoFit/>
            </a:bodyPr>
            <a:lstStyle/>
            <a:p>
              <a:pPr algn="ctr"/>
              <a:r>
                <a:rPr lang="en-US" altLang="zh-CN" sz="1400" dirty="0"/>
                <a:t>Rasterization</a:t>
              </a:r>
              <a:endParaRPr lang="en-US" sz="1400" dirty="0"/>
            </a:p>
          </p:txBody>
        </p:sp>
        <p:sp>
          <p:nvSpPr>
            <p:cNvPr id="200" name="TextBox 199">
              <a:extLst>
                <a:ext uri="{FF2B5EF4-FFF2-40B4-BE49-F238E27FC236}">
                  <a16:creationId xmlns:a16="http://schemas.microsoft.com/office/drawing/2014/main" id="{020855CD-7DBF-CE85-11F8-FA82DCE4C302}"/>
                </a:ext>
              </a:extLst>
            </p:cNvPr>
            <p:cNvSpPr txBox="1"/>
            <p:nvPr/>
          </p:nvSpPr>
          <p:spPr>
            <a:xfrm>
              <a:off x="1580207" y="5277056"/>
              <a:ext cx="1550424" cy="307777"/>
            </a:xfrm>
            <a:prstGeom prst="rect">
              <a:avLst/>
            </a:prstGeom>
            <a:noFill/>
          </p:spPr>
          <p:txBody>
            <a:bodyPr wrap="none" rtlCol="0">
              <a:spAutoFit/>
            </a:bodyPr>
            <a:lstStyle/>
            <a:p>
              <a:pPr algn="ctr"/>
              <a:r>
                <a:rPr lang="en-US" sz="1400" dirty="0"/>
                <a:t>One y-z plane slice </a:t>
              </a:r>
            </a:p>
          </p:txBody>
        </p:sp>
      </p:grpSp>
      <p:sp>
        <p:nvSpPr>
          <p:cNvPr id="150" name="TextBox 149">
            <a:extLst>
              <a:ext uri="{FF2B5EF4-FFF2-40B4-BE49-F238E27FC236}">
                <a16:creationId xmlns:a16="http://schemas.microsoft.com/office/drawing/2014/main" id="{7E0C47E7-3E38-7FE7-66BA-80A42B378511}"/>
              </a:ext>
            </a:extLst>
          </p:cNvPr>
          <p:cNvSpPr txBox="1"/>
          <p:nvPr/>
        </p:nvSpPr>
        <p:spPr>
          <a:xfrm>
            <a:off x="3090110" y="5603086"/>
            <a:ext cx="1178528" cy="369332"/>
          </a:xfrm>
          <a:prstGeom prst="rect">
            <a:avLst/>
          </a:prstGeom>
          <a:noFill/>
        </p:spPr>
        <p:txBody>
          <a:bodyPr wrap="none" rtlCol="0">
            <a:spAutoFit/>
          </a:bodyPr>
          <a:lstStyle/>
          <a:p>
            <a:pPr algn="ctr"/>
            <a:r>
              <a:rPr lang="en-US" dirty="0"/>
              <a:t>Generation</a:t>
            </a:r>
          </a:p>
        </p:txBody>
      </p:sp>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SWRT: Occupancy Maps (OMs)</a:t>
            </a:r>
          </a:p>
        </p:txBody>
      </p:sp>
      <p:grpSp>
        <p:nvGrpSpPr>
          <p:cNvPr id="242" name="Group 241">
            <a:extLst>
              <a:ext uri="{FF2B5EF4-FFF2-40B4-BE49-F238E27FC236}">
                <a16:creationId xmlns:a16="http://schemas.microsoft.com/office/drawing/2014/main" id="{AB1445F7-159D-B2EA-DF4C-D136BDE61FA7}"/>
              </a:ext>
            </a:extLst>
          </p:cNvPr>
          <p:cNvGrpSpPr/>
          <p:nvPr/>
        </p:nvGrpSpPr>
        <p:grpSpPr>
          <a:xfrm>
            <a:off x="3139821" y="3778553"/>
            <a:ext cx="2432567" cy="1551323"/>
            <a:chOff x="3139821" y="3778553"/>
            <a:chExt cx="2432567" cy="1551323"/>
          </a:xfrm>
        </p:grpSpPr>
        <p:sp>
          <p:nvSpPr>
            <p:cNvPr id="50" name="Arrow: Right 49">
              <a:extLst>
                <a:ext uri="{FF2B5EF4-FFF2-40B4-BE49-F238E27FC236}">
                  <a16:creationId xmlns:a16="http://schemas.microsoft.com/office/drawing/2014/main" id="{BD92A412-2673-D598-F2BE-7A1828EF33B4}"/>
                </a:ext>
              </a:extLst>
            </p:cNvPr>
            <p:cNvSpPr/>
            <p:nvPr/>
          </p:nvSpPr>
          <p:spPr>
            <a:xfrm>
              <a:off x="3217318" y="4463576"/>
              <a:ext cx="2006278"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1" name="Group 90">
              <a:extLst>
                <a:ext uri="{FF2B5EF4-FFF2-40B4-BE49-F238E27FC236}">
                  <a16:creationId xmlns:a16="http://schemas.microsoft.com/office/drawing/2014/main" id="{CFA23A51-D48B-F44D-8684-D1A2120F36C0}"/>
                </a:ext>
              </a:extLst>
            </p:cNvPr>
            <p:cNvGrpSpPr/>
            <p:nvPr/>
          </p:nvGrpSpPr>
          <p:grpSpPr>
            <a:xfrm>
              <a:off x="5491292" y="3778553"/>
              <a:ext cx="81096" cy="1472266"/>
              <a:chOff x="4073368" y="3436750"/>
              <a:chExt cx="81096" cy="1472266"/>
            </a:xfrm>
          </p:grpSpPr>
          <p:sp>
            <p:nvSpPr>
              <p:cNvPr id="52" name="Freeform: Shape 51">
                <a:extLst>
                  <a:ext uri="{FF2B5EF4-FFF2-40B4-BE49-F238E27FC236}">
                    <a16:creationId xmlns:a16="http://schemas.microsoft.com/office/drawing/2014/main" id="{B642C295-F7F8-7F81-2421-BE583A9FA3A7}"/>
                  </a:ext>
                </a:extLst>
              </p:cNvPr>
              <p:cNvSpPr/>
              <p:nvPr/>
            </p:nvSpPr>
            <p:spPr>
              <a:xfrm>
                <a:off x="4079765" y="3436750"/>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0" name="Rectangle 89">
                <a:extLst>
                  <a:ext uri="{FF2B5EF4-FFF2-40B4-BE49-F238E27FC236}">
                    <a16:creationId xmlns:a16="http://schemas.microsoft.com/office/drawing/2014/main" id="{CFA5D6AD-4A1E-4443-3437-8A2EEC6D7566}"/>
                  </a:ext>
                </a:extLst>
              </p:cNvPr>
              <p:cNvSpPr/>
              <p:nvPr/>
            </p:nvSpPr>
            <p:spPr>
              <a:xfrm>
                <a:off x="4079765" y="3694913"/>
                <a:ext cx="74699" cy="854806"/>
              </a:xfrm>
              <a:prstGeom prst="rect">
                <a:avLst/>
              </a:prstGeom>
              <a:solidFill>
                <a:srgbClr val="A9D1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8238AA22-3554-E514-6421-F5E5FA840899}"/>
                  </a:ext>
                </a:extLst>
              </p:cNvPr>
              <p:cNvSpPr/>
              <p:nvPr/>
            </p:nvSpPr>
            <p:spPr>
              <a:xfrm>
                <a:off x="4073368" y="3436750"/>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Freeform: Shape 57">
                <a:extLst>
                  <a:ext uri="{FF2B5EF4-FFF2-40B4-BE49-F238E27FC236}">
                    <a16:creationId xmlns:a16="http://schemas.microsoft.com/office/drawing/2014/main" id="{A063A35E-2685-E352-20DD-1019FDD5C99D}"/>
                  </a:ext>
                </a:extLst>
              </p:cNvPr>
              <p:cNvSpPr/>
              <p:nvPr/>
            </p:nvSpPr>
            <p:spPr>
              <a:xfrm>
                <a:off x="4073368" y="3522921"/>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9" name="Freeform: Shape 58">
                <a:extLst>
                  <a:ext uri="{FF2B5EF4-FFF2-40B4-BE49-F238E27FC236}">
                    <a16:creationId xmlns:a16="http://schemas.microsoft.com/office/drawing/2014/main" id="{90C2CB28-A7F5-C900-2B1C-F355CE9E97AC}"/>
                  </a:ext>
                </a:extLst>
              </p:cNvPr>
              <p:cNvSpPr/>
              <p:nvPr/>
            </p:nvSpPr>
            <p:spPr>
              <a:xfrm>
                <a:off x="4073368" y="360909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0" name="Freeform: Shape 59">
                <a:extLst>
                  <a:ext uri="{FF2B5EF4-FFF2-40B4-BE49-F238E27FC236}">
                    <a16:creationId xmlns:a16="http://schemas.microsoft.com/office/drawing/2014/main" id="{32BD5079-CFE6-61A9-3CC8-F1B4729CB79B}"/>
                  </a:ext>
                </a:extLst>
              </p:cNvPr>
              <p:cNvSpPr/>
              <p:nvPr/>
            </p:nvSpPr>
            <p:spPr>
              <a:xfrm>
                <a:off x="4073368" y="369526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 name="Freeform: Shape 60">
                <a:extLst>
                  <a:ext uri="{FF2B5EF4-FFF2-40B4-BE49-F238E27FC236}">
                    <a16:creationId xmlns:a16="http://schemas.microsoft.com/office/drawing/2014/main" id="{AC99B32D-26AC-549E-9BAC-EC804983322E}"/>
                  </a:ext>
                </a:extLst>
              </p:cNvPr>
              <p:cNvSpPr/>
              <p:nvPr/>
            </p:nvSpPr>
            <p:spPr>
              <a:xfrm>
                <a:off x="4073368" y="378143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2" name="Freeform: Shape 61">
                <a:extLst>
                  <a:ext uri="{FF2B5EF4-FFF2-40B4-BE49-F238E27FC236}">
                    <a16:creationId xmlns:a16="http://schemas.microsoft.com/office/drawing/2014/main" id="{8198E408-3EB0-C66F-D3E8-DC61DFC441C4}"/>
                  </a:ext>
                </a:extLst>
              </p:cNvPr>
              <p:cNvSpPr/>
              <p:nvPr/>
            </p:nvSpPr>
            <p:spPr>
              <a:xfrm>
                <a:off x="4073368" y="386747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3" name="Freeform: Shape 62">
                <a:extLst>
                  <a:ext uri="{FF2B5EF4-FFF2-40B4-BE49-F238E27FC236}">
                    <a16:creationId xmlns:a16="http://schemas.microsoft.com/office/drawing/2014/main" id="{131A60FD-7985-5EA8-C455-5B9AE137F4DD}"/>
                  </a:ext>
                </a:extLst>
              </p:cNvPr>
              <p:cNvSpPr/>
              <p:nvPr/>
            </p:nvSpPr>
            <p:spPr>
              <a:xfrm>
                <a:off x="4073368" y="395364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4" name="Freeform: Shape 63">
                <a:extLst>
                  <a:ext uri="{FF2B5EF4-FFF2-40B4-BE49-F238E27FC236}">
                    <a16:creationId xmlns:a16="http://schemas.microsoft.com/office/drawing/2014/main" id="{C4EFC80D-CCAA-4D99-54DC-63289E359E10}"/>
                  </a:ext>
                </a:extLst>
              </p:cNvPr>
              <p:cNvSpPr/>
              <p:nvPr/>
            </p:nvSpPr>
            <p:spPr>
              <a:xfrm>
                <a:off x="4073368" y="4039817"/>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5" name="Freeform: Shape 64">
                <a:extLst>
                  <a:ext uri="{FF2B5EF4-FFF2-40B4-BE49-F238E27FC236}">
                    <a16:creationId xmlns:a16="http://schemas.microsoft.com/office/drawing/2014/main" id="{B28AE4CA-5BA9-78F5-E16D-76A39B1BEAA9}"/>
                  </a:ext>
                </a:extLst>
              </p:cNvPr>
              <p:cNvSpPr/>
              <p:nvPr/>
            </p:nvSpPr>
            <p:spPr>
              <a:xfrm>
                <a:off x="4073368" y="4125989"/>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6" name="Freeform: Shape 65">
                <a:extLst>
                  <a:ext uri="{FF2B5EF4-FFF2-40B4-BE49-F238E27FC236}">
                    <a16:creationId xmlns:a16="http://schemas.microsoft.com/office/drawing/2014/main" id="{60565043-4E9F-87F7-D12A-5244BEF765DC}"/>
                  </a:ext>
                </a:extLst>
              </p:cNvPr>
              <p:cNvSpPr/>
              <p:nvPr/>
            </p:nvSpPr>
            <p:spPr>
              <a:xfrm>
                <a:off x="4073368" y="421216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7" name="Freeform: Shape 66">
                <a:extLst>
                  <a:ext uri="{FF2B5EF4-FFF2-40B4-BE49-F238E27FC236}">
                    <a16:creationId xmlns:a16="http://schemas.microsoft.com/office/drawing/2014/main" id="{B9A984D0-6D74-5A12-64F1-CBFCECE9D17B}"/>
                  </a:ext>
                </a:extLst>
              </p:cNvPr>
              <p:cNvSpPr/>
              <p:nvPr/>
            </p:nvSpPr>
            <p:spPr>
              <a:xfrm>
                <a:off x="4073368" y="429833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8" name="Freeform: Shape 67">
                <a:extLst>
                  <a:ext uri="{FF2B5EF4-FFF2-40B4-BE49-F238E27FC236}">
                    <a16:creationId xmlns:a16="http://schemas.microsoft.com/office/drawing/2014/main" id="{1D459723-3D8E-C3B9-CDC5-3F4C64CAC50A}"/>
                  </a:ext>
                </a:extLst>
              </p:cNvPr>
              <p:cNvSpPr/>
              <p:nvPr/>
            </p:nvSpPr>
            <p:spPr>
              <a:xfrm>
                <a:off x="4073368" y="438450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9" name="Freeform: Shape 68">
                <a:extLst>
                  <a:ext uri="{FF2B5EF4-FFF2-40B4-BE49-F238E27FC236}">
                    <a16:creationId xmlns:a16="http://schemas.microsoft.com/office/drawing/2014/main" id="{6FC7731E-1902-799D-57A2-2681FBFAA399}"/>
                  </a:ext>
                </a:extLst>
              </p:cNvPr>
              <p:cNvSpPr/>
              <p:nvPr/>
            </p:nvSpPr>
            <p:spPr>
              <a:xfrm>
                <a:off x="4073368" y="447054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 name="Freeform: Shape 69">
                <a:extLst>
                  <a:ext uri="{FF2B5EF4-FFF2-40B4-BE49-F238E27FC236}">
                    <a16:creationId xmlns:a16="http://schemas.microsoft.com/office/drawing/2014/main" id="{84C007CE-61E1-5A71-90A7-9DE2592A656A}"/>
                  </a:ext>
                </a:extLst>
              </p:cNvPr>
              <p:cNvSpPr/>
              <p:nvPr/>
            </p:nvSpPr>
            <p:spPr>
              <a:xfrm>
                <a:off x="4073368" y="455671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1" name="Freeform: Shape 70">
                <a:extLst>
                  <a:ext uri="{FF2B5EF4-FFF2-40B4-BE49-F238E27FC236}">
                    <a16:creationId xmlns:a16="http://schemas.microsoft.com/office/drawing/2014/main" id="{329DA8D2-8742-EF55-EB35-8BBB94BBA06E}"/>
                  </a:ext>
                </a:extLst>
              </p:cNvPr>
              <p:cNvSpPr/>
              <p:nvPr/>
            </p:nvSpPr>
            <p:spPr>
              <a:xfrm>
                <a:off x="4073368" y="4642885"/>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2" name="Freeform: Shape 71">
                <a:extLst>
                  <a:ext uri="{FF2B5EF4-FFF2-40B4-BE49-F238E27FC236}">
                    <a16:creationId xmlns:a16="http://schemas.microsoft.com/office/drawing/2014/main" id="{4790494B-2C90-139F-9A44-3E7BAB48F14C}"/>
                  </a:ext>
                </a:extLst>
              </p:cNvPr>
              <p:cNvSpPr/>
              <p:nvPr/>
            </p:nvSpPr>
            <p:spPr>
              <a:xfrm>
                <a:off x="4073368" y="472905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3" name="Freeform: Shape 72">
                <a:extLst>
                  <a:ext uri="{FF2B5EF4-FFF2-40B4-BE49-F238E27FC236}">
                    <a16:creationId xmlns:a16="http://schemas.microsoft.com/office/drawing/2014/main" id="{B6E7C7A3-36E9-EC31-CFB2-F731431663C5}"/>
                  </a:ext>
                </a:extLst>
              </p:cNvPr>
              <p:cNvSpPr/>
              <p:nvPr/>
            </p:nvSpPr>
            <p:spPr>
              <a:xfrm>
                <a:off x="4073368" y="4815228"/>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95" name="Rectangle 94">
              <a:extLst>
                <a:ext uri="{FF2B5EF4-FFF2-40B4-BE49-F238E27FC236}">
                  <a16:creationId xmlns:a16="http://schemas.microsoft.com/office/drawing/2014/main" id="{8A6D3683-618B-5A9A-B414-B91B7267DB60}"/>
                </a:ext>
              </a:extLst>
            </p:cNvPr>
            <p:cNvSpPr/>
            <p:nvPr/>
          </p:nvSpPr>
          <p:spPr>
            <a:xfrm>
              <a:off x="5490426" y="4041768"/>
              <a:ext cx="81096" cy="81120"/>
            </a:xfrm>
            <a:prstGeom prst="rect">
              <a:avLst/>
            </a:prstGeom>
            <a:noFill/>
            <a:ln w="1905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Arrow Connector 142">
              <a:extLst>
                <a:ext uri="{FF2B5EF4-FFF2-40B4-BE49-F238E27FC236}">
                  <a16:creationId xmlns:a16="http://schemas.microsoft.com/office/drawing/2014/main" id="{AB71C1E5-86E1-245C-A537-A3CFF87F1A6D}"/>
                </a:ext>
              </a:extLst>
            </p:cNvPr>
            <p:cNvCxnSpPr>
              <a:cxnSpLocks/>
            </p:cNvCxnSpPr>
            <p:nvPr/>
          </p:nvCxnSpPr>
          <p:spPr>
            <a:xfrm>
              <a:off x="5223596" y="4079675"/>
              <a:ext cx="163263" cy="0"/>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5AABFC85-743B-8511-6881-9F0B7C3E03CF}"/>
                </a:ext>
              </a:extLst>
            </p:cNvPr>
            <p:cNvSpPr txBox="1"/>
            <p:nvPr/>
          </p:nvSpPr>
          <p:spPr>
            <a:xfrm>
              <a:off x="3139821" y="4806656"/>
              <a:ext cx="1923925" cy="523220"/>
            </a:xfrm>
            <a:prstGeom prst="rect">
              <a:avLst/>
            </a:prstGeom>
            <a:noFill/>
          </p:spPr>
          <p:txBody>
            <a:bodyPr wrap="none" rtlCol="0">
              <a:spAutoFit/>
            </a:bodyPr>
            <a:lstStyle/>
            <a:p>
              <a:pPr algn="ctr"/>
              <a:r>
                <a:rPr lang="en-US" altLang="zh-CN" sz="1400" dirty="0"/>
                <a:t>Pack along z-axis</a:t>
              </a:r>
            </a:p>
            <a:p>
              <a:pPr algn="ctr"/>
              <a:r>
                <a:rPr lang="en-US" sz="1400" dirty="0"/>
                <a:t>(compactly represented)</a:t>
              </a:r>
            </a:p>
          </p:txBody>
        </p:sp>
      </p:grpSp>
      <p:grpSp>
        <p:nvGrpSpPr>
          <p:cNvPr id="239" name="Group 238">
            <a:extLst>
              <a:ext uri="{FF2B5EF4-FFF2-40B4-BE49-F238E27FC236}">
                <a16:creationId xmlns:a16="http://schemas.microsoft.com/office/drawing/2014/main" id="{9FBC0D76-136A-D8A4-89B9-9EAFADCA8195}"/>
              </a:ext>
            </a:extLst>
          </p:cNvPr>
          <p:cNvGrpSpPr/>
          <p:nvPr/>
        </p:nvGrpSpPr>
        <p:grpSpPr>
          <a:xfrm>
            <a:off x="1617043" y="3895009"/>
            <a:ext cx="3222505" cy="542091"/>
            <a:chOff x="1617043" y="3895009"/>
            <a:chExt cx="3222505" cy="542091"/>
          </a:xfrm>
        </p:grpSpPr>
        <p:sp>
          <p:nvSpPr>
            <p:cNvPr id="92" name="Rectangle 91">
              <a:extLst>
                <a:ext uri="{FF2B5EF4-FFF2-40B4-BE49-F238E27FC236}">
                  <a16:creationId xmlns:a16="http://schemas.microsoft.com/office/drawing/2014/main" id="{27781E3C-CA83-B04C-FBF9-5AF2FA3C849B}"/>
                </a:ext>
              </a:extLst>
            </p:cNvPr>
            <p:cNvSpPr/>
            <p:nvPr/>
          </p:nvSpPr>
          <p:spPr>
            <a:xfrm>
              <a:off x="1617043" y="4044117"/>
              <a:ext cx="1464650" cy="86171"/>
            </a:xfrm>
            <a:prstGeom prst="rect">
              <a:avLst/>
            </a:prstGeom>
            <a:noFill/>
            <a:ln w="1905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Arrow Connector 93">
              <a:extLst>
                <a:ext uri="{FF2B5EF4-FFF2-40B4-BE49-F238E27FC236}">
                  <a16:creationId xmlns:a16="http://schemas.microsoft.com/office/drawing/2014/main" id="{0A5B1039-8CAE-1CC9-29EC-958A4B5237B6}"/>
                </a:ext>
              </a:extLst>
            </p:cNvPr>
            <p:cNvCxnSpPr>
              <a:cxnSpLocks/>
            </p:cNvCxnSpPr>
            <p:nvPr/>
          </p:nvCxnSpPr>
          <p:spPr>
            <a:xfrm>
              <a:off x="3106563" y="4080473"/>
              <a:ext cx="163263" cy="0"/>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56587358-2ACC-743C-B861-92AFCF091A1C}"/>
                </a:ext>
              </a:extLst>
            </p:cNvPr>
            <p:cNvGrpSpPr/>
            <p:nvPr/>
          </p:nvGrpSpPr>
          <p:grpSpPr>
            <a:xfrm rot="16200000">
              <a:off x="4000963" y="3351069"/>
              <a:ext cx="82453" cy="1472266"/>
              <a:chOff x="4073368" y="3434458"/>
              <a:chExt cx="82453" cy="1472266"/>
            </a:xfrm>
          </p:grpSpPr>
          <p:sp>
            <p:nvSpPr>
              <p:cNvPr id="55" name="Freeform: Shape 51">
                <a:extLst>
                  <a:ext uri="{FF2B5EF4-FFF2-40B4-BE49-F238E27FC236}">
                    <a16:creationId xmlns:a16="http://schemas.microsoft.com/office/drawing/2014/main" id="{6545BF59-ADE5-618E-46A5-AAA30386E298}"/>
                  </a:ext>
                </a:extLst>
              </p:cNvPr>
              <p:cNvSpPr/>
              <p:nvPr/>
            </p:nvSpPr>
            <p:spPr>
              <a:xfrm>
                <a:off x="4076970" y="3434458"/>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7" name="Rectangle 96">
                <a:extLst>
                  <a:ext uri="{FF2B5EF4-FFF2-40B4-BE49-F238E27FC236}">
                    <a16:creationId xmlns:a16="http://schemas.microsoft.com/office/drawing/2014/main" id="{24487D0C-B709-22F0-4753-A158EF2A1D97}"/>
                  </a:ext>
                </a:extLst>
              </p:cNvPr>
              <p:cNvSpPr/>
              <p:nvPr/>
            </p:nvSpPr>
            <p:spPr>
              <a:xfrm>
                <a:off x="4073641" y="4210126"/>
                <a:ext cx="77755" cy="8240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93AB5246-370F-432E-B08C-626147129152}"/>
                  </a:ext>
                </a:extLst>
              </p:cNvPr>
              <p:cNvSpPr/>
              <p:nvPr/>
            </p:nvSpPr>
            <p:spPr>
              <a:xfrm>
                <a:off x="4073368" y="4299563"/>
                <a:ext cx="77755" cy="8240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3DE37B13-2DD3-BFB2-A18C-3BD5E96CD3E6}"/>
                  </a:ext>
                </a:extLst>
              </p:cNvPr>
              <p:cNvSpPr/>
              <p:nvPr/>
            </p:nvSpPr>
            <p:spPr>
              <a:xfrm>
                <a:off x="4078066" y="3864493"/>
                <a:ext cx="77755" cy="8240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3F9FF0D6-0A3F-7579-C2AE-00B40E02C8DE}"/>
                  </a:ext>
                </a:extLst>
              </p:cNvPr>
              <p:cNvSpPr/>
              <p:nvPr/>
            </p:nvSpPr>
            <p:spPr>
              <a:xfrm>
                <a:off x="4077314" y="3950665"/>
                <a:ext cx="77755" cy="8240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56">
                <a:extLst>
                  <a:ext uri="{FF2B5EF4-FFF2-40B4-BE49-F238E27FC236}">
                    <a16:creationId xmlns:a16="http://schemas.microsoft.com/office/drawing/2014/main" id="{102371EB-7BD1-96D7-FB3A-8D636E2FCE9B}"/>
                  </a:ext>
                </a:extLst>
              </p:cNvPr>
              <p:cNvSpPr/>
              <p:nvPr/>
            </p:nvSpPr>
            <p:spPr>
              <a:xfrm>
                <a:off x="4073368" y="3436750"/>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5" name="Freeform: Shape 57">
                <a:extLst>
                  <a:ext uri="{FF2B5EF4-FFF2-40B4-BE49-F238E27FC236}">
                    <a16:creationId xmlns:a16="http://schemas.microsoft.com/office/drawing/2014/main" id="{58574370-3190-5152-D320-2103B2A54006}"/>
                  </a:ext>
                </a:extLst>
              </p:cNvPr>
              <p:cNvSpPr/>
              <p:nvPr/>
            </p:nvSpPr>
            <p:spPr>
              <a:xfrm>
                <a:off x="4073368" y="3522921"/>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6" name="Freeform: Shape 58">
                <a:extLst>
                  <a:ext uri="{FF2B5EF4-FFF2-40B4-BE49-F238E27FC236}">
                    <a16:creationId xmlns:a16="http://schemas.microsoft.com/office/drawing/2014/main" id="{3EBB6735-5156-C747-5DDF-687D6A33A6A8}"/>
                  </a:ext>
                </a:extLst>
              </p:cNvPr>
              <p:cNvSpPr/>
              <p:nvPr/>
            </p:nvSpPr>
            <p:spPr>
              <a:xfrm>
                <a:off x="4073368" y="360909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7" name="Freeform: Shape 59">
                <a:extLst>
                  <a:ext uri="{FF2B5EF4-FFF2-40B4-BE49-F238E27FC236}">
                    <a16:creationId xmlns:a16="http://schemas.microsoft.com/office/drawing/2014/main" id="{5B158E9F-576C-5839-F068-3AC336A70A28}"/>
                  </a:ext>
                </a:extLst>
              </p:cNvPr>
              <p:cNvSpPr/>
              <p:nvPr/>
            </p:nvSpPr>
            <p:spPr>
              <a:xfrm>
                <a:off x="4073368" y="369526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 name="Freeform: Shape 60">
                <a:extLst>
                  <a:ext uri="{FF2B5EF4-FFF2-40B4-BE49-F238E27FC236}">
                    <a16:creationId xmlns:a16="http://schemas.microsoft.com/office/drawing/2014/main" id="{4DB8574A-69CF-97DE-6242-0280ECA6FEFE}"/>
                  </a:ext>
                </a:extLst>
              </p:cNvPr>
              <p:cNvSpPr/>
              <p:nvPr/>
            </p:nvSpPr>
            <p:spPr>
              <a:xfrm>
                <a:off x="4073368" y="378143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 name="Freeform: Shape 61">
                <a:extLst>
                  <a:ext uri="{FF2B5EF4-FFF2-40B4-BE49-F238E27FC236}">
                    <a16:creationId xmlns:a16="http://schemas.microsoft.com/office/drawing/2014/main" id="{1EA12808-6DB8-5D10-5DEE-6F1C1AF0299F}"/>
                  </a:ext>
                </a:extLst>
              </p:cNvPr>
              <p:cNvSpPr/>
              <p:nvPr/>
            </p:nvSpPr>
            <p:spPr>
              <a:xfrm>
                <a:off x="4073368" y="386747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0" name="Freeform: Shape 62">
                <a:extLst>
                  <a:ext uri="{FF2B5EF4-FFF2-40B4-BE49-F238E27FC236}">
                    <a16:creationId xmlns:a16="http://schemas.microsoft.com/office/drawing/2014/main" id="{9246226A-2BAD-6E2A-597A-7510FCF43769}"/>
                  </a:ext>
                </a:extLst>
              </p:cNvPr>
              <p:cNvSpPr/>
              <p:nvPr/>
            </p:nvSpPr>
            <p:spPr>
              <a:xfrm>
                <a:off x="4073368" y="395364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1" name="Freeform: Shape 63">
                <a:extLst>
                  <a:ext uri="{FF2B5EF4-FFF2-40B4-BE49-F238E27FC236}">
                    <a16:creationId xmlns:a16="http://schemas.microsoft.com/office/drawing/2014/main" id="{7215B206-8C67-CF7C-6997-E36E2781D9D0}"/>
                  </a:ext>
                </a:extLst>
              </p:cNvPr>
              <p:cNvSpPr/>
              <p:nvPr/>
            </p:nvSpPr>
            <p:spPr>
              <a:xfrm>
                <a:off x="4073368" y="4039817"/>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2" name="Freeform: Shape 64">
                <a:extLst>
                  <a:ext uri="{FF2B5EF4-FFF2-40B4-BE49-F238E27FC236}">
                    <a16:creationId xmlns:a16="http://schemas.microsoft.com/office/drawing/2014/main" id="{4859C2A4-E211-9938-C0E3-283FE06742F8}"/>
                  </a:ext>
                </a:extLst>
              </p:cNvPr>
              <p:cNvSpPr/>
              <p:nvPr/>
            </p:nvSpPr>
            <p:spPr>
              <a:xfrm>
                <a:off x="4073368" y="4125989"/>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 name="Freeform: Shape 65">
                <a:extLst>
                  <a:ext uri="{FF2B5EF4-FFF2-40B4-BE49-F238E27FC236}">
                    <a16:creationId xmlns:a16="http://schemas.microsoft.com/office/drawing/2014/main" id="{BD076C31-E7B2-01C9-EF32-7EF3152F3659}"/>
                  </a:ext>
                </a:extLst>
              </p:cNvPr>
              <p:cNvSpPr/>
              <p:nvPr/>
            </p:nvSpPr>
            <p:spPr>
              <a:xfrm>
                <a:off x="4073368" y="421216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4" name="Freeform: Shape 66">
                <a:extLst>
                  <a:ext uri="{FF2B5EF4-FFF2-40B4-BE49-F238E27FC236}">
                    <a16:creationId xmlns:a16="http://schemas.microsoft.com/office/drawing/2014/main" id="{51F75852-D6AA-59F7-5A0E-EB6F5D140CB8}"/>
                  </a:ext>
                </a:extLst>
              </p:cNvPr>
              <p:cNvSpPr/>
              <p:nvPr/>
            </p:nvSpPr>
            <p:spPr>
              <a:xfrm>
                <a:off x="4073368" y="429833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5" name="Freeform: Shape 67">
                <a:extLst>
                  <a:ext uri="{FF2B5EF4-FFF2-40B4-BE49-F238E27FC236}">
                    <a16:creationId xmlns:a16="http://schemas.microsoft.com/office/drawing/2014/main" id="{56F2702F-6795-18D2-B83D-7DCEFC8B5698}"/>
                  </a:ext>
                </a:extLst>
              </p:cNvPr>
              <p:cNvSpPr/>
              <p:nvPr/>
            </p:nvSpPr>
            <p:spPr>
              <a:xfrm>
                <a:off x="4073368" y="438450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 name="Freeform: Shape 68">
                <a:extLst>
                  <a:ext uri="{FF2B5EF4-FFF2-40B4-BE49-F238E27FC236}">
                    <a16:creationId xmlns:a16="http://schemas.microsoft.com/office/drawing/2014/main" id="{FB97EA15-AFF3-B819-55D0-878CCD9B3594}"/>
                  </a:ext>
                </a:extLst>
              </p:cNvPr>
              <p:cNvSpPr/>
              <p:nvPr/>
            </p:nvSpPr>
            <p:spPr>
              <a:xfrm>
                <a:off x="4073368" y="447054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 name="Freeform: Shape 69">
                <a:extLst>
                  <a:ext uri="{FF2B5EF4-FFF2-40B4-BE49-F238E27FC236}">
                    <a16:creationId xmlns:a16="http://schemas.microsoft.com/office/drawing/2014/main" id="{460F3FA5-6E4D-CCA0-650A-C7F4E5090586}"/>
                  </a:ext>
                </a:extLst>
              </p:cNvPr>
              <p:cNvSpPr/>
              <p:nvPr/>
            </p:nvSpPr>
            <p:spPr>
              <a:xfrm>
                <a:off x="4073368" y="455671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8" name="Freeform: Shape 70">
                <a:extLst>
                  <a:ext uri="{FF2B5EF4-FFF2-40B4-BE49-F238E27FC236}">
                    <a16:creationId xmlns:a16="http://schemas.microsoft.com/office/drawing/2014/main" id="{467868A7-5168-7415-D994-C7C7E23CC728}"/>
                  </a:ext>
                </a:extLst>
              </p:cNvPr>
              <p:cNvSpPr/>
              <p:nvPr/>
            </p:nvSpPr>
            <p:spPr>
              <a:xfrm>
                <a:off x="4073368" y="4642885"/>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9" name="Freeform: Shape 71">
                <a:extLst>
                  <a:ext uri="{FF2B5EF4-FFF2-40B4-BE49-F238E27FC236}">
                    <a16:creationId xmlns:a16="http://schemas.microsoft.com/office/drawing/2014/main" id="{E428C4B9-51E9-A0E6-EB37-6EB8717B0F08}"/>
                  </a:ext>
                </a:extLst>
              </p:cNvPr>
              <p:cNvSpPr/>
              <p:nvPr/>
            </p:nvSpPr>
            <p:spPr>
              <a:xfrm>
                <a:off x="4073368" y="472905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3" name="Freeform: Shape 72">
                <a:extLst>
                  <a:ext uri="{FF2B5EF4-FFF2-40B4-BE49-F238E27FC236}">
                    <a16:creationId xmlns:a16="http://schemas.microsoft.com/office/drawing/2014/main" id="{5A5F53BD-BACA-58C0-AA51-069F359D2385}"/>
                  </a:ext>
                </a:extLst>
              </p:cNvPr>
              <p:cNvSpPr/>
              <p:nvPr/>
            </p:nvSpPr>
            <p:spPr>
              <a:xfrm>
                <a:off x="4073368" y="4815228"/>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134" name="Group 133">
              <a:extLst>
                <a:ext uri="{FF2B5EF4-FFF2-40B4-BE49-F238E27FC236}">
                  <a16:creationId xmlns:a16="http://schemas.microsoft.com/office/drawing/2014/main" id="{CC978848-1962-4434-3FAC-E97392394BF5}"/>
                </a:ext>
              </a:extLst>
            </p:cNvPr>
            <p:cNvGrpSpPr/>
            <p:nvPr/>
          </p:nvGrpSpPr>
          <p:grpSpPr>
            <a:xfrm>
              <a:off x="3246464" y="3895009"/>
              <a:ext cx="1593084" cy="184666"/>
              <a:chOff x="3208475" y="3920573"/>
              <a:chExt cx="1593084" cy="184666"/>
            </a:xfrm>
          </p:grpSpPr>
          <p:sp>
            <p:nvSpPr>
              <p:cNvPr id="99" name="TextBox 98">
                <a:extLst>
                  <a:ext uri="{FF2B5EF4-FFF2-40B4-BE49-F238E27FC236}">
                    <a16:creationId xmlns:a16="http://schemas.microsoft.com/office/drawing/2014/main" id="{C232ECCD-909A-3C6D-38A1-021ADB16DC34}"/>
                  </a:ext>
                </a:extLst>
              </p:cNvPr>
              <p:cNvSpPr txBox="1"/>
              <p:nvPr/>
            </p:nvSpPr>
            <p:spPr>
              <a:xfrm>
                <a:off x="3208475" y="3920573"/>
                <a:ext cx="217972" cy="184666"/>
              </a:xfrm>
              <a:prstGeom prst="rect">
                <a:avLst/>
              </a:prstGeom>
              <a:noFill/>
            </p:spPr>
            <p:txBody>
              <a:bodyPr wrap="square" rtlCol="0">
                <a:spAutoFit/>
              </a:bodyPr>
              <a:lstStyle/>
              <a:p>
                <a:r>
                  <a:rPr lang="en-US" sz="600" dirty="0"/>
                  <a:t>0</a:t>
                </a:r>
              </a:p>
            </p:txBody>
          </p:sp>
          <p:sp>
            <p:nvSpPr>
              <p:cNvPr id="100" name="TextBox 99">
                <a:extLst>
                  <a:ext uri="{FF2B5EF4-FFF2-40B4-BE49-F238E27FC236}">
                    <a16:creationId xmlns:a16="http://schemas.microsoft.com/office/drawing/2014/main" id="{55A207FC-FB68-2FB4-E164-95D707E67C78}"/>
                  </a:ext>
                </a:extLst>
              </p:cNvPr>
              <p:cNvSpPr txBox="1"/>
              <p:nvPr/>
            </p:nvSpPr>
            <p:spPr>
              <a:xfrm>
                <a:off x="3295368" y="3920573"/>
                <a:ext cx="217972" cy="184666"/>
              </a:xfrm>
              <a:prstGeom prst="rect">
                <a:avLst/>
              </a:prstGeom>
              <a:noFill/>
            </p:spPr>
            <p:txBody>
              <a:bodyPr wrap="square" rtlCol="0">
                <a:spAutoFit/>
              </a:bodyPr>
              <a:lstStyle/>
              <a:p>
                <a:r>
                  <a:rPr lang="en-US" sz="600" dirty="0">
                    <a:ea typeface="+mj-ea"/>
                  </a:rPr>
                  <a:t>0</a:t>
                </a:r>
              </a:p>
            </p:txBody>
          </p:sp>
          <p:sp>
            <p:nvSpPr>
              <p:cNvPr id="101" name="TextBox 100">
                <a:extLst>
                  <a:ext uri="{FF2B5EF4-FFF2-40B4-BE49-F238E27FC236}">
                    <a16:creationId xmlns:a16="http://schemas.microsoft.com/office/drawing/2014/main" id="{3C6F7230-DFDB-091E-4072-54E4D1CA16AA}"/>
                  </a:ext>
                </a:extLst>
              </p:cNvPr>
              <p:cNvSpPr txBox="1"/>
              <p:nvPr/>
            </p:nvSpPr>
            <p:spPr>
              <a:xfrm>
                <a:off x="3380148" y="3920573"/>
                <a:ext cx="217972" cy="184666"/>
              </a:xfrm>
              <a:prstGeom prst="rect">
                <a:avLst/>
              </a:prstGeom>
              <a:noFill/>
            </p:spPr>
            <p:txBody>
              <a:bodyPr wrap="square" rtlCol="0">
                <a:spAutoFit/>
              </a:bodyPr>
              <a:lstStyle/>
              <a:p>
                <a:r>
                  <a:rPr lang="en-US" sz="600" dirty="0">
                    <a:ea typeface="+mj-ea"/>
                  </a:rPr>
                  <a:t>0</a:t>
                </a:r>
              </a:p>
            </p:txBody>
          </p:sp>
          <p:sp>
            <p:nvSpPr>
              <p:cNvPr id="102" name="TextBox 101">
                <a:extLst>
                  <a:ext uri="{FF2B5EF4-FFF2-40B4-BE49-F238E27FC236}">
                    <a16:creationId xmlns:a16="http://schemas.microsoft.com/office/drawing/2014/main" id="{F059DC27-C70A-768B-5720-C8A0DD72AF7E}"/>
                  </a:ext>
                </a:extLst>
              </p:cNvPr>
              <p:cNvSpPr txBox="1"/>
              <p:nvPr/>
            </p:nvSpPr>
            <p:spPr>
              <a:xfrm>
                <a:off x="3460605" y="3920573"/>
                <a:ext cx="217972" cy="184666"/>
              </a:xfrm>
              <a:prstGeom prst="rect">
                <a:avLst/>
              </a:prstGeom>
              <a:noFill/>
            </p:spPr>
            <p:txBody>
              <a:bodyPr wrap="square" rtlCol="0">
                <a:spAutoFit/>
              </a:bodyPr>
              <a:lstStyle/>
              <a:p>
                <a:r>
                  <a:rPr lang="en-US" sz="600" dirty="0">
                    <a:ea typeface="+mj-ea"/>
                  </a:rPr>
                  <a:t>0</a:t>
                </a:r>
              </a:p>
            </p:txBody>
          </p:sp>
          <p:sp>
            <p:nvSpPr>
              <p:cNvPr id="103" name="TextBox 102">
                <a:extLst>
                  <a:ext uri="{FF2B5EF4-FFF2-40B4-BE49-F238E27FC236}">
                    <a16:creationId xmlns:a16="http://schemas.microsoft.com/office/drawing/2014/main" id="{C2A56890-4F07-B1D7-98B8-8EDB82045EC2}"/>
                  </a:ext>
                </a:extLst>
              </p:cNvPr>
              <p:cNvSpPr txBox="1"/>
              <p:nvPr/>
            </p:nvSpPr>
            <p:spPr>
              <a:xfrm>
                <a:off x="3547498" y="3920573"/>
                <a:ext cx="217972" cy="184666"/>
              </a:xfrm>
              <a:prstGeom prst="rect">
                <a:avLst/>
              </a:prstGeom>
              <a:noFill/>
            </p:spPr>
            <p:txBody>
              <a:bodyPr wrap="square" rtlCol="0">
                <a:spAutoFit/>
              </a:bodyPr>
              <a:lstStyle/>
              <a:p>
                <a:r>
                  <a:rPr lang="en-US" sz="600" dirty="0">
                    <a:ea typeface="+mj-ea"/>
                  </a:rPr>
                  <a:t>0</a:t>
                </a:r>
              </a:p>
            </p:txBody>
          </p:sp>
          <p:sp>
            <p:nvSpPr>
              <p:cNvPr id="104" name="TextBox 103">
                <a:extLst>
                  <a:ext uri="{FF2B5EF4-FFF2-40B4-BE49-F238E27FC236}">
                    <a16:creationId xmlns:a16="http://schemas.microsoft.com/office/drawing/2014/main" id="{F44B9E34-6B16-B473-CDB7-AA74DC460D60}"/>
                  </a:ext>
                </a:extLst>
              </p:cNvPr>
              <p:cNvSpPr txBox="1"/>
              <p:nvPr/>
            </p:nvSpPr>
            <p:spPr>
              <a:xfrm>
                <a:off x="3632278" y="3920573"/>
                <a:ext cx="217972" cy="184666"/>
              </a:xfrm>
              <a:prstGeom prst="rect">
                <a:avLst/>
              </a:prstGeom>
              <a:noFill/>
            </p:spPr>
            <p:txBody>
              <a:bodyPr wrap="square" rtlCol="0">
                <a:spAutoFit/>
              </a:bodyPr>
              <a:lstStyle/>
              <a:p>
                <a:r>
                  <a:rPr lang="en-US" sz="600" dirty="0">
                    <a:ea typeface="+mj-ea"/>
                  </a:rPr>
                  <a:t>1</a:t>
                </a:r>
              </a:p>
            </p:txBody>
          </p:sp>
          <p:sp>
            <p:nvSpPr>
              <p:cNvPr id="105" name="TextBox 104">
                <a:extLst>
                  <a:ext uri="{FF2B5EF4-FFF2-40B4-BE49-F238E27FC236}">
                    <a16:creationId xmlns:a16="http://schemas.microsoft.com/office/drawing/2014/main" id="{2EBFE865-0A44-219D-29B8-DEA71A4B5D1C}"/>
                  </a:ext>
                </a:extLst>
              </p:cNvPr>
              <p:cNvSpPr txBox="1"/>
              <p:nvPr/>
            </p:nvSpPr>
            <p:spPr>
              <a:xfrm>
                <a:off x="3725456" y="3920573"/>
                <a:ext cx="217972" cy="184666"/>
              </a:xfrm>
              <a:prstGeom prst="rect">
                <a:avLst/>
              </a:prstGeom>
              <a:noFill/>
            </p:spPr>
            <p:txBody>
              <a:bodyPr wrap="square" rtlCol="0">
                <a:spAutoFit/>
              </a:bodyPr>
              <a:lstStyle/>
              <a:p>
                <a:r>
                  <a:rPr lang="en-US" sz="600" dirty="0">
                    <a:ea typeface="+mj-ea"/>
                  </a:rPr>
                  <a:t>1</a:t>
                </a:r>
              </a:p>
            </p:txBody>
          </p:sp>
          <p:sp>
            <p:nvSpPr>
              <p:cNvPr id="106" name="TextBox 105">
                <a:extLst>
                  <a:ext uri="{FF2B5EF4-FFF2-40B4-BE49-F238E27FC236}">
                    <a16:creationId xmlns:a16="http://schemas.microsoft.com/office/drawing/2014/main" id="{D1086B7E-0E37-A9C5-D7B9-9C5A5A9B2F22}"/>
                  </a:ext>
                </a:extLst>
              </p:cNvPr>
              <p:cNvSpPr txBox="1"/>
              <p:nvPr/>
            </p:nvSpPr>
            <p:spPr>
              <a:xfrm>
                <a:off x="3812349" y="3920573"/>
                <a:ext cx="217972" cy="184666"/>
              </a:xfrm>
              <a:prstGeom prst="rect">
                <a:avLst/>
              </a:prstGeom>
              <a:noFill/>
            </p:spPr>
            <p:txBody>
              <a:bodyPr wrap="square" rtlCol="0">
                <a:spAutoFit/>
              </a:bodyPr>
              <a:lstStyle/>
              <a:p>
                <a:r>
                  <a:rPr lang="en-US" sz="600" dirty="0">
                    <a:ea typeface="+mj-ea"/>
                  </a:rPr>
                  <a:t>0</a:t>
                </a:r>
              </a:p>
            </p:txBody>
          </p:sp>
          <p:sp>
            <p:nvSpPr>
              <p:cNvPr id="107" name="TextBox 106">
                <a:extLst>
                  <a:ext uri="{FF2B5EF4-FFF2-40B4-BE49-F238E27FC236}">
                    <a16:creationId xmlns:a16="http://schemas.microsoft.com/office/drawing/2014/main" id="{7E76815F-EE77-0AF5-7D51-EEE57CDECC95}"/>
                  </a:ext>
                </a:extLst>
              </p:cNvPr>
              <p:cNvSpPr txBox="1"/>
              <p:nvPr/>
            </p:nvSpPr>
            <p:spPr>
              <a:xfrm>
                <a:off x="3897129" y="3920573"/>
                <a:ext cx="217972" cy="184666"/>
              </a:xfrm>
              <a:prstGeom prst="rect">
                <a:avLst/>
              </a:prstGeom>
              <a:noFill/>
            </p:spPr>
            <p:txBody>
              <a:bodyPr wrap="square" rtlCol="0">
                <a:spAutoFit/>
              </a:bodyPr>
              <a:lstStyle/>
              <a:p>
                <a:r>
                  <a:rPr lang="en-US" sz="600" dirty="0">
                    <a:ea typeface="+mj-ea"/>
                  </a:rPr>
                  <a:t>0</a:t>
                </a:r>
              </a:p>
            </p:txBody>
          </p:sp>
          <p:sp>
            <p:nvSpPr>
              <p:cNvPr id="108" name="TextBox 107">
                <a:extLst>
                  <a:ext uri="{FF2B5EF4-FFF2-40B4-BE49-F238E27FC236}">
                    <a16:creationId xmlns:a16="http://schemas.microsoft.com/office/drawing/2014/main" id="{C0FD4E74-2950-D895-0DCD-3E24FB5967F8}"/>
                  </a:ext>
                </a:extLst>
              </p:cNvPr>
              <p:cNvSpPr txBox="1"/>
              <p:nvPr/>
            </p:nvSpPr>
            <p:spPr>
              <a:xfrm>
                <a:off x="3984830" y="3920573"/>
                <a:ext cx="217972" cy="184666"/>
              </a:xfrm>
              <a:prstGeom prst="rect">
                <a:avLst/>
              </a:prstGeom>
              <a:noFill/>
            </p:spPr>
            <p:txBody>
              <a:bodyPr wrap="square" rtlCol="0">
                <a:spAutoFit/>
              </a:bodyPr>
              <a:lstStyle/>
              <a:p>
                <a:r>
                  <a:rPr lang="en-US" sz="600" dirty="0">
                    <a:ea typeface="+mj-ea"/>
                  </a:rPr>
                  <a:t>1</a:t>
                </a:r>
              </a:p>
            </p:txBody>
          </p:sp>
          <p:sp>
            <p:nvSpPr>
              <p:cNvPr id="109" name="TextBox 108">
                <a:extLst>
                  <a:ext uri="{FF2B5EF4-FFF2-40B4-BE49-F238E27FC236}">
                    <a16:creationId xmlns:a16="http://schemas.microsoft.com/office/drawing/2014/main" id="{B33ABA11-098C-EDFA-AE62-BF04141F9FC9}"/>
                  </a:ext>
                </a:extLst>
              </p:cNvPr>
              <p:cNvSpPr txBox="1"/>
              <p:nvPr/>
            </p:nvSpPr>
            <p:spPr>
              <a:xfrm>
                <a:off x="4071723" y="3920573"/>
                <a:ext cx="217972" cy="184666"/>
              </a:xfrm>
              <a:prstGeom prst="rect">
                <a:avLst/>
              </a:prstGeom>
              <a:noFill/>
            </p:spPr>
            <p:txBody>
              <a:bodyPr wrap="square" rtlCol="0">
                <a:spAutoFit/>
              </a:bodyPr>
              <a:lstStyle/>
              <a:p>
                <a:r>
                  <a:rPr lang="en-US" sz="600" dirty="0">
                    <a:ea typeface="+mj-ea"/>
                  </a:rPr>
                  <a:t>1</a:t>
                </a:r>
              </a:p>
            </p:txBody>
          </p:sp>
          <p:sp>
            <p:nvSpPr>
              <p:cNvPr id="110" name="TextBox 109">
                <a:extLst>
                  <a:ext uri="{FF2B5EF4-FFF2-40B4-BE49-F238E27FC236}">
                    <a16:creationId xmlns:a16="http://schemas.microsoft.com/office/drawing/2014/main" id="{593A8F1F-3C9F-33B6-36C2-0D965216CD45}"/>
                  </a:ext>
                </a:extLst>
              </p:cNvPr>
              <p:cNvSpPr txBox="1"/>
              <p:nvPr/>
            </p:nvSpPr>
            <p:spPr>
              <a:xfrm>
                <a:off x="4156503" y="3920573"/>
                <a:ext cx="217972" cy="184666"/>
              </a:xfrm>
              <a:prstGeom prst="rect">
                <a:avLst/>
              </a:prstGeom>
              <a:noFill/>
            </p:spPr>
            <p:txBody>
              <a:bodyPr wrap="square" rtlCol="0">
                <a:spAutoFit/>
              </a:bodyPr>
              <a:lstStyle/>
              <a:p>
                <a:r>
                  <a:rPr lang="en-US" sz="600" dirty="0">
                    <a:ea typeface="+mj-ea"/>
                  </a:rPr>
                  <a:t>0</a:t>
                </a:r>
              </a:p>
            </p:txBody>
          </p:sp>
          <p:sp>
            <p:nvSpPr>
              <p:cNvPr id="111" name="TextBox 110">
                <a:extLst>
                  <a:ext uri="{FF2B5EF4-FFF2-40B4-BE49-F238E27FC236}">
                    <a16:creationId xmlns:a16="http://schemas.microsoft.com/office/drawing/2014/main" id="{81F65C47-3572-DB23-F219-F239762766C0}"/>
                  </a:ext>
                </a:extLst>
              </p:cNvPr>
              <p:cNvSpPr txBox="1"/>
              <p:nvPr/>
            </p:nvSpPr>
            <p:spPr>
              <a:xfrm>
                <a:off x="4243193" y="3920573"/>
                <a:ext cx="217972" cy="184666"/>
              </a:xfrm>
              <a:prstGeom prst="rect">
                <a:avLst/>
              </a:prstGeom>
              <a:noFill/>
            </p:spPr>
            <p:txBody>
              <a:bodyPr wrap="square" rtlCol="0">
                <a:spAutoFit/>
              </a:bodyPr>
              <a:lstStyle/>
              <a:p>
                <a:r>
                  <a:rPr lang="en-US" sz="600" dirty="0">
                    <a:ea typeface="+mj-ea"/>
                  </a:rPr>
                  <a:t>0</a:t>
                </a:r>
              </a:p>
            </p:txBody>
          </p:sp>
          <p:sp>
            <p:nvSpPr>
              <p:cNvPr id="112" name="TextBox 111">
                <a:extLst>
                  <a:ext uri="{FF2B5EF4-FFF2-40B4-BE49-F238E27FC236}">
                    <a16:creationId xmlns:a16="http://schemas.microsoft.com/office/drawing/2014/main" id="{9595DBA3-074F-0531-04EF-9913AEF1AF72}"/>
                  </a:ext>
                </a:extLst>
              </p:cNvPr>
              <p:cNvSpPr txBox="1"/>
              <p:nvPr/>
            </p:nvSpPr>
            <p:spPr>
              <a:xfrm>
                <a:off x="4330086" y="3920573"/>
                <a:ext cx="217972" cy="184666"/>
              </a:xfrm>
              <a:prstGeom prst="rect">
                <a:avLst/>
              </a:prstGeom>
              <a:noFill/>
            </p:spPr>
            <p:txBody>
              <a:bodyPr wrap="square" rtlCol="0">
                <a:spAutoFit/>
              </a:bodyPr>
              <a:lstStyle/>
              <a:p>
                <a:r>
                  <a:rPr lang="en-US" sz="600" dirty="0">
                    <a:ea typeface="+mj-ea"/>
                  </a:rPr>
                  <a:t>0</a:t>
                </a:r>
              </a:p>
            </p:txBody>
          </p:sp>
          <p:sp>
            <p:nvSpPr>
              <p:cNvPr id="113" name="TextBox 112">
                <a:extLst>
                  <a:ext uri="{FF2B5EF4-FFF2-40B4-BE49-F238E27FC236}">
                    <a16:creationId xmlns:a16="http://schemas.microsoft.com/office/drawing/2014/main" id="{15533B9F-FC38-20F3-E7B7-871BE5398567}"/>
                  </a:ext>
                </a:extLst>
              </p:cNvPr>
              <p:cNvSpPr txBox="1"/>
              <p:nvPr/>
            </p:nvSpPr>
            <p:spPr>
              <a:xfrm>
                <a:off x="4414866" y="3920573"/>
                <a:ext cx="217972" cy="184666"/>
              </a:xfrm>
              <a:prstGeom prst="rect">
                <a:avLst/>
              </a:prstGeom>
              <a:noFill/>
            </p:spPr>
            <p:txBody>
              <a:bodyPr wrap="square" rtlCol="0">
                <a:spAutoFit/>
              </a:bodyPr>
              <a:lstStyle/>
              <a:p>
                <a:r>
                  <a:rPr lang="en-US" sz="600" dirty="0">
                    <a:ea typeface="+mj-ea"/>
                  </a:rPr>
                  <a:t>0</a:t>
                </a:r>
              </a:p>
            </p:txBody>
          </p:sp>
          <p:sp>
            <p:nvSpPr>
              <p:cNvPr id="114" name="TextBox 113">
                <a:extLst>
                  <a:ext uri="{FF2B5EF4-FFF2-40B4-BE49-F238E27FC236}">
                    <a16:creationId xmlns:a16="http://schemas.microsoft.com/office/drawing/2014/main" id="{1E20E633-40BD-7F1F-4C59-BA4641D22CBD}"/>
                  </a:ext>
                </a:extLst>
              </p:cNvPr>
              <p:cNvSpPr txBox="1"/>
              <p:nvPr/>
            </p:nvSpPr>
            <p:spPr>
              <a:xfrm>
                <a:off x="4496694" y="3920573"/>
                <a:ext cx="217972" cy="184666"/>
              </a:xfrm>
              <a:prstGeom prst="rect">
                <a:avLst/>
              </a:prstGeom>
              <a:noFill/>
            </p:spPr>
            <p:txBody>
              <a:bodyPr wrap="square" rtlCol="0">
                <a:spAutoFit/>
              </a:bodyPr>
              <a:lstStyle/>
              <a:p>
                <a:r>
                  <a:rPr lang="en-US" sz="600" dirty="0">
                    <a:ea typeface="+mj-ea"/>
                  </a:rPr>
                  <a:t>0</a:t>
                </a:r>
              </a:p>
            </p:txBody>
          </p:sp>
          <p:sp>
            <p:nvSpPr>
              <p:cNvPr id="115" name="TextBox 114">
                <a:extLst>
                  <a:ext uri="{FF2B5EF4-FFF2-40B4-BE49-F238E27FC236}">
                    <a16:creationId xmlns:a16="http://schemas.microsoft.com/office/drawing/2014/main" id="{4A2C9041-AA99-8511-8FA9-0E60A2A97762}"/>
                  </a:ext>
                </a:extLst>
              </p:cNvPr>
              <p:cNvSpPr txBox="1"/>
              <p:nvPr/>
            </p:nvSpPr>
            <p:spPr>
              <a:xfrm>
                <a:off x="4583587" y="3920573"/>
                <a:ext cx="217972" cy="184666"/>
              </a:xfrm>
              <a:prstGeom prst="rect">
                <a:avLst/>
              </a:prstGeom>
              <a:noFill/>
            </p:spPr>
            <p:txBody>
              <a:bodyPr wrap="square" rtlCol="0">
                <a:spAutoFit/>
              </a:bodyPr>
              <a:lstStyle/>
              <a:p>
                <a:r>
                  <a:rPr lang="en-US" sz="600" dirty="0">
                    <a:ea typeface="+mj-ea"/>
                  </a:rPr>
                  <a:t>0</a:t>
                </a:r>
              </a:p>
            </p:txBody>
          </p:sp>
        </p:grpSp>
        <p:sp>
          <p:nvSpPr>
            <p:cNvPr id="145" name="TextBox 144">
              <a:extLst>
                <a:ext uri="{FF2B5EF4-FFF2-40B4-BE49-F238E27FC236}">
                  <a16:creationId xmlns:a16="http://schemas.microsoft.com/office/drawing/2014/main" id="{C69ECD86-7D0F-9AA8-4C80-CB50C229679C}"/>
                </a:ext>
              </a:extLst>
            </p:cNvPr>
            <p:cNvSpPr txBox="1"/>
            <p:nvPr/>
          </p:nvSpPr>
          <p:spPr>
            <a:xfrm>
              <a:off x="3682931" y="4129323"/>
              <a:ext cx="736099" cy="307777"/>
            </a:xfrm>
            <a:prstGeom prst="rect">
              <a:avLst/>
            </a:prstGeom>
            <a:noFill/>
          </p:spPr>
          <p:txBody>
            <a:bodyPr wrap="none" rtlCol="0">
              <a:spAutoFit/>
            </a:bodyPr>
            <a:lstStyle/>
            <a:p>
              <a:pPr algn="ctr"/>
              <a:r>
                <a:rPr lang="en-US" sz="1400" dirty="0"/>
                <a:t>Bit-field</a:t>
              </a:r>
            </a:p>
          </p:txBody>
        </p:sp>
      </p:grpSp>
      <p:grpSp>
        <p:nvGrpSpPr>
          <p:cNvPr id="241" name="Group 240">
            <a:extLst>
              <a:ext uri="{FF2B5EF4-FFF2-40B4-BE49-F238E27FC236}">
                <a16:creationId xmlns:a16="http://schemas.microsoft.com/office/drawing/2014/main" id="{E85F5F2B-52CD-DFD8-6FAC-14AC9C537567}"/>
              </a:ext>
            </a:extLst>
          </p:cNvPr>
          <p:cNvGrpSpPr/>
          <p:nvPr/>
        </p:nvGrpSpPr>
        <p:grpSpPr>
          <a:xfrm>
            <a:off x="4839548" y="3894276"/>
            <a:ext cx="503893" cy="537232"/>
            <a:chOff x="4839548" y="3894276"/>
            <a:chExt cx="503893" cy="537232"/>
          </a:xfrm>
        </p:grpSpPr>
        <p:cxnSp>
          <p:nvCxnSpPr>
            <p:cNvPr id="136" name="Straight Arrow Connector 135">
              <a:extLst>
                <a:ext uri="{FF2B5EF4-FFF2-40B4-BE49-F238E27FC236}">
                  <a16:creationId xmlns:a16="http://schemas.microsoft.com/office/drawing/2014/main" id="{0390DA41-5C21-A6F7-657D-27C33F44E06B}"/>
                </a:ext>
              </a:extLst>
            </p:cNvPr>
            <p:cNvCxnSpPr>
              <a:cxnSpLocks/>
            </p:cNvCxnSpPr>
            <p:nvPr/>
          </p:nvCxnSpPr>
          <p:spPr>
            <a:xfrm>
              <a:off x="4839548" y="4079675"/>
              <a:ext cx="163263" cy="0"/>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74267C00-73FF-7118-C49A-55CE5014705F}"/>
                </a:ext>
              </a:extLst>
            </p:cNvPr>
            <p:cNvSpPr/>
            <p:nvPr/>
          </p:nvSpPr>
          <p:spPr>
            <a:xfrm>
              <a:off x="5067835" y="4040797"/>
              <a:ext cx="77755" cy="77755"/>
            </a:xfrm>
            <a:prstGeom prst="rect">
              <a:avLst/>
            </a:prstGeom>
            <a:solidFill>
              <a:srgbClr val="A1B8BE"/>
            </a:solidFill>
            <a:ln w="19050">
              <a:solidFill>
                <a:srgbClr val="8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CFB43831-2C45-B916-783D-AA0EF2895CDB}"/>
                </a:ext>
              </a:extLst>
            </p:cNvPr>
            <p:cNvSpPr txBox="1"/>
            <p:nvPr/>
          </p:nvSpPr>
          <p:spPr>
            <a:xfrm>
              <a:off x="4900681" y="3894276"/>
              <a:ext cx="406550" cy="184666"/>
            </a:xfrm>
            <a:prstGeom prst="rect">
              <a:avLst/>
            </a:prstGeom>
            <a:noFill/>
          </p:spPr>
          <p:txBody>
            <a:bodyPr wrap="square" rtlCol="0">
              <a:spAutoFit/>
            </a:bodyPr>
            <a:lstStyle/>
            <a:p>
              <a:pPr algn="ctr"/>
              <a:r>
                <a:rPr lang="en-US" sz="600" dirty="0">
                  <a:ea typeface="+mj-ea"/>
                </a:rPr>
                <a:t>3264</a:t>
              </a:r>
            </a:p>
          </p:txBody>
        </p:sp>
        <p:sp>
          <p:nvSpPr>
            <p:cNvPr id="146" name="TextBox 145">
              <a:extLst>
                <a:ext uri="{FF2B5EF4-FFF2-40B4-BE49-F238E27FC236}">
                  <a16:creationId xmlns:a16="http://schemas.microsoft.com/office/drawing/2014/main" id="{26F2B654-4BF4-A13F-5E48-8C5229440C26}"/>
                </a:ext>
              </a:extLst>
            </p:cNvPr>
            <p:cNvSpPr txBox="1"/>
            <p:nvPr/>
          </p:nvSpPr>
          <p:spPr>
            <a:xfrm>
              <a:off x="4891073" y="4123731"/>
              <a:ext cx="452368" cy="307777"/>
            </a:xfrm>
            <a:prstGeom prst="rect">
              <a:avLst/>
            </a:prstGeom>
            <a:noFill/>
          </p:spPr>
          <p:txBody>
            <a:bodyPr wrap="none" rtlCol="0">
              <a:spAutoFit/>
            </a:bodyPr>
            <a:lstStyle/>
            <a:p>
              <a:pPr algn="ctr"/>
              <a:r>
                <a:rPr lang="en-US" sz="1400" dirty="0" err="1"/>
                <a:t>uint</a:t>
              </a:r>
              <a:endParaRPr lang="en-US" sz="1400" dirty="0"/>
            </a:p>
          </p:txBody>
        </p:sp>
      </p:grpSp>
      <p:grpSp>
        <p:nvGrpSpPr>
          <p:cNvPr id="245" name="Group 244">
            <a:extLst>
              <a:ext uri="{FF2B5EF4-FFF2-40B4-BE49-F238E27FC236}">
                <a16:creationId xmlns:a16="http://schemas.microsoft.com/office/drawing/2014/main" id="{BE88FEDD-6DF5-DF22-44B2-A547494BD26E}"/>
              </a:ext>
            </a:extLst>
          </p:cNvPr>
          <p:cNvGrpSpPr/>
          <p:nvPr/>
        </p:nvGrpSpPr>
        <p:grpSpPr>
          <a:xfrm>
            <a:off x="6140484" y="2048119"/>
            <a:ext cx="4833257" cy="3924299"/>
            <a:chOff x="6140484" y="2048119"/>
            <a:chExt cx="4833257" cy="3924299"/>
          </a:xfrm>
        </p:grpSpPr>
        <p:sp>
          <p:nvSpPr>
            <p:cNvPr id="149" name="Rectangle 148">
              <a:extLst>
                <a:ext uri="{FF2B5EF4-FFF2-40B4-BE49-F238E27FC236}">
                  <a16:creationId xmlns:a16="http://schemas.microsoft.com/office/drawing/2014/main" id="{A6A67082-C5A0-060F-D45C-E4F43254009F}"/>
                </a:ext>
              </a:extLst>
            </p:cNvPr>
            <p:cNvSpPr/>
            <p:nvPr/>
          </p:nvSpPr>
          <p:spPr>
            <a:xfrm>
              <a:off x="6140484" y="2048119"/>
              <a:ext cx="4833257" cy="3558170"/>
            </a:xfrm>
            <a:prstGeom prst="rect">
              <a:avLst/>
            </a:prstGeom>
            <a:solidFill>
              <a:srgbClr val="A1B8B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extBox 150">
              <a:extLst>
                <a:ext uri="{FF2B5EF4-FFF2-40B4-BE49-F238E27FC236}">
                  <a16:creationId xmlns:a16="http://schemas.microsoft.com/office/drawing/2014/main" id="{27D0A42B-CE08-4BEE-B790-11B93274AC45}"/>
                </a:ext>
              </a:extLst>
            </p:cNvPr>
            <p:cNvSpPr txBox="1"/>
            <p:nvPr/>
          </p:nvSpPr>
          <p:spPr>
            <a:xfrm>
              <a:off x="8076455" y="5603086"/>
              <a:ext cx="872355" cy="369332"/>
            </a:xfrm>
            <a:prstGeom prst="rect">
              <a:avLst/>
            </a:prstGeom>
            <a:noFill/>
          </p:spPr>
          <p:txBody>
            <a:bodyPr wrap="none" rtlCol="0">
              <a:spAutoFit/>
            </a:bodyPr>
            <a:lstStyle/>
            <a:p>
              <a:pPr algn="ctr"/>
              <a:r>
                <a:rPr lang="en-US" dirty="0"/>
                <a:t>Tracing</a:t>
              </a:r>
            </a:p>
          </p:txBody>
        </p:sp>
        <p:sp>
          <p:nvSpPr>
            <p:cNvPr id="152" name="Freeform: Shape 8">
              <a:extLst>
                <a:ext uri="{FF2B5EF4-FFF2-40B4-BE49-F238E27FC236}">
                  <a16:creationId xmlns:a16="http://schemas.microsoft.com/office/drawing/2014/main" id="{2BDBD859-A672-C9BF-87B3-75C4264A2DE4}"/>
                </a:ext>
              </a:extLst>
            </p:cNvPr>
            <p:cNvSpPr/>
            <p:nvPr/>
          </p:nvSpPr>
          <p:spPr>
            <a:xfrm>
              <a:off x="6673974" y="2106504"/>
              <a:ext cx="1481216" cy="1478544"/>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3" name="Freeform: Shape 9">
              <a:extLst>
                <a:ext uri="{FF2B5EF4-FFF2-40B4-BE49-F238E27FC236}">
                  <a16:creationId xmlns:a16="http://schemas.microsoft.com/office/drawing/2014/main" id="{B90F00DD-6CA8-DA84-CAE5-BA8B7801D203}"/>
                </a:ext>
              </a:extLst>
            </p:cNvPr>
            <p:cNvSpPr/>
            <p:nvPr/>
          </p:nvSpPr>
          <p:spPr>
            <a:xfrm>
              <a:off x="6940772" y="2370763"/>
              <a:ext cx="861448" cy="86144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54" name="Graphic 610">
              <a:extLst>
                <a:ext uri="{FF2B5EF4-FFF2-40B4-BE49-F238E27FC236}">
                  <a16:creationId xmlns:a16="http://schemas.microsoft.com/office/drawing/2014/main" id="{21FB5FD1-AC92-D1FB-714D-C2C858AD76A0}"/>
                </a:ext>
              </a:extLst>
            </p:cNvPr>
            <p:cNvGrpSpPr/>
            <p:nvPr/>
          </p:nvGrpSpPr>
          <p:grpSpPr>
            <a:xfrm>
              <a:off x="6682257" y="2112249"/>
              <a:ext cx="1464650" cy="1464650"/>
              <a:chOff x="961545" y="3606567"/>
              <a:chExt cx="1684454" cy="1684454"/>
            </a:xfrm>
            <a:noFill/>
          </p:grpSpPr>
          <p:sp>
            <p:nvSpPr>
              <p:cNvPr id="155" name="Freeform: Shape 13">
                <a:extLst>
                  <a:ext uri="{FF2B5EF4-FFF2-40B4-BE49-F238E27FC236}">
                    <a16:creationId xmlns:a16="http://schemas.microsoft.com/office/drawing/2014/main" id="{AAD0B4F4-22D4-A752-78D7-C31851D358DD}"/>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6" name="Freeform: Shape 14">
                <a:extLst>
                  <a:ext uri="{FF2B5EF4-FFF2-40B4-BE49-F238E27FC236}">
                    <a16:creationId xmlns:a16="http://schemas.microsoft.com/office/drawing/2014/main" id="{713E475B-5BDE-DAE1-1D70-B699B6BF7A22}"/>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7" name="Freeform: Shape 15">
                <a:extLst>
                  <a:ext uri="{FF2B5EF4-FFF2-40B4-BE49-F238E27FC236}">
                    <a16:creationId xmlns:a16="http://schemas.microsoft.com/office/drawing/2014/main" id="{620ED35B-DC1A-1F53-F552-328C0E7ABE63}"/>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8" name="Freeform: Shape 16">
                <a:extLst>
                  <a:ext uri="{FF2B5EF4-FFF2-40B4-BE49-F238E27FC236}">
                    <a16:creationId xmlns:a16="http://schemas.microsoft.com/office/drawing/2014/main" id="{C6F624B1-7109-7761-50F3-44E57D022683}"/>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9" name="Freeform: Shape 17">
                <a:extLst>
                  <a:ext uri="{FF2B5EF4-FFF2-40B4-BE49-F238E27FC236}">
                    <a16:creationId xmlns:a16="http://schemas.microsoft.com/office/drawing/2014/main" id="{B11D530C-60A4-F339-2684-E5571EF8B8E6}"/>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0" name="Freeform: Shape 18">
                <a:extLst>
                  <a:ext uri="{FF2B5EF4-FFF2-40B4-BE49-F238E27FC236}">
                    <a16:creationId xmlns:a16="http://schemas.microsoft.com/office/drawing/2014/main" id="{55C1312B-0DFB-D317-4129-7C2EA535B118}"/>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1" name="Freeform: Shape 19">
                <a:extLst>
                  <a:ext uri="{FF2B5EF4-FFF2-40B4-BE49-F238E27FC236}">
                    <a16:creationId xmlns:a16="http://schemas.microsoft.com/office/drawing/2014/main" id="{9B86DFA5-3125-D73B-5E64-C79F41EB1050}"/>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2" name="Freeform: Shape 20">
                <a:extLst>
                  <a:ext uri="{FF2B5EF4-FFF2-40B4-BE49-F238E27FC236}">
                    <a16:creationId xmlns:a16="http://schemas.microsoft.com/office/drawing/2014/main" id="{B39207E3-24F2-4117-5BE6-F0875A06FC0D}"/>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3" name="Freeform: Shape 21">
                <a:extLst>
                  <a:ext uri="{FF2B5EF4-FFF2-40B4-BE49-F238E27FC236}">
                    <a16:creationId xmlns:a16="http://schemas.microsoft.com/office/drawing/2014/main" id="{C09BFF9C-AA38-CEE6-9409-5936969B7B6B}"/>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4" name="Freeform: Shape 22">
                <a:extLst>
                  <a:ext uri="{FF2B5EF4-FFF2-40B4-BE49-F238E27FC236}">
                    <a16:creationId xmlns:a16="http://schemas.microsoft.com/office/drawing/2014/main" id="{85A53A9B-0DDA-FE45-7FDD-9AAD9EE8DE1F}"/>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5" name="Freeform: Shape 23">
                <a:extLst>
                  <a:ext uri="{FF2B5EF4-FFF2-40B4-BE49-F238E27FC236}">
                    <a16:creationId xmlns:a16="http://schemas.microsoft.com/office/drawing/2014/main" id="{156C6A03-DBEB-4BB6-20BA-2505A644BA49}"/>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6" name="Freeform: Shape 24">
                <a:extLst>
                  <a:ext uri="{FF2B5EF4-FFF2-40B4-BE49-F238E27FC236}">
                    <a16:creationId xmlns:a16="http://schemas.microsoft.com/office/drawing/2014/main" id="{8020388B-3B4E-A0D9-31A3-EA26FE822D7E}"/>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7" name="Freeform: Shape 25">
                <a:extLst>
                  <a:ext uri="{FF2B5EF4-FFF2-40B4-BE49-F238E27FC236}">
                    <a16:creationId xmlns:a16="http://schemas.microsoft.com/office/drawing/2014/main" id="{1A3BD9CB-1960-1564-1352-008FD199C95C}"/>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8" name="Freeform: Shape 26">
                <a:extLst>
                  <a:ext uri="{FF2B5EF4-FFF2-40B4-BE49-F238E27FC236}">
                    <a16:creationId xmlns:a16="http://schemas.microsoft.com/office/drawing/2014/main" id="{E12B3822-C3C8-816F-1807-701B263FF34E}"/>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9" name="Freeform: Shape 27">
                <a:extLst>
                  <a:ext uri="{FF2B5EF4-FFF2-40B4-BE49-F238E27FC236}">
                    <a16:creationId xmlns:a16="http://schemas.microsoft.com/office/drawing/2014/main" id="{F35057E2-6B68-9BFC-CCD0-201246EF0301}"/>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0" name="Freeform: Shape 28">
                <a:extLst>
                  <a:ext uri="{FF2B5EF4-FFF2-40B4-BE49-F238E27FC236}">
                    <a16:creationId xmlns:a16="http://schemas.microsoft.com/office/drawing/2014/main" id="{C12B9035-C1C9-7B53-1012-1FC71413B257}"/>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1" name="Freeform: Shape 29">
                <a:extLst>
                  <a:ext uri="{FF2B5EF4-FFF2-40B4-BE49-F238E27FC236}">
                    <a16:creationId xmlns:a16="http://schemas.microsoft.com/office/drawing/2014/main" id="{6CF18601-531E-C83D-7495-D91E1BDD9C6D}"/>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2" name="Freeform: Shape 30">
                <a:extLst>
                  <a:ext uri="{FF2B5EF4-FFF2-40B4-BE49-F238E27FC236}">
                    <a16:creationId xmlns:a16="http://schemas.microsoft.com/office/drawing/2014/main" id="{09FB2339-A093-BB24-BFC6-57E2F4D9644D}"/>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3" name="Freeform: Shape 31">
                <a:extLst>
                  <a:ext uri="{FF2B5EF4-FFF2-40B4-BE49-F238E27FC236}">
                    <a16:creationId xmlns:a16="http://schemas.microsoft.com/office/drawing/2014/main" id="{37D7D2F9-3BC2-05B5-C8A8-10A5BB0914D6}"/>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4" name="Freeform: Shape 32">
                <a:extLst>
                  <a:ext uri="{FF2B5EF4-FFF2-40B4-BE49-F238E27FC236}">
                    <a16:creationId xmlns:a16="http://schemas.microsoft.com/office/drawing/2014/main" id="{265E34B5-B084-6088-06D2-E64E78C711EB}"/>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5" name="Freeform: Shape 33">
                <a:extLst>
                  <a:ext uri="{FF2B5EF4-FFF2-40B4-BE49-F238E27FC236}">
                    <a16:creationId xmlns:a16="http://schemas.microsoft.com/office/drawing/2014/main" id="{5116B460-25DA-7878-307F-BCE406C2AE7F}"/>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6" name="Freeform: Shape 34">
                <a:extLst>
                  <a:ext uri="{FF2B5EF4-FFF2-40B4-BE49-F238E27FC236}">
                    <a16:creationId xmlns:a16="http://schemas.microsoft.com/office/drawing/2014/main" id="{59791702-D37C-52AB-83BE-6F8B12C9ACB8}"/>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7" name="Freeform: Shape 35">
                <a:extLst>
                  <a:ext uri="{FF2B5EF4-FFF2-40B4-BE49-F238E27FC236}">
                    <a16:creationId xmlns:a16="http://schemas.microsoft.com/office/drawing/2014/main" id="{FAB548CC-24BE-EE6B-A1A1-D44609669663}"/>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8" name="Freeform: Shape 36">
                <a:extLst>
                  <a:ext uri="{FF2B5EF4-FFF2-40B4-BE49-F238E27FC236}">
                    <a16:creationId xmlns:a16="http://schemas.microsoft.com/office/drawing/2014/main" id="{DB49FE86-2BF4-EF75-7E09-386AB8D0BD87}"/>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9" name="Freeform: Shape 37">
                <a:extLst>
                  <a:ext uri="{FF2B5EF4-FFF2-40B4-BE49-F238E27FC236}">
                    <a16:creationId xmlns:a16="http://schemas.microsoft.com/office/drawing/2014/main" id="{8AD84A39-2562-7561-1C1D-1307EEEA5CAF}"/>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0" name="Freeform: Shape 38">
                <a:extLst>
                  <a:ext uri="{FF2B5EF4-FFF2-40B4-BE49-F238E27FC236}">
                    <a16:creationId xmlns:a16="http://schemas.microsoft.com/office/drawing/2014/main" id="{ECEECB63-182E-7D5B-FB62-D5F90B7835E8}"/>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1" name="Freeform: Shape 39">
                <a:extLst>
                  <a:ext uri="{FF2B5EF4-FFF2-40B4-BE49-F238E27FC236}">
                    <a16:creationId xmlns:a16="http://schemas.microsoft.com/office/drawing/2014/main" id="{36D0AF65-EE68-7EBD-D404-AD5E533259CE}"/>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2" name="Freeform: Shape 40">
                <a:extLst>
                  <a:ext uri="{FF2B5EF4-FFF2-40B4-BE49-F238E27FC236}">
                    <a16:creationId xmlns:a16="http://schemas.microsoft.com/office/drawing/2014/main" id="{2C0F1F17-C86B-A814-10C6-877C742ADEED}"/>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3" name="Freeform: Shape 41">
                <a:extLst>
                  <a:ext uri="{FF2B5EF4-FFF2-40B4-BE49-F238E27FC236}">
                    <a16:creationId xmlns:a16="http://schemas.microsoft.com/office/drawing/2014/main" id="{F8775EC8-9B55-E120-C76B-7455CE90CBCD}"/>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4" name="Freeform: Shape 42">
                <a:extLst>
                  <a:ext uri="{FF2B5EF4-FFF2-40B4-BE49-F238E27FC236}">
                    <a16:creationId xmlns:a16="http://schemas.microsoft.com/office/drawing/2014/main" id="{01246292-62C3-C041-E0C1-9E899BA5D19F}"/>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5" name="Freeform: Shape 43">
                <a:extLst>
                  <a:ext uri="{FF2B5EF4-FFF2-40B4-BE49-F238E27FC236}">
                    <a16:creationId xmlns:a16="http://schemas.microsoft.com/office/drawing/2014/main" id="{65CCD88B-4185-59FE-6E31-6D88B2ABC07D}"/>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6" name="Freeform: Shape 44">
                <a:extLst>
                  <a:ext uri="{FF2B5EF4-FFF2-40B4-BE49-F238E27FC236}">
                    <a16:creationId xmlns:a16="http://schemas.microsoft.com/office/drawing/2014/main" id="{B3CF7DA1-DD3C-5DC0-4510-2515A4E3D943}"/>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7" name="Freeform: Shape 45">
                <a:extLst>
                  <a:ext uri="{FF2B5EF4-FFF2-40B4-BE49-F238E27FC236}">
                    <a16:creationId xmlns:a16="http://schemas.microsoft.com/office/drawing/2014/main" id="{20B3045E-E9A4-E3C9-E00A-DDBE17EC2BF0}"/>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88" name="Freeform: Shape 11">
              <a:extLst>
                <a:ext uri="{FF2B5EF4-FFF2-40B4-BE49-F238E27FC236}">
                  <a16:creationId xmlns:a16="http://schemas.microsoft.com/office/drawing/2014/main" id="{654ACB6C-C513-97B5-9346-8F4FC62530D5}"/>
                </a:ext>
              </a:extLst>
            </p:cNvPr>
            <p:cNvSpPr/>
            <p:nvPr/>
          </p:nvSpPr>
          <p:spPr>
            <a:xfrm>
              <a:off x="6673974" y="2104500"/>
              <a:ext cx="1481216" cy="148121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cxnSp>
        <p:nvCxnSpPr>
          <p:cNvPr id="192" name="Straight Arrow Connector 191">
            <a:extLst>
              <a:ext uri="{FF2B5EF4-FFF2-40B4-BE49-F238E27FC236}">
                <a16:creationId xmlns:a16="http://schemas.microsoft.com/office/drawing/2014/main" id="{5A53C52F-1038-D248-3D51-B983F45EE64C}"/>
              </a:ext>
            </a:extLst>
          </p:cNvPr>
          <p:cNvCxnSpPr>
            <a:cxnSpLocks/>
          </p:cNvCxnSpPr>
          <p:nvPr/>
        </p:nvCxnSpPr>
        <p:spPr>
          <a:xfrm flipV="1">
            <a:off x="6748598" y="2973163"/>
            <a:ext cx="1060302" cy="517161"/>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nvGrpSpPr>
          <p:cNvPr id="267" name="Group 266">
            <a:extLst>
              <a:ext uri="{FF2B5EF4-FFF2-40B4-BE49-F238E27FC236}">
                <a16:creationId xmlns:a16="http://schemas.microsoft.com/office/drawing/2014/main" id="{F79137D7-67B6-6F48-A416-1004BA8C8080}"/>
              </a:ext>
            </a:extLst>
          </p:cNvPr>
          <p:cNvGrpSpPr/>
          <p:nvPr/>
        </p:nvGrpSpPr>
        <p:grpSpPr>
          <a:xfrm>
            <a:off x="9425017" y="2134042"/>
            <a:ext cx="81096" cy="1472266"/>
            <a:chOff x="6722308" y="4936820"/>
            <a:chExt cx="81096" cy="1472266"/>
          </a:xfrm>
        </p:grpSpPr>
        <p:sp>
          <p:nvSpPr>
            <p:cNvPr id="248" name="Freeform: Shape 51">
              <a:extLst>
                <a:ext uri="{FF2B5EF4-FFF2-40B4-BE49-F238E27FC236}">
                  <a16:creationId xmlns:a16="http://schemas.microsoft.com/office/drawing/2014/main" id="{1ACF5457-BC24-D6A0-2FFE-DD9515F71E24}"/>
                </a:ext>
              </a:extLst>
            </p:cNvPr>
            <p:cNvSpPr/>
            <p:nvPr/>
          </p:nvSpPr>
          <p:spPr>
            <a:xfrm>
              <a:off x="6728705" y="4936820"/>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9" name="Rectangle 248">
              <a:extLst>
                <a:ext uri="{FF2B5EF4-FFF2-40B4-BE49-F238E27FC236}">
                  <a16:creationId xmlns:a16="http://schemas.microsoft.com/office/drawing/2014/main" id="{B9ABD8A7-178F-6CE7-41D6-051D548B9DA9}"/>
                </a:ext>
              </a:extLst>
            </p:cNvPr>
            <p:cNvSpPr/>
            <p:nvPr/>
          </p:nvSpPr>
          <p:spPr>
            <a:xfrm>
              <a:off x="6728705" y="5194983"/>
              <a:ext cx="74699" cy="854806"/>
            </a:xfrm>
            <a:prstGeom prst="rect">
              <a:avLst/>
            </a:prstGeom>
            <a:solidFill>
              <a:srgbClr val="A9D1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reeform: Shape 56">
              <a:extLst>
                <a:ext uri="{FF2B5EF4-FFF2-40B4-BE49-F238E27FC236}">
                  <a16:creationId xmlns:a16="http://schemas.microsoft.com/office/drawing/2014/main" id="{1645FCC0-FE19-2F6B-7FED-C638EBD4B200}"/>
                </a:ext>
              </a:extLst>
            </p:cNvPr>
            <p:cNvSpPr/>
            <p:nvPr/>
          </p:nvSpPr>
          <p:spPr>
            <a:xfrm>
              <a:off x="6722308" y="4936820"/>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1" name="Freeform: Shape 57">
              <a:extLst>
                <a:ext uri="{FF2B5EF4-FFF2-40B4-BE49-F238E27FC236}">
                  <a16:creationId xmlns:a16="http://schemas.microsoft.com/office/drawing/2014/main" id="{AA8F261F-A375-1087-64D2-3CBBC685BDF5}"/>
                </a:ext>
              </a:extLst>
            </p:cNvPr>
            <p:cNvSpPr/>
            <p:nvPr/>
          </p:nvSpPr>
          <p:spPr>
            <a:xfrm>
              <a:off x="6722308" y="5022991"/>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2" name="Freeform: Shape 58">
              <a:extLst>
                <a:ext uri="{FF2B5EF4-FFF2-40B4-BE49-F238E27FC236}">
                  <a16:creationId xmlns:a16="http://schemas.microsoft.com/office/drawing/2014/main" id="{0D38EE57-5DA4-9A08-637D-431B9A3375E9}"/>
                </a:ext>
              </a:extLst>
            </p:cNvPr>
            <p:cNvSpPr/>
            <p:nvPr/>
          </p:nvSpPr>
          <p:spPr>
            <a:xfrm>
              <a:off x="6722308" y="510916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3" name="Freeform: Shape 59">
              <a:extLst>
                <a:ext uri="{FF2B5EF4-FFF2-40B4-BE49-F238E27FC236}">
                  <a16:creationId xmlns:a16="http://schemas.microsoft.com/office/drawing/2014/main" id="{BF6EA3AA-C56A-8BC4-4A45-C27F1A234044}"/>
                </a:ext>
              </a:extLst>
            </p:cNvPr>
            <p:cNvSpPr/>
            <p:nvPr/>
          </p:nvSpPr>
          <p:spPr>
            <a:xfrm>
              <a:off x="6722308" y="519533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4" name="Freeform: Shape 60">
              <a:extLst>
                <a:ext uri="{FF2B5EF4-FFF2-40B4-BE49-F238E27FC236}">
                  <a16:creationId xmlns:a16="http://schemas.microsoft.com/office/drawing/2014/main" id="{DA2FE647-DA2A-3DD3-FFA2-00E05DABF0B3}"/>
                </a:ext>
              </a:extLst>
            </p:cNvPr>
            <p:cNvSpPr/>
            <p:nvPr/>
          </p:nvSpPr>
          <p:spPr>
            <a:xfrm>
              <a:off x="6722308" y="528150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5" name="Freeform: Shape 61">
              <a:extLst>
                <a:ext uri="{FF2B5EF4-FFF2-40B4-BE49-F238E27FC236}">
                  <a16:creationId xmlns:a16="http://schemas.microsoft.com/office/drawing/2014/main" id="{FC7464BA-8EE8-1BDC-EE5F-797138C90CB0}"/>
                </a:ext>
              </a:extLst>
            </p:cNvPr>
            <p:cNvSpPr/>
            <p:nvPr/>
          </p:nvSpPr>
          <p:spPr>
            <a:xfrm>
              <a:off x="6722308" y="536754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6" name="Freeform: Shape 62">
              <a:extLst>
                <a:ext uri="{FF2B5EF4-FFF2-40B4-BE49-F238E27FC236}">
                  <a16:creationId xmlns:a16="http://schemas.microsoft.com/office/drawing/2014/main" id="{9E82605D-18DC-5464-219D-BDFBBABCE366}"/>
                </a:ext>
              </a:extLst>
            </p:cNvPr>
            <p:cNvSpPr/>
            <p:nvPr/>
          </p:nvSpPr>
          <p:spPr>
            <a:xfrm>
              <a:off x="6722308" y="545371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7" name="Freeform: Shape 63">
              <a:extLst>
                <a:ext uri="{FF2B5EF4-FFF2-40B4-BE49-F238E27FC236}">
                  <a16:creationId xmlns:a16="http://schemas.microsoft.com/office/drawing/2014/main" id="{66092F30-4BCE-8701-8A9E-3FE34F93F5E6}"/>
                </a:ext>
              </a:extLst>
            </p:cNvPr>
            <p:cNvSpPr/>
            <p:nvPr/>
          </p:nvSpPr>
          <p:spPr>
            <a:xfrm>
              <a:off x="6722308" y="5539887"/>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8" name="Freeform: Shape 64">
              <a:extLst>
                <a:ext uri="{FF2B5EF4-FFF2-40B4-BE49-F238E27FC236}">
                  <a16:creationId xmlns:a16="http://schemas.microsoft.com/office/drawing/2014/main" id="{E7A186C8-3EA0-4477-CD35-E645CC9ED660}"/>
                </a:ext>
              </a:extLst>
            </p:cNvPr>
            <p:cNvSpPr/>
            <p:nvPr/>
          </p:nvSpPr>
          <p:spPr>
            <a:xfrm>
              <a:off x="6722308" y="5626059"/>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9" name="Freeform: Shape 65">
              <a:extLst>
                <a:ext uri="{FF2B5EF4-FFF2-40B4-BE49-F238E27FC236}">
                  <a16:creationId xmlns:a16="http://schemas.microsoft.com/office/drawing/2014/main" id="{2C4DEF92-F8FA-F4E4-A522-7462BC44B6F4}"/>
                </a:ext>
              </a:extLst>
            </p:cNvPr>
            <p:cNvSpPr/>
            <p:nvPr/>
          </p:nvSpPr>
          <p:spPr>
            <a:xfrm>
              <a:off x="6722308" y="571223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0" name="Freeform: Shape 66">
              <a:extLst>
                <a:ext uri="{FF2B5EF4-FFF2-40B4-BE49-F238E27FC236}">
                  <a16:creationId xmlns:a16="http://schemas.microsoft.com/office/drawing/2014/main" id="{0B0C4182-DAEE-0B0E-3557-06FDC6109C97}"/>
                </a:ext>
              </a:extLst>
            </p:cNvPr>
            <p:cNvSpPr/>
            <p:nvPr/>
          </p:nvSpPr>
          <p:spPr>
            <a:xfrm>
              <a:off x="6722308" y="579840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1" name="Freeform: Shape 67">
              <a:extLst>
                <a:ext uri="{FF2B5EF4-FFF2-40B4-BE49-F238E27FC236}">
                  <a16:creationId xmlns:a16="http://schemas.microsoft.com/office/drawing/2014/main" id="{B1737C38-C79A-B91E-9F1C-952266E9C0A6}"/>
                </a:ext>
              </a:extLst>
            </p:cNvPr>
            <p:cNvSpPr/>
            <p:nvPr/>
          </p:nvSpPr>
          <p:spPr>
            <a:xfrm>
              <a:off x="6722308" y="588457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2" name="Freeform: Shape 68">
              <a:extLst>
                <a:ext uri="{FF2B5EF4-FFF2-40B4-BE49-F238E27FC236}">
                  <a16:creationId xmlns:a16="http://schemas.microsoft.com/office/drawing/2014/main" id="{C4400033-5CB0-FF52-FF19-BD4EB2B951B7}"/>
                </a:ext>
              </a:extLst>
            </p:cNvPr>
            <p:cNvSpPr/>
            <p:nvPr/>
          </p:nvSpPr>
          <p:spPr>
            <a:xfrm>
              <a:off x="6722308" y="597061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3" name="Freeform: Shape 69">
              <a:extLst>
                <a:ext uri="{FF2B5EF4-FFF2-40B4-BE49-F238E27FC236}">
                  <a16:creationId xmlns:a16="http://schemas.microsoft.com/office/drawing/2014/main" id="{537A4A72-152D-4391-2046-151367178047}"/>
                </a:ext>
              </a:extLst>
            </p:cNvPr>
            <p:cNvSpPr/>
            <p:nvPr/>
          </p:nvSpPr>
          <p:spPr>
            <a:xfrm>
              <a:off x="6722308" y="605678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4" name="Freeform: Shape 70">
              <a:extLst>
                <a:ext uri="{FF2B5EF4-FFF2-40B4-BE49-F238E27FC236}">
                  <a16:creationId xmlns:a16="http://schemas.microsoft.com/office/drawing/2014/main" id="{8F88618C-62CF-60D1-DD32-CCD870D7EBA6}"/>
                </a:ext>
              </a:extLst>
            </p:cNvPr>
            <p:cNvSpPr/>
            <p:nvPr/>
          </p:nvSpPr>
          <p:spPr>
            <a:xfrm>
              <a:off x="6722308" y="6142955"/>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5" name="Freeform: Shape 71">
              <a:extLst>
                <a:ext uri="{FF2B5EF4-FFF2-40B4-BE49-F238E27FC236}">
                  <a16:creationId xmlns:a16="http://schemas.microsoft.com/office/drawing/2014/main" id="{C9AB7C8F-A183-61AF-9A96-3B10E3108FE1}"/>
                </a:ext>
              </a:extLst>
            </p:cNvPr>
            <p:cNvSpPr/>
            <p:nvPr/>
          </p:nvSpPr>
          <p:spPr>
            <a:xfrm>
              <a:off x="6722308" y="622912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6" name="Freeform: Shape 72">
              <a:extLst>
                <a:ext uri="{FF2B5EF4-FFF2-40B4-BE49-F238E27FC236}">
                  <a16:creationId xmlns:a16="http://schemas.microsoft.com/office/drawing/2014/main" id="{6EA35D7A-9B3A-B9C7-311B-C7F0782AAD8B}"/>
                </a:ext>
              </a:extLst>
            </p:cNvPr>
            <p:cNvSpPr/>
            <p:nvPr/>
          </p:nvSpPr>
          <p:spPr>
            <a:xfrm>
              <a:off x="6722308" y="6315298"/>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268" name="Straight Arrow Connector 267">
            <a:extLst>
              <a:ext uri="{FF2B5EF4-FFF2-40B4-BE49-F238E27FC236}">
                <a16:creationId xmlns:a16="http://schemas.microsoft.com/office/drawing/2014/main" id="{3857FB1C-2DFD-103E-1A98-C32F5A43D0E4}"/>
              </a:ext>
            </a:extLst>
          </p:cNvPr>
          <p:cNvCxnSpPr>
            <a:cxnSpLocks/>
          </p:cNvCxnSpPr>
          <p:nvPr/>
        </p:nvCxnSpPr>
        <p:spPr>
          <a:xfrm flipV="1">
            <a:off x="9465565" y="2945165"/>
            <a:ext cx="0" cy="534955"/>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sp>
        <p:nvSpPr>
          <p:cNvPr id="273" name="Arrow: Right 49">
            <a:extLst>
              <a:ext uri="{FF2B5EF4-FFF2-40B4-BE49-F238E27FC236}">
                <a16:creationId xmlns:a16="http://schemas.microsoft.com/office/drawing/2014/main" id="{460A1279-FB97-A023-AA54-C182B3854CB3}"/>
              </a:ext>
            </a:extLst>
          </p:cNvPr>
          <p:cNvSpPr/>
          <p:nvPr/>
        </p:nvSpPr>
        <p:spPr>
          <a:xfrm>
            <a:off x="8365649" y="2648819"/>
            <a:ext cx="784688" cy="424543"/>
          </a:xfrm>
          <a:prstGeom prst="rightArrow">
            <a:avLst/>
          </a:prstGeom>
          <a:solidFill>
            <a:srgbClr val="F9F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4" name="Group 273">
            <a:extLst>
              <a:ext uri="{FF2B5EF4-FFF2-40B4-BE49-F238E27FC236}">
                <a16:creationId xmlns:a16="http://schemas.microsoft.com/office/drawing/2014/main" id="{218369F4-0360-6C3E-CD31-360BF1107FDE}"/>
              </a:ext>
            </a:extLst>
          </p:cNvPr>
          <p:cNvGrpSpPr/>
          <p:nvPr/>
        </p:nvGrpSpPr>
        <p:grpSpPr>
          <a:xfrm>
            <a:off x="6790076" y="3778553"/>
            <a:ext cx="81096" cy="1472266"/>
            <a:chOff x="6722308" y="4936820"/>
            <a:chExt cx="81096" cy="1472266"/>
          </a:xfrm>
        </p:grpSpPr>
        <p:sp>
          <p:nvSpPr>
            <p:cNvPr id="275" name="Freeform: Shape 51">
              <a:extLst>
                <a:ext uri="{FF2B5EF4-FFF2-40B4-BE49-F238E27FC236}">
                  <a16:creationId xmlns:a16="http://schemas.microsoft.com/office/drawing/2014/main" id="{7C4E7458-53DA-0F69-4117-74D09850F0F1}"/>
                </a:ext>
              </a:extLst>
            </p:cNvPr>
            <p:cNvSpPr/>
            <p:nvPr/>
          </p:nvSpPr>
          <p:spPr>
            <a:xfrm>
              <a:off x="6728705" y="4936820"/>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6" name="Rectangle 275">
              <a:extLst>
                <a:ext uri="{FF2B5EF4-FFF2-40B4-BE49-F238E27FC236}">
                  <a16:creationId xmlns:a16="http://schemas.microsoft.com/office/drawing/2014/main" id="{7FAF9C0E-0AC5-D19E-927B-1F5E8EF17F1D}"/>
                </a:ext>
              </a:extLst>
            </p:cNvPr>
            <p:cNvSpPr/>
            <p:nvPr/>
          </p:nvSpPr>
          <p:spPr>
            <a:xfrm>
              <a:off x="6728705" y="5194983"/>
              <a:ext cx="74699" cy="854806"/>
            </a:xfrm>
            <a:prstGeom prst="rect">
              <a:avLst/>
            </a:prstGeom>
            <a:solidFill>
              <a:srgbClr val="A9D1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7" name="Freeform: Shape 56">
              <a:extLst>
                <a:ext uri="{FF2B5EF4-FFF2-40B4-BE49-F238E27FC236}">
                  <a16:creationId xmlns:a16="http://schemas.microsoft.com/office/drawing/2014/main" id="{81363A4B-C2C5-0921-5FF5-33A96CE1F7C2}"/>
                </a:ext>
              </a:extLst>
            </p:cNvPr>
            <p:cNvSpPr/>
            <p:nvPr/>
          </p:nvSpPr>
          <p:spPr>
            <a:xfrm>
              <a:off x="6722308" y="4936820"/>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8" name="Freeform: Shape 57">
              <a:extLst>
                <a:ext uri="{FF2B5EF4-FFF2-40B4-BE49-F238E27FC236}">
                  <a16:creationId xmlns:a16="http://schemas.microsoft.com/office/drawing/2014/main" id="{FED54802-D121-2C59-0A2C-B97B85E43425}"/>
                </a:ext>
              </a:extLst>
            </p:cNvPr>
            <p:cNvSpPr/>
            <p:nvPr/>
          </p:nvSpPr>
          <p:spPr>
            <a:xfrm>
              <a:off x="6722308" y="5022991"/>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9" name="Freeform: Shape 58">
              <a:extLst>
                <a:ext uri="{FF2B5EF4-FFF2-40B4-BE49-F238E27FC236}">
                  <a16:creationId xmlns:a16="http://schemas.microsoft.com/office/drawing/2014/main" id="{1BFD01E9-132A-565D-7442-0E0E8EB8DF6C}"/>
                </a:ext>
              </a:extLst>
            </p:cNvPr>
            <p:cNvSpPr/>
            <p:nvPr/>
          </p:nvSpPr>
          <p:spPr>
            <a:xfrm>
              <a:off x="6722308" y="510916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0" name="Freeform: Shape 59">
              <a:extLst>
                <a:ext uri="{FF2B5EF4-FFF2-40B4-BE49-F238E27FC236}">
                  <a16:creationId xmlns:a16="http://schemas.microsoft.com/office/drawing/2014/main" id="{1255DDE4-905E-B9C3-9A05-31F0B5DD2B51}"/>
                </a:ext>
              </a:extLst>
            </p:cNvPr>
            <p:cNvSpPr/>
            <p:nvPr/>
          </p:nvSpPr>
          <p:spPr>
            <a:xfrm>
              <a:off x="6722308" y="519533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1" name="Freeform: Shape 60">
              <a:extLst>
                <a:ext uri="{FF2B5EF4-FFF2-40B4-BE49-F238E27FC236}">
                  <a16:creationId xmlns:a16="http://schemas.microsoft.com/office/drawing/2014/main" id="{02417F81-9C79-833C-4AC4-702AB55793D2}"/>
                </a:ext>
              </a:extLst>
            </p:cNvPr>
            <p:cNvSpPr/>
            <p:nvPr/>
          </p:nvSpPr>
          <p:spPr>
            <a:xfrm>
              <a:off x="6722308" y="528150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2" name="Freeform: Shape 61">
              <a:extLst>
                <a:ext uri="{FF2B5EF4-FFF2-40B4-BE49-F238E27FC236}">
                  <a16:creationId xmlns:a16="http://schemas.microsoft.com/office/drawing/2014/main" id="{253109A3-E817-D0DE-E365-67020DE9E206}"/>
                </a:ext>
              </a:extLst>
            </p:cNvPr>
            <p:cNvSpPr/>
            <p:nvPr/>
          </p:nvSpPr>
          <p:spPr>
            <a:xfrm>
              <a:off x="6722308" y="536754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3" name="Freeform: Shape 62">
              <a:extLst>
                <a:ext uri="{FF2B5EF4-FFF2-40B4-BE49-F238E27FC236}">
                  <a16:creationId xmlns:a16="http://schemas.microsoft.com/office/drawing/2014/main" id="{4C97B4F2-50A9-8F74-B514-E6D2D0FAC08C}"/>
                </a:ext>
              </a:extLst>
            </p:cNvPr>
            <p:cNvSpPr/>
            <p:nvPr/>
          </p:nvSpPr>
          <p:spPr>
            <a:xfrm>
              <a:off x="6722308" y="545371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4" name="Freeform: Shape 63">
              <a:extLst>
                <a:ext uri="{FF2B5EF4-FFF2-40B4-BE49-F238E27FC236}">
                  <a16:creationId xmlns:a16="http://schemas.microsoft.com/office/drawing/2014/main" id="{2332CDDE-809F-023C-56CE-1447989255E4}"/>
                </a:ext>
              </a:extLst>
            </p:cNvPr>
            <p:cNvSpPr/>
            <p:nvPr/>
          </p:nvSpPr>
          <p:spPr>
            <a:xfrm>
              <a:off x="6722308" y="5539887"/>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5" name="Freeform: Shape 64">
              <a:extLst>
                <a:ext uri="{FF2B5EF4-FFF2-40B4-BE49-F238E27FC236}">
                  <a16:creationId xmlns:a16="http://schemas.microsoft.com/office/drawing/2014/main" id="{2D606B8A-7A71-90BA-81EF-80289399E304}"/>
                </a:ext>
              </a:extLst>
            </p:cNvPr>
            <p:cNvSpPr/>
            <p:nvPr/>
          </p:nvSpPr>
          <p:spPr>
            <a:xfrm>
              <a:off x="6722308" y="5626059"/>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6" name="Freeform: Shape 65">
              <a:extLst>
                <a:ext uri="{FF2B5EF4-FFF2-40B4-BE49-F238E27FC236}">
                  <a16:creationId xmlns:a16="http://schemas.microsoft.com/office/drawing/2014/main" id="{A4F7EB88-4D7B-44E2-7C4B-153A7F8B3212}"/>
                </a:ext>
              </a:extLst>
            </p:cNvPr>
            <p:cNvSpPr/>
            <p:nvPr/>
          </p:nvSpPr>
          <p:spPr>
            <a:xfrm>
              <a:off x="6722308" y="571223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7" name="Freeform: Shape 66">
              <a:extLst>
                <a:ext uri="{FF2B5EF4-FFF2-40B4-BE49-F238E27FC236}">
                  <a16:creationId xmlns:a16="http://schemas.microsoft.com/office/drawing/2014/main" id="{361515D1-2695-FAB5-B50D-AF99537ED807}"/>
                </a:ext>
              </a:extLst>
            </p:cNvPr>
            <p:cNvSpPr/>
            <p:nvPr/>
          </p:nvSpPr>
          <p:spPr>
            <a:xfrm>
              <a:off x="6722308" y="579840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8" name="Freeform: Shape 67">
              <a:extLst>
                <a:ext uri="{FF2B5EF4-FFF2-40B4-BE49-F238E27FC236}">
                  <a16:creationId xmlns:a16="http://schemas.microsoft.com/office/drawing/2014/main" id="{ADA708F2-2848-3D97-EAA1-8C31B976C779}"/>
                </a:ext>
              </a:extLst>
            </p:cNvPr>
            <p:cNvSpPr/>
            <p:nvPr/>
          </p:nvSpPr>
          <p:spPr>
            <a:xfrm>
              <a:off x="6722308" y="588457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9" name="Freeform: Shape 68">
              <a:extLst>
                <a:ext uri="{FF2B5EF4-FFF2-40B4-BE49-F238E27FC236}">
                  <a16:creationId xmlns:a16="http://schemas.microsoft.com/office/drawing/2014/main" id="{C74EB627-0F04-E917-61D0-C539B36A59F8}"/>
                </a:ext>
              </a:extLst>
            </p:cNvPr>
            <p:cNvSpPr/>
            <p:nvPr/>
          </p:nvSpPr>
          <p:spPr>
            <a:xfrm>
              <a:off x="6722308" y="597061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0" name="Freeform: Shape 69">
              <a:extLst>
                <a:ext uri="{FF2B5EF4-FFF2-40B4-BE49-F238E27FC236}">
                  <a16:creationId xmlns:a16="http://schemas.microsoft.com/office/drawing/2014/main" id="{427C8D4F-9B9B-3D45-6B3D-EA6A4FB1B47E}"/>
                </a:ext>
              </a:extLst>
            </p:cNvPr>
            <p:cNvSpPr/>
            <p:nvPr/>
          </p:nvSpPr>
          <p:spPr>
            <a:xfrm>
              <a:off x="6722308" y="605678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1" name="Freeform: Shape 70">
              <a:extLst>
                <a:ext uri="{FF2B5EF4-FFF2-40B4-BE49-F238E27FC236}">
                  <a16:creationId xmlns:a16="http://schemas.microsoft.com/office/drawing/2014/main" id="{02641BA0-0E6C-1497-9081-8CEB58F51054}"/>
                </a:ext>
              </a:extLst>
            </p:cNvPr>
            <p:cNvSpPr/>
            <p:nvPr/>
          </p:nvSpPr>
          <p:spPr>
            <a:xfrm>
              <a:off x="6722308" y="6142955"/>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2" name="Freeform: Shape 71">
              <a:extLst>
                <a:ext uri="{FF2B5EF4-FFF2-40B4-BE49-F238E27FC236}">
                  <a16:creationId xmlns:a16="http://schemas.microsoft.com/office/drawing/2014/main" id="{FD83C70F-D34D-B1B8-78BA-7C09464F6E88}"/>
                </a:ext>
              </a:extLst>
            </p:cNvPr>
            <p:cNvSpPr/>
            <p:nvPr/>
          </p:nvSpPr>
          <p:spPr>
            <a:xfrm>
              <a:off x="6722308" y="622912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3" name="Freeform: Shape 72">
              <a:extLst>
                <a:ext uri="{FF2B5EF4-FFF2-40B4-BE49-F238E27FC236}">
                  <a16:creationId xmlns:a16="http://schemas.microsoft.com/office/drawing/2014/main" id="{F964BF32-A9FE-BDC0-954F-9C513D752D75}"/>
                </a:ext>
              </a:extLst>
            </p:cNvPr>
            <p:cNvSpPr/>
            <p:nvPr/>
          </p:nvSpPr>
          <p:spPr>
            <a:xfrm>
              <a:off x="6722308" y="6315298"/>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294" name="Straight Arrow Connector 293">
            <a:extLst>
              <a:ext uri="{FF2B5EF4-FFF2-40B4-BE49-F238E27FC236}">
                <a16:creationId xmlns:a16="http://schemas.microsoft.com/office/drawing/2014/main" id="{B7F3A4D4-A7C3-8D3C-0AEE-A18EDEEAEBC2}"/>
              </a:ext>
            </a:extLst>
          </p:cNvPr>
          <p:cNvCxnSpPr>
            <a:cxnSpLocks/>
          </p:cNvCxnSpPr>
          <p:nvPr/>
        </p:nvCxnSpPr>
        <p:spPr>
          <a:xfrm flipV="1">
            <a:off x="6692981" y="4589676"/>
            <a:ext cx="0" cy="534955"/>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740F058-6685-BF05-D476-6C181F30B35B}"/>
              </a:ext>
            </a:extLst>
          </p:cNvPr>
          <p:cNvSpPr txBox="1"/>
          <p:nvPr/>
        </p:nvSpPr>
        <p:spPr>
          <a:xfrm>
            <a:off x="3317545" y="3556065"/>
            <a:ext cx="1754006" cy="307777"/>
          </a:xfrm>
          <a:prstGeom prst="rect">
            <a:avLst/>
          </a:prstGeom>
          <a:noFill/>
        </p:spPr>
        <p:txBody>
          <a:bodyPr wrap="none" rtlCol="0">
            <a:spAutoFit/>
          </a:bodyPr>
          <a:lstStyle/>
          <a:p>
            <a:pPr algn="ctr"/>
            <a:r>
              <a:rPr lang="en-US" sz="1400" i="1" dirty="0"/>
              <a:t>[</a:t>
            </a:r>
            <a:r>
              <a:rPr lang="en-US" sz="1400" i="1" dirty="0" err="1"/>
              <a:t>Eisemann</a:t>
            </a:r>
            <a:r>
              <a:rPr lang="en-US" sz="1400" i="1" dirty="0"/>
              <a:t>  et al. 2006]</a:t>
            </a:r>
          </a:p>
        </p:txBody>
      </p:sp>
      <p:sp>
        <p:nvSpPr>
          <p:cNvPr id="4" name="TextBox 3">
            <a:extLst>
              <a:ext uri="{FF2B5EF4-FFF2-40B4-BE49-F238E27FC236}">
                <a16:creationId xmlns:a16="http://schemas.microsoft.com/office/drawing/2014/main" id="{8BF75A91-67AD-3C51-7D23-D138F2D158F5}"/>
              </a:ext>
            </a:extLst>
          </p:cNvPr>
          <p:cNvSpPr txBox="1"/>
          <p:nvPr/>
        </p:nvSpPr>
        <p:spPr>
          <a:xfrm>
            <a:off x="7219312" y="3571376"/>
            <a:ext cx="1930337" cy="307777"/>
          </a:xfrm>
          <a:prstGeom prst="rect">
            <a:avLst/>
          </a:prstGeom>
          <a:noFill/>
        </p:spPr>
        <p:txBody>
          <a:bodyPr wrap="none" rtlCol="0">
            <a:spAutoFit/>
          </a:bodyPr>
          <a:lstStyle/>
          <a:p>
            <a:pPr algn="ctr"/>
            <a:r>
              <a:rPr lang="en-US" sz="1400" i="1" dirty="0"/>
              <a:t>[</a:t>
            </a:r>
            <a:r>
              <a:rPr lang="en-US" sz="1400" i="1" dirty="0" err="1"/>
              <a:t>Thiedemann</a:t>
            </a:r>
            <a:r>
              <a:rPr lang="en-US" sz="1400" i="1" dirty="0"/>
              <a:t>  et al. 2011]</a:t>
            </a:r>
          </a:p>
        </p:txBody>
      </p:sp>
    </p:spTree>
    <p:extLst>
      <p:ext uri="{BB962C8B-B14F-4D97-AF65-F5344CB8AC3E}">
        <p14:creationId xmlns:p14="http://schemas.microsoft.com/office/powerpoint/2010/main" val="4167289043"/>
      </p:ext>
    </p:extLst>
  </p:cSld>
  <p:clrMapOvr>
    <a:masterClrMapping/>
  </p:clrMapOvr>
  <mc:AlternateContent xmlns:mc="http://schemas.openxmlformats.org/markup-compatibility/2006" xmlns:p159="http://schemas.microsoft.com/office/powerpoint/2015/09/main">
    <mc:Choice Requires="p159">
      <p:transition spd="slow" advTm="1102">
        <p159:morph option="byObject"/>
      </p:transition>
    </mc:Choice>
    <mc:Fallback xmlns="">
      <p:transition spd="slow" advTm="110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wipe(left)">
                                      <p:cBhvr>
                                        <p:cTn id="7" dur="500"/>
                                        <p:tgtEl>
                                          <p:spTgt spid="2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41"/>
                                        </p:tgtEl>
                                        <p:attrNameLst>
                                          <p:attrName>style.visibility</p:attrName>
                                        </p:attrNameLst>
                                      </p:cBhvr>
                                      <p:to>
                                        <p:strVal val="visible"/>
                                      </p:to>
                                    </p:set>
                                    <p:animEffect transition="in" filter="wipe(left)">
                                      <p:cBhvr>
                                        <p:cTn id="14" dur="500"/>
                                        <p:tgtEl>
                                          <p:spTgt spid="24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2"/>
                                        </p:tgtEl>
                                        <p:attrNameLst>
                                          <p:attrName>style.visibility</p:attrName>
                                        </p:attrNameLst>
                                      </p:cBhvr>
                                      <p:to>
                                        <p:strVal val="visible"/>
                                      </p:to>
                                    </p:set>
                                    <p:animEffect transition="in" filter="wipe(left)">
                                      <p:cBhvr>
                                        <p:cTn id="19" dur="500"/>
                                        <p:tgtEl>
                                          <p:spTgt spid="24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45"/>
                                        </p:tgtEl>
                                        <p:attrNameLst>
                                          <p:attrName>style.visibility</p:attrName>
                                        </p:attrNameLst>
                                      </p:cBhvr>
                                      <p:to>
                                        <p:strVal val="visible"/>
                                      </p:to>
                                    </p:set>
                                  </p:childTnLst>
                                </p:cTn>
                              </p:par>
                              <p:par>
                                <p:cTn id="24" presetID="22" presetClass="entr" presetSubtype="8"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192"/>
                                        </p:tgtEl>
                                        <p:attrNameLst>
                                          <p:attrName>style.visibility</p:attrName>
                                        </p:attrNameLst>
                                      </p:cBhvr>
                                      <p:to>
                                        <p:strVal val="visible"/>
                                      </p:to>
                                    </p:set>
                                    <p:animEffect transition="in" filter="wipe(down)">
                                      <p:cBhvr>
                                        <p:cTn id="30" dur="500"/>
                                        <p:tgtEl>
                                          <p:spTgt spid="19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73"/>
                                        </p:tgtEl>
                                        <p:attrNameLst>
                                          <p:attrName>style.visibility</p:attrName>
                                        </p:attrNameLst>
                                      </p:cBhvr>
                                      <p:to>
                                        <p:strVal val="visible"/>
                                      </p:to>
                                    </p:set>
                                    <p:animEffect transition="in" filter="wipe(left)">
                                      <p:cBhvr>
                                        <p:cTn id="35" dur="500"/>
                                        <p:tgtEl>
                                          <p:spTgt spid="273"/>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67"/>
                                        </p:tgtEl>
                                        <p:attrNameLst>
                                          <p:attrName>style.visibility</p:attrName>
                                        </p:attrNameLst>
                                      </p:cBhvr>
                                      <p:to>
                                        <p:strVal val="visible"/>
                                      </p:to>
                                    </p:set>
                                    <p:animEffect transition="in" filter="wipe(left)">
                                      <p:cBhvr>
                                        <p:cTn id="39" dur="500"/>
                                        <p:tgtEl>
                                          <p:spTgt spid="267"/>
                                        </p:tgtEl>
                                      </p:cBhvr>
                                    </p:animEffect>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268"/>
                                        </p:tgtEl>
                                        <p:attrNameLst>
                                          <p:attrName>style.visibility</p:attrName>
                                        </p:attrNameLst>
                                      </p:cBhvr>
                                      <p:to>
                                        <p:strVal val="visible"/>
                                      </p:to>
                                    </p:set>
                                    <p:animEffect transition="in" filter="wipe(down)">
                                      <p:cBhvr>
                                        <p:cTn id="43" dur="500"/>
                                        <p:tgtEl>
                                          <p:spTgt spid="268"/>
                                        </p:tgtEl>
                                      </p:cBhvr>
                                    </p:animEffect>
                                  </p:childTnLst>
                                </p:cTn>
                              </p:par>
                            </p:childTnLst>
                          </p:cTn>
                        </p:par>
                        <p:par>
                          <p:cTn id="44" fill="hold">
                            <p:stCondLst>
                              <p:cond delay="1500"/>
                            </p:stCondLst>
                            <p:childTnLst>
                              <p:par>
                                <p:cTn id="45" presetID="22" presetClass="entr" presetSubtype="8" fill="hold" nodeType="afterEffect">
                                  <p:stCondLst>
                                    <p:cond delay="0"/>
                                  </p:stCondLst>
                                  <p:childTnLst>
                                    <p:set>
                                      <p:cBhvr>
                                        <p:cTn id="46" dur="1" fill="hold">
                                          <p:stCondLst>
                                            <p:cond delay="0"/>
                                          </p:stCondLst>
                                        </p:cTn>
                                        <p:tgtEl>
                                          <p:spTgt spid="274"/>
                                        </p:tgtEl>
                                        <p:attrNameLst>
                                          <p:attrName>style.visibility</p:attrName>
                                        </p:attrNameLst>
                                      </p:cBhvr>
                                      <p:to>
                                        <p:strVal val="visible"/>
                                      </p:to>
                                    </p:set>
                                    <p:animEffect transition="in" filter="wipe(left)">
                                      <p:cBhvr>
                                        <p:cTn id="47" dur="500"/>
                                        <p:tgtEl>
                                          <p:spTgt spid="274"/>
                                        </p:tgtEl>
                                      </p:cBhvr>
                                    </p:animEffect>
                                  </p:childTnLst>
                                </p:cTn>
                              </p:par>
                            </p:childTnLst>
                          </p:cTn>
                        </p:par>
                        <p:par>
                          <p:cTn id="48" fill="hold">
                            <p:stCondLst>
                              <p:cond delay="2000"/>
                            </p:stCondLst>
                            <p:childTnLst>
                              <p:par>
                                <p:cTn id="49" presetID="22" presetClass="entr" presetSubtype="4" fill="hold" nodeType="afterEffect">
                                  <p:stCondLst>
                                    <p:cond delay="0"/>
                                  </p:stCondLst>
                                  <p:childTnLst>
                                    <p:set>
                                      <p:cBhvr>
                                        <p:cTn id="50" dur="1" fill="hold">
                                          <p:stCondLst>
                                            <p:cond delay="0"/>
                                          </p:stCondLst>
                                        </p:cTn>
                                        <p:tgtEl>
                                          <p:spTgt spid="294"/>
                                        </p:tgtEl>
                                        <p:attrNameLst>
                                          <p:attrName>style.visibility</p:attrName>
                                        </p:attrNameLst>
                                      </p:cBhvr>
                                      <p:to>
                                        <p:strVal val="visible"/>
                                      </p:to>
                                    </p:set>
                                    <p:animEffect transition="in" filter="wipe(down)">
                                      <p:cBhvr>
                                        <p:cTn id="51" dur="5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7E42D4F1-4826-E200-BBF3-28C6AF249DB1}"/>
              </a:ext>
            </a:extLst>
          </p:cNvPr>
          <p:cNvSpPr/>
          <p:nvPr/>
        </p:nvSpPr>
        <p:spPr>
          <a:xfrm>
            <a:off x="1307227" y="2048119"/>
            <a:ext cx="4833257" cy="3558170"/>
          </a:xfrm>
          <a:prstGeom prst="rect">
            <a:avLst/>
          </a:prstGeom>
          <a:solidFill>
            <a:srgbClr val="F8F0D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94" name="Group 193">
            <a:extLst>
              <a:ext uri="{FF2B5EF4-FFF2-40B4-BE49-F238E27FC236}">
                <a16:creationId xmlns:a16="http://schemas.microsoft.com/office/drawing/2014/main" id="{1A4B93CB-B2B0-9D9D-CB58-86021A078FF5}"/>
              </a:ext>
            </a:extLst>
          </p:cNvPr>
          <p:cNvGrpSpPr/>
          <p:nvPr/>
        </p:nvGrpSpPr>
        <p:grpSpPr>
          <a:xfrm>
            <a:off x="1580207" y="2134042"/>
            <a:ext cx="2021242" cy="3450791"/>
            <a:chOff x="1580207" y="2134042"/>
            <a:chExt cx="2021242" cy="3450791"/>
          </a:xfrm>
        </p:grpSpPr>
        <p:pic>
          <p:nvPicPr>
            <p:cNvPr id="195" name="Picture 194" descr="A picture containing cartoon, art&#10;&#10;Description automatically generated">
              <a:extLst>
                <a:ext uri="{FF2B5EF4-FFF2-40B4-BE49-F238E27FC236}">
                  <a16:creationId xmlns:a16="http://schemas.microsoft.com/office/drawing/2014/main" id="{59367E8C-2FFA-18DB-264C-1BB9FF706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406" y="2134042"/>
              <a:ext cx="1103811" cy="1103811"/>
            </a:xfrm>
            <a:prstGeom prst="rect">
              <a:avLst/>
            </a:prstGeom>
          </p:spPr>
        </p:pic>
        <p:pic>
          <p:nvPicPr>
            <p:cNvPr id="196" name="Picture 195" descr="A close-up of a camera&#10;&#10;Description automatically generated with medium confidence">
              <a:extLst>
                <a:ext uri="{FF2B5EF4-FFF2-40B4-BE49-F238E27FC236}">
                  <a16:creationId xmlns:a16="http://schemas.microsoft.com/office/drawing/2014/main" id="{0440218C-42E4-59F5-BB2F-F91B529FE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5879" y="2903540"/>
              <a:ext cx="444873" cy="289226"/>
            </a:xfrm>
            <a:prstGeom prst="rect">
              <a:avLst/>
            </a:prstGeom>
          </p:spPr>
        </p:pic>
        <p:grpSp>
          <p:nvGrpSpPr>
            <p:cNvPr id="197" name="Graphic 610">
              <a:extLst>
                <a:ext uri="{FF2B5EF4-FFF2-40B4-BE49-F238E27FC236}">
                  <a16:creationId xmlns:a16="http://schemas.microsoft.com/office/drawing/2014/main" id="{FB655362-48B0-5D20-ADF5-3EAB628A838B}"/>
                </a:ext>
              </a:extLst>
            </p:cNvPr>
            <p:cNvGrpSpPr/>
            <p:nvPr/>
          </p:nvGrpSpPr>
          <p:grpSpPr>
            <a:xfrm>
              <a:off x="1608894" y="3778554"/>
              <a:ext cx="1481216" cy="1481216"/>
              <a:chOff x="952019" y="3597655"/>
              <a:chExt cx="1703506" cy="1703506"/>
            </a:xfrm>
          </p:grpSpPr>
          <p:sp>
            <p:nvSpPr>
              <p:cNvPr id="201" name="Freeform: Shape 132">
                <a:extLst>
                  <a:ext uri="{FF2B5EF4-FFF2-40B4-BE49-F238E27FC236}">
                    <a16:creationId xmlns:a16="http://schemas.microsoft.com/office/drawing/2014/main" id="{22DAD8FC-DDBE-D438-292C-B1BF24D9F59B}"/>
                  </a:ext>
                </a:extLst>
              </p:cNvPr>
              <p:cNvSpPr/>
              <p:nvPr/>
            </p:nvSpPr>
            <p:spPr>
              <a:xfrm>
                <a:off x="952019" y="3599960"/>
                <a:ext cx="1703506" cy="1700433"/>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2" name="Freeform: Shape 133">
                <a:extLst>
                  <a:ext uri="{FF2B5EF4-FFF2-40B4-BE49-F238E27FC236}">
                    <a16:creationId xmlns:a16="http://schemas.microsoft.com/office/drawing/2014/main" id="{CA3238ED-7427-50A7-51FD-0BE733967F2A}"/>
                  </a:ext>
                </a:extLst>
              </p:cNvPr>
              <p:cNvSpPr/>
              <p:nvPr/>
            </p:nvSpPr>
            <p:spPr>
              <a:xfrm>
                <a:off x="1258856" y="3903877"/>
                <a:ext cx="990728" cy="99072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203" name="Graphic 610">
                <a:extLst>
                  <a:ext uri="{FF2B5EF4-FFF2-40B4-BE49-F238E27FC236}">
                    <a16:creationId xmlns:a16="http://schemas.microsoft.com/office/drawing/2014/main" id="{2FA6F6AB-B0C4-EC5C-4288-12C169AFDFC3}"/>
                  </a:ext>
                </a:extLst>
              </p:cNvPr>
              <p:cNvGrpSpPr/>
              <p:nvPr/>
            </p:nvGrpSpPr>
            <p:grpSpPr>
              <a:xfrm>
                <a:off x="961545" y="3606567"/>
                <a:ext cx="1684454" cy="1684454"/>
                <a:chOff x="961545" y="3606567"/>
                <a:chExt cx="1684454" cy="1684454"/>
              </a:xfrm>
              <a:noFill/>
            </p:grpSpPr>
            <p:sp>
              <p:nvSpPr>
                <p:cNvPr id="206" name="Freeform: Shape 137">
                  <a:extLst>
                    <a:ext uri="{FF2B5EF4-FFF2-40B4-BE49-F238E27FC236}">
                      <a16:creationId xmlns:a16="http://schemas.microsoft.com/office/drawing/2014/main" id="{B41F6A21-2BC1-BA6E-3296-D63B9E7D4689}"/>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7" name="Freeform: Shape 138">
                  <a:extLst>
                    <a:ext uri="{FF2B5EF4-FFF2-40B4-BE49-F238E27FC236}">
                      <a16:creationId xmlns:a16="http://schemas.microsoft.com/office/drawing/2014/main" id="{1DCD6F13-8D1E-6FCF-63EC-C0832841A068}"/>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8" name="Freeform: Shape 139">
                  <a:extLst>
                    <a:ext uri="{FF2B5EF4-FFF2-40B4-BE49-F238E27FC236}">
                      <a16:creationId xmlns:a16="http://schemas.microsoft.com/office/drawing/2014/main" id="{DDB2AE5D-6EF3-E615-34F0-E815FAC20E79}"/>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9" name="Freeform: Shape 140">
                  <a:extLst>
                    <a:ext uri="{FF2B5EF4-FFF2-40B4-BE49-F238E27FC236}">
                      <a16:creationId xmlns:a16="http://schemas.microsoft.com/office/drawing/2014/main" id="{D88442D9-19BC-096E-B0CE-81EA022B853C}"/>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0" name="Freeform: Shape 141">
                  <a:extLst>
                    <a:ext uri="{FF2B5EF4-FFF2-40B4-BE49-F238E27FC236}">
                      <a16:creationId xmlns:a16="http://schemas.microsoft.com/office/drawing/2014/main" id="{A4823E9D-204F-7EFB-0E54-50D048777396}"/>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1" name="Freeform: Shape 142">
                  <a:extLst>
                    <a:ext uri="{FF2B5EF4-FFF2-40B4-BE49-F238E27FC236}">
                      <a16:creationId xmlns:a16="http://schemas.microsoft.com/office/drawing/2014/main" id="{DDDAD1C9-4727-8A01-F8EF-2CC1930D00CB}"/>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2" name="Freeform: Shape 143">
                  <a:extLst>
                    <a:ext uri="{FF2B5EF4-FFF2-40B4-BE49-F238E27FC236}">
                      <a16:creationId xmlns:a16="http://schemas.microsoft.com/office/drawing/2014/main" id="{FD4F0E55-2409-DC6E-9433-81B038859F80}"/>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3" name="Freeform: Shape 144">
                  <a:extLst>
                    <a:ext uri="{FF2B5EF4-FFF2-40B4-BE49-F238E27FC236}">
                      <a16:creationId xmlns:a16="http://schemas.microsoft.com/office/drawing/2014/main" id="{FEBF706B-8129-941C-71E7-ED65E42F5C5A}"/>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4" name="Freeform: Shape 145">
                  <a:extLst>
                    <a:ext uri="{FF2B5EF4-FFF2-40B4-BE49-F238E27FC236}">
                      <a16:creationId xmlns:a16="http://schemas.microsoft.com/office/drawing/2014/main" id="{EF8C6613-FBE1-30EB-F819-A547CB6A611D}"/>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5" name="Freeform: Shape 146">
                  <a:extLst>
                    <a:ext uri="{FF2B5EF4-FFF2-40B4-BE49-F238E27FC236}">
                      <a16:creationId xmlns:a16="http://schemas.microsoft.com/office/drawing/2014/main" id="{04C85E06-C06A-B884-9F88-E99675AA2332}"/>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6" name="Freeform: Shape 147">
                  <a:extLst>
                    <a:ext uri="{FF2B5EF4-FFF2-40B4-BE49-F238E27FC236}">
                      <a16:creationId xmlns:a16="http://schemas.microsoft.com/office/drawing/2014/main" id="{24F5C41C-AEF1-5F08-D83E-3F28ABC506DC}"/>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7" name="Freeform: Shape 148">
                  <a:extLst>
                    <a:ext uri="{FF2B5EF4-FFF2-40B4-BE49-F238E27FC236}">
                      <a16:creationId xmlns:a16="http://schemas.microsoft.com/office/drawing/2014/main" id="{8A80E156-A543-F559-E826-D87456893DC5}"/>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8" name="Freeform: Shape 149">
                  <a:extLst>
                    <a:ext uri="{FF2B5EF4-FFF2-40B4-BE49-F238E27FC236}">
                      <a16:creationId xmlns:a16="http://schemas.microsoft.com/office/drawing/2014/main" id="{575FF975-B0AF-0F57-7080-F2BEAFA9B6C2}"/>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9" name="Freeform: Shape 150">
                  <a:extLst>
                    <a:ext uri="{FF2B5EF4-FFF2-40B4-BE49-F238E27FC236}">
                      <a16:creationId xmlns:a16="http://schemas.microsoft.com/office/drawing/2014/main" id="{1C998557-2C96-D636-6792-5D4708EB2F5B}"/>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0" name="Freeform: Shape 151">
                  <a:extLst>
                    <a:ext uri="{FF2B5EF4-FFF2-40B4-BE49-F238E27FC236}">
                      <a16:creationId xmlns:a16="http://schemas.microsoft.com/office/drawing/2014/main" id="{313C147C-9086-25CD-E60D-C25AB135E49C}"/>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1" name="Freeform: Shape 152">
                  <a:extLst>
                    <a:ext uri="{FF2B5EF4-FFF2-40B4-BE49-F238E27FC236}">
                      <a16:creationId xmlns:a16="http://schemas.microsoft.com/office/drawing/2014/main" id="{63D5A9AE-ECDB-2EAB-2F45-68A826A60205}"/>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2" name="Freeform: Shape 153">
                  <a:extLst>
                    <a:ext uri="{FF2B5EF4-FFF2-40B4-BE49-F238E27FC236}">
                      <a16:creationId xmlns:a16="http://schemas.microsoft.com/office/drawing/2014/main" id="{D2DCBB59-4ABE-F8DB-9A6B-74F3658921DF}"/>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3" name="Freeform: Shape 154">
                  <a:extLst>
                    <a:ext uri="{FF2B5EF4-FFF2-40B4-BE49-F238E27FC236}">
                      <a16:creationId xmlns:a16="http://schemas.microsoft.com/office/drawing/2014/main" id="{FF47E347-E04F-449C-37E1-9ED3EC786652}"/>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4" name="Freeform: Shape 155">
                  <a:extLst>
                    <a:ext uri="{FF2B5EF4-FFF2-40B4-BE49-F238E27FC236}">
                      <a16:creationId xmlns:a16="http://schemas.microsoft.com/office/drawing/2014/main" id="{EA8AF548-6D6C-A084-83F0-BD2C0703FCDB}"/>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5" name="Freeform: Shape 156">
                  <a:extLst>
                    <a:ext uri="{FF2B5EF4-FFF2-40B4-BE49-F238E27FC236}">
                      <a16:creationId xmlns:a16="http://schemas.microsoft.com/office/drawing/2014/main" id="{216F788F-EFC8-3798-76C1-FE19776C1DF7}"/>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6" name="Freeform: Shape 157">
                  <a:extLst>
                    <a:ext uri="{FF2B5EF4-FFF2-40B4-BE49-F238E27FC236}">
                      <a16:creationId xmlns:a16="http://schemas.microsoft.com/office/drawing/2014/main" id="{FFC71100-4513-A935-07A5-82438906C830}"/>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7" name="Freeform: Shape 158">
                  <a:extLst>
                    <a:ext uri="{FF2B5EF4-FFF2-40B4-BE49-F238E27FC236}">
                      <a16:creationId xmlns:a16="http://schemas.microsoft.com/office/drawing/2014/main" id="{9A9F520F-AA2F-D591-785E-BF5F5D59A872}"/>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8" name="Freeform: Shape 159">
                  <a:extLst>
                    <a:ext uri="{FF2B5EF4-FFF2-40B4-BE49-F238E27FC236}">
                      <a16:creationId xmlns:a16="http://schemas.microsoft.com/office/drawing/2014/main" id="{A32C68E5-1595-0BF1-D154-8C0B97E2DE8F}"/>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9" name="Freeform: Shape 160">
                  <a:extLst>
                    <a:ext uri="{FF2B5EF4-FFF2-40B4-BE49-F238E27FC236}">
                      <a16:creationId xmlns:a16="http://schemas.microsoft.com/office/drawing/2014/main" id="{F94DA313-4DD1-26B1-295C-2320ABEA7CE7}"/>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0" name="Freeform: Shape 161">
                  <a:extLst>
                    <a:ext uri="{FF2B5EF4-FFF2-40B4-BE49-F238E27FC236}">
                      <a16:creationId xmlns:a16="http://schemas.microsoft.com/office/drawing/2014/main" id="{29BDC4E3-DA95-2D08-166C-98EC5FCA9E15}"/>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1" name="Freeform: Shape 162">
                  <a:extLst>
                    <a:ext uri="{FF2B5EF4-FFF2-40B4-BE49-F238E27FC236}">
                      <a16:creationId xmlns:a16="http://schemas.microsoft.com/office/drawing/2014/main" id="{7A8B61E1-1313-3522-B052-4D4353CDA709}"/>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2" name="Freeform: Shape 163">
                  <a:extLst>
                    <a:ext uri="{FF2B5EF4-FFF2-40B4-BE49-F238E27FC236}">
                      <a16:creationId xmlns:a16="http://schemas.microsoft.com/office/drawing/2014/main" id="{73A7DB47-48C6-E79B-5B50-7642964F2AA3}"/>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3" name="Freeform: Shape 164">
                  <a:extLst>
                    <a:ext uri="{FF2B5EF4-FFF2-40B4-BE49-F238E27FC236}">
                      <a16:creationId xmlns:a16="http://schemas.microsoft.com/office/drawing/2014/main" id="{883604BB-45F1-713C-574A-CB6301AE72B5}"/>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4" name="Freeform: Shape 165">
                  <a:extLst>
                    <a:ext uri="{FF2B5EF4-FFF2-40B4-BE49-F238E27FC236}">
                      <a16:creationId xmlns:a16="http://schemas.microsoft.com/office/drawing/2014/main" id="{F5A6311C-E71D-7C57-70C1-16BA3F0042A2}"/>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5" name="Freeform: Shape 166">
                  <a:extLst>
                    <a:ext uri="{FF2B5EF4-FFF2-40B4-BE49-F238E27FC236}">
                      <a16:creationId xmlns:a16="http://schemas.microsoft.com/office/drawing/2014/main" id="{2BC72D0F-3FF4-AC87-92B9-B55825E683BC}"/>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6" name="Freeform: Shape 167">
                  <a:extLst>
                    <a:ext uri="{FF2B5EF4-FFF2-40B4-BE49-F238E27FC236}">
                      <a16:creationId xmlns:a16="http://schemas.microsoft.com/office/drawing/2014/main" id="{34555955-0D66-7735-B901-3064C24548FD}"/>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7" name="Freeform: Shape 168">
                  <a:extLst>
                    <a:ext uri="{FF2B5EF4-FFF2-40B4-BE49-F238E27FC236}">
                      <a16:creationId xmlns:a16="http://schemas.microsoft.com/office/drawing/2014/main" id="{20A21804-BD45-BEE1-A487-9BDBCA076AE9}"/>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8" name="Freeform: Shape 169">
                  <a:extLst>
                    <a:ext uri="{FF2B5EF4-FFF2-40B4-BE49-F238E27FC236}">
                      <a16:creationId xmlns:a16="http://schemas.microsoft.com/office/drawing/2014/main" id="{66F5309E-A269-82B5-6EAA-DE04CA9D9C81}"/>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04" name="Freeform: Shape 135">
                <a:extLst>
                  <a:ext uri="{FF2B5EF4-FFF2-40B4-BE49-F238E27FC236}">
                    <a16:creationId xmlns:a16="http://schemas.microsoft.com/office/drawing/2014/main" id="{04364DE5-10F1-C4D2-1B3B-EDABA02DB29B}"/>
                  </a:ext>
                </a:extLst>
              </p:cNvPr>
              <p:cNvSpPr/>
              <p:nvPr/>
            </p:nvSpPr>
            <p:spPr>
              <a:xfrm>
                <a:off x="952019" y="3597655"/>
                <a:ext cx="1703506" cy="170350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98" name="Arrow: Right 172">
              <a:extLst>
                <a:ext uri="{FF2B5EF4-FFF2-40B4-BE49-F238E27FC236}">
                  <a16:creationId xmlns:a16="http://schemas.microsoft.com/office/drawing/2014/main" id="{AE69F090-6DB5-8E6F-9233-8D4B8DF9075F}"/>
                </a:ext>
              </a:extLst>
            </p:cNvPr>
            <p:cNvSpPr/>
            <p:nvPr/>
          </p:nvSpPr>
          <p:spPr>
            <a:xfrm rot="5400000">
              <a:off x="2141480" y="3251374"/>
              <a:ext cx="448659"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extBox 198">
              <a:extLst>
                <a:ext uri="{FF2B5EF4-FFF2-40B4-BE49-F238E27FC236}">
                  <a16:creationId xmlns:a16="http://schemas.microsoft.com/office/drawing/2014/main" id="{FAF52C31-990A-4A17-7473-000DEC3105B8}"/>
                </a:ext>
              </a:extLst>
            </p:cNvPr>
            <p:cNvSpPr txBox="1"/>
            <p:nvPr/>
          </p:nvSpPr>
          <p:spPr>
            <a:xfrm>
              <a:off x="2485438" y="3240323"/>
              <a:ext cx="1116011" cy="307777"/>
            </a:xfrm>
            <a:prstGeom prst="rect">
              <a:avLst/>
            </a:prstGeom>
            <a:noFill/>
          </p:spPr>
          <p:txBody>
            <a:bodyPr wrap="none" rtlCol="0">
              <a:spAutoFit/>
            </a:bodyPr>
            <a:lstStyle/>
            <a:p>
              <a:pPr algn="ctr"/>
              <a:r>
                <a:rPr lang="en-US" altLang="zh-CN" sz="1400" dirty="0"/>
                <a:t>Rasterization</a:t>
              </a:r>
              <a:endParaRPr lang="en-US" sz="1400" dirty="0"/>
            </a:p>
          </p:txBody>
        </p:sp>
        <p:sp>
          <p:nvSpPr>
            <p:cNvPr id="200" name="TextBox 199">
              <a:extLst>
                <a:ext uri="{FF2B5EF4-FFF2-40B4-BE49-F238E27FC236}">
                  <a16:creationId xmlns:a16="http://schemas.microsoft.com/office/drawing/2014/main" id="{020855CD-7DBF-CE85-11F8-FA82DCE4C302}"/>
                </a:ext>
              </a:extLst>
            </p:cNvPr>
            <p:cNvSpPr txBox="1"/>
            <p:nvPr/>
          </p:nvSpPr>
          <p:spPr>
            <a:xfrm>
              <a:off x="1580207" y="5277056"/>
              <a:ext cx="1550424" cy="307777"/>
            </a:xfrm>
            <a:prstGeom prst="rect">
              <a:avLst/>
            </a:prstGeom>
            <a:noFill/>
          </p:spPr>
          <p:txBody>
            <a:bodyPr wrap="none" rtlCol="0">
              <a:spAutoFit/>
            </a:bodyPr>
            <a:lstStyle/>
            <a:p>
              <a:pPr algn="ctr"/>
              <a:r>
                <a:rPr lang="en-US" sz="1400" dirty="0"/>
                <a:t>One y-z plane slice </a:t>
              </a:r>
            </a:p>
          </p:txBody>
        </p:sp>
      </p:grpSp>
      <p:sp>
        <p:nvSpPr>
          <p:cNvPr id="150" name="TextBox 149">
            <a:extLst>
              <a:ext uri="{FF2B5EF4-FFF2-40B4-BE49-F238E27FC236}">
                <a16:creationId xmlns:a16="http://schemas.microsoft.com/office/drawing/2014/main" id="{7E0C47E7-3E38-7FE7-66BA-80A42B378511}"/>
              </a:ext>
            </a:extLst>
          </p:cNvPr>
          <p:cNvSpPr txBox="1"/>
          <p:nvPr/>
        </p:nvSpPr>
        <p:spPr>
          <a:xfrm>
            <a:off x="3090110" y="5603086"/>
            <a:ext cx="1178528" cy="369332"/>
          </a:xfrm>
          <a:prstGeom prst="rect">
            <a:avLst/>
          </a:prstGeom>
          <a:noFill/>
        </p:spPr>
        <p:txBody>
          <a:bodyPr wrap="none" rtlCol="0">
            <a:spAutoFit/>
          </a:bodyPr>
          <a:lstStyle/>
          <a:p>
            <a:pPr algn="ctr"/>
            <a:r>
              <a:rPr lang="en-US" dirty="0"/>
              <a:t>Generation</a:t>
            </a:r>
          </a:p>
        </p:txBody>
      </p:sp>
      <p:sp>
        <p:nvSpPr>
          <p:cNvPr id="2" name="Title 1">
            <a:extLst>
              <a:ext uri="{FF2B5EF4-FFF2-40B4-BE49-F238E27FC236}">
                <a16:creationId xmlns:a16="http://schemas.microsoft.com/office/drawing/2014/main" id="{67A2BEE7-CF68-FBF8-C358-20328CD43E93}"/>
              </a:ext>
            </a:extLst>
          </p:cNvPr>
          <p:cNvSpPr>
            <a:spLocks noGrp="1"/>
          </p:cNvSpPr>
          <p:nvPr>
            <p:ph type="title"/>
          </p:nvPr>
        </p:nvSpPr>
        <p:spPr/>
        <p:txBody>
          <a:bodyPr/>
          <a:lstStyle/>
          <a:p>
            <a:r>
              <a:rPr lang="en-US" dirty="0"/>
              <a:t>SWRT: Occupancy Maps (OMs)</a:t>
            </a:r>
          </a:p>
        </p:txBody>
      </p:sp>
      <p:grpSp>
        <p:nvGrpSpPr>
          <p:cNvPr id="242" name="Group 241">
            <a:extLst>
              <a:ext uri="{FF2B5EF4-FFF2-40B4-BE49-F238E27FC236}">
                <a16:creationId xmlns:a16="http://schemas.microsoft.com/office/drawing/2014/main" id="{AB1445F7-159D-B2EA-DF4C-D136BDE61FA7}"/>
              </a:ext>
            </a:extLst>
          </p:cNvPr>
          <p:cNvGrpSpPr/>
          <p:nvPr/>
        </p:nvGrpSpPr>
        <p:grpSpPr>
          <a:xfrm>
            <a:off x="3139821" y="3778553"/>
            <a:ext cx="2432567" cy="1551323"/>
            <a:chOff x="3139821" y="3778553"/>
            <a:chExt cx="2432567" cy="1551323"/>
          </a:xfrm>
        </p:grpSpPr>
        <p:sp>
          <p:nvSpPr>
            <p:cNvPr id="50" name="Arrow: Right 49">
              <a:extLst>
                <a:ext uri="{FF2B5EF4-FFF2-40B4-BE49-F238E27FC236}">
                  <a16:creationId xmlns:a16="http://schemas.microsoft.com/office/drawing/2014/main" id="{BD92A412-2673-D598-F2BE-7A1828EF33B4}"/>
                </a:ext>
              </a:extLst>
            </p:cNvPr>
            <p:cNvSpPr/>
            <p:nvPr/>
          </p:nvSpPr>
          <p:spPr>
            <a:xfrm>
              <a:off x="3217318" y="4463576"/>
              <a:ext cx="2006278" cy="424543"/>
            </a:xfrm>
            <a:prstGeom prst="rightArrow">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1" name="Group 90">
              <a:extLst>
                <a:ext uri="{FF2B5EF4-FFF2-40B4-BE49-F238E27FC236}">
                  <a16:creationId xmlns:a16="http://schemas.microsoft.com/office/drawing/2014/main" id="{CFA23A51-D48B-F44D-8684-D1A2120F36C0}"/>
                </a:ext>
              </a:extLst>
            </p:cNvPr>
            <p:cNvGrpSpPr/>
            <p:nvPr/>
          </p:nvGrpSpPr>
          <p:grpSpPr>
            <a:xfrm>
              <a:off x="5491292" y="3778553"/>
              <a:ext cx="81096" cy="1472266"/>
              <a:chOff x="4073368" y="3436750"/>
              <a:chExt cx="81096" cy="1472266"/>
            </a:xfrm>
          </p:grpSpPr>
          <p:sp>
            <p:nvSpPr>
              <p:cNvPr id="52" name="Freeform: Shape 51">
                <a:extLst>
                  <a:ext uri="{FF2B5EF4-FFF2-40B4-BE49-F238E27FC236}">
                    <a16:creationId xmlns:a16="http://schemas.microsoft.com/office/drawing/2014/main" id="{B642C295-F7F8-7F81-2421-BE583A9FA3A7}"/>
                  </a:ext>
                </a:extLst>
              </p:cNvPr>
              <p:cNvSpPr/>
              <p:nvPr/>
            </p:nvSpPr>
            <p:spPr>
              <a:xfrm>
                <a:off x="4079765" y="3436750"/>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0" name="Rectangle 89">
                <a:extLst>
                  <a:ext uri="{FF2B5EF4-FFF2-40B4-BE49-F238E27FC236}">
                    <a16:creationId xmlns:a16="http://schemas.microsoft.com/office/drawing/2014/main" id="{CFA5D6AD-4A1E-4443-3437-8A2EEC6D7566}"/>
                  </a:ext>
                </a:extLst>
              </p:cNvPr>
              <p:cNvSpPr/>
              <p:nvPr/>
            </p:nvSpPr>
            <p:spPr>
              <a:xfrm>
                <a:off x="4079765" y="3694913"/>
                <a:ext cx="74699" cy="854806"/>
              </a:xfrm>
              <a:prstGeom prst="rect">
                <a:avLst/>
              </a:prstGeom>
              <a:solidFill>
                <a:srgbClr val="A9D1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8238AA22-3554-E514-6421-F5E5FA840899}"/>
                  </a:ext>
                </a:extLst>
              </p:cNvPr>
              <p:cNvSpPr/>
              <p:nvPr/>
            </p:nvSpPr>
            <p:spPr>
              <a:xfrm>
                <a:off x="4073368" y="3436750"/>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Freeform: Shape 57">
                <a:extLst>
                  <a:ext uri="{FF2B5EF4-FFF2-40B4-BE49-F238E27FC236}">
                    <a16:creationId xmlns:a16="http://schemas.microsoft.com/office/drawing/2014/main" id="{A063A35E-2685-E352-20DD-1019FDD5C99D}"/>
                  </a:ext>
                </a:extLst>
              </p:cNvPr>
              <p:cNvSpPr/>
              <p:nvPr/>
            </p:nvSpPr>
            <p:spPr>
              <a:xfrm>
                <a:off x="4073368" y="3522921"/>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59" name="Freeform: Shape 58">
                <a:extLst>
                  <a:ext uri="{FF2B5EF4-FFF2-40B4-BE49-F238E27FC236}">
                    <a16:creationId xmlns:a16="http://schemas.microsoft.com/office/drawing/2014/main" id="{90C2CB28-A7F5-C900-2B1C-F355CE9E97AC}"/>
                  </a:ext>
                </a:extLst>
              </p:cNvPr>
              <p:cNvSpPr/>
              <p:nvPr/>
            </p:nvSpPr>
            <p:spPr>
              <a:xfrm>
                <a:off x="4073368" y="360909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0" name="Freeform: Shape 59">
                <a:extLst>
                  <a:ext uri="{FF2B5EF4-FFF2-40B4-BE49-F238E27FC236}">
                    <a16:creationId xmlns:a16="http://schemas.microsoft.com/office/drawing/2014/main" id="{32BD5079-CFE6-61A9-3CC8-F1B4729CB79B}"/>
                  </a:ext>
                </a:extLst>
              </p:cNvPr>
              <p:cNvSpPr/>
              <p:nvPr/>
            </p:nvSpPr>
            <p:spPr>
              <a:xfrm>
                <a:off x="4073368" y="369526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 name="Freeform: Shape 60">
                <a:extLst>
                  <a:ext uri="{FF2B5EF4-FFF2-40B4-BE49-F238E27FC236}">
                    <a16:creationId xmlns:a16="http://schemas.microsoft.com/office/drawing/2014/main" id="{AC99B32D-26AC-549E-9BAC-EC804983322E}"/>
                  </a:ext>
                </a:extLst>
              </p:cNvPr>
              <p:cNvSpPr/>
              <p:nvPr/>
            </p:nvSpPr>
            <p:spPr>
              <a:xfrm>
                <a:off x="4073368" y="378143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2" name="Freeform: Shape 61">
                <a:extLst>
                  <a:ext uri="{FF2B5EF4-FFF2-40B4-BE49-F238E27FC236}">
                    <a16:creationId xmlns:a16="http://schemas.microsoft.com/office/drawing/2014/main" id="{8198E408-3EB0-C66F-D3E8-DC61DFC441C4}"/>
                  </a:ext>
                </a:extLst>
              </p:cNvPr>
              <p:cNvSpPr/>
              <p:nvPr/>
            </p:nvSpPr>
            <p:spPr>
              <a:xfrm>
                <a:off x="4073368" y="386747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3" name="Freeform: Shape 62">
                <a:extLst>
                  <a:ext uri="{FF2B5EF4-FFF2-40B4-BE49-F238E27FC236}">
                    <a16:creationId xmlns:a16="http://schemas.microsoft.com/office/drawing/2014/main" id="{131A60FD-7985-5EA8-C455-5B9AE137F4DD}"/>
                  </a:ext>
                </a:extLst>
              </p:cNvPr>
              <p:cNvSpPr/>
              <p:nvPr/>
            </p:nvSpPr>
            <p:spPr>
              <a:xfrm>
                <a:off x="4073368" y="395364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4" name="Freeform: Shape 63">
                <a:extLst>
                  <a:ext uri="{FF2B5EF4-FFF2-40B4-BE49-F238E27FC236}">
                    <a16:creationId xmlns:a16="http://schemas.microsoft.com/office/drawing/2014/main" id="{C4EFC80D-CCAA-4D99-54DC-63289E359E10}"/>
                  </a:ext>
                </a:extLst>
              </p:cNvPr>
              <p:cNvSpPr/>
              <p:nvPr/>
            </p:nvSpPr>
            <p:spPr>
              <a:xfrm>
                <a:off x="4073368" y="4039817"/>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5" name="Freeform: Shape 64">
                <a:extLst>
                  <a:ext uri="{FF2B5EF4-FFF2-40B4-BE49-F238E27FC236}">
                    <a16:creationId xmlns:a16="http://schemas.microsoft.com/office/drawing/2014/main" id="{B28AE4CA-5BA9-78F5-E16D-76A39B1BEAA9}"/>
                  </a:ext>
                </a:extLst>
              </p:cNvPr>
              <p:cNvSpPr/>
              <p:nvPr/>
            </p:nvSpPr>
            <p:spPr>
              <a:xfrm>
                <a:off x="4073368" y="4125989"/>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6" name="Freeform: Shape 65">
                <a:extLst>
                  <a:ext uri="{FF2B5EF4-FFF2-40B4-BE49-F238E27FC236}">
                    <a16:creationId xmlns:a16="http://schemas.microsoft.com/office/drawing/2014/main" id="{60565043-4E9F-87F7-D12A-5244BEF765DC}"/>
                  </a:ext>
                </a:extLst>
              </p:cNvPr>
              <p:cNvSpPr/>
              <p:nvPr/>
            </p:nvSpPr>
            <p:spPr>
              <a:xfrm>
                <a:off x="4073368" y="421216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7" name="Freeform: Shape 66">
                <a:extLst>
                  <a:ext uri="{FF2B5EF4-FFF2-40B4-BE49-F238E27FC236}">
                    <a16:creationId xmlns:a16="http://schemas.microsoft.com/office/drawing/2014/main" id="{B9A984D0-6D74-5A12-64F1-CBFCECE9D17B}"/>
                  </a:ext>
                </a:extLst>
              </p:cNvPr>
              <p:cNvSpPr/>
              <p:nvPr/>
            </p:nvSpPr>
            <p:spPr>
              <a:xfrm>
                <a:off x="4073368" y="429833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8" name="Freeform: Shape 67">
                <a:extLst>
                  <a:ext uri="{FF2B5EF4-FFF2-40B4-BE49-F238E27FC236}">
                    <a16:creationId xmlns:a16="http://schemas.microsoft.com/office/drawing/2014/main" id="{1D459723-3D8E-C3B9-CDC5-3F4C64CAC50A}"/>
                  </a:ext>
                </a:extLst>
              </p:cNvPr>
              <p:cNvSpPr/>
              <p:nvPr/>
            </p:nvSpPr>
            <p:spPr>
              <a:xfrm>
                <a:off x="4073368" y="438450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9" name="Freeform: Shape 68">
                <a:extLst>
                  <a:ext uri="{FF2B5EF4-FFF2-40B4-BE49-F238E27FC236}">
                    <a16:creationId xmlns:a16="http://schemas.microsoft.com/office/drawing/2014/main" id="{6FC7731E-1902-799D-57A2-2681FBFAA399}"/>
                  </a:ext>
                </a:extLst>
              </p:cNvPr>
              <p:cNvSpPr/>
              <p:nvPr/>
            </p:nvSpPr>
            <p:spPr>
              <a:xfrm>
                <a:off x="4073368" y="447054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0" name="Freeform: Shape 69">
                <a:extLst>
                  <a:ext uri="{FF2B5EF4-FFF2-40B4-BE49-F238E27FC236}">
                    <a16:creationId xmlns:a16="http://schemas.microsoft.com/office/drawing/2014/main" id="{84C007CE-61E1-5A71-90A7-9DE2592A656A}"/>
                  </a:ext>
                </a:extLst>
              </p:cNvPr>
              <p:cNvSpPr/>
              <p:nvPr/>
            </p:nvSpPr>
            <p:spPr>
              <a:xfrm>
                <a:off x="4073368" y="455671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1" name="Freeform: Shape 70">
                <a:extLst>
                  <a:ext uri="{FF2B5EF4-FFF2-40B4-BE49-F238E27FC236}">
                    <a16:creationId xmlns:a16="http://schemas.microsoft.com/office/drawing/2014/main" id="{329DA8D2-8742-EF55-EB35-8BBB94BBA06E}"/>
                  </a:ext>
                </a:extLst>
              </p:cNvPr>
              <p:cNvSpPr/>
              <p:nvPr/>
            </p:nvSpPr>
            <p:spPr>
              <a:xfrm>
                <a:off x="4073368" y="4642885"/>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2" name="Freeform: Shape 71">
                <a:extLst>
                  <a:ext uri="{FF2B5EF4-FFF2-40B4-BE49-F238E27FC236}">
                    <a16:creationId xmlns:a16="http://schemas.microsoft.com/office/drawing/2014/main" id="{4790494B-2C90-139F-9A44-3E7BAB48F14C}"/>
                  </a:ext>
                </a:extLst>
              </p:cNvPr>
              <p:cNvSpPr/>
              <p:nvPr/>
            </p:nvSpPr>
            <p:spPr>
              <a:xfrm>
                <a:off x="4073368" y="472905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3" name="Freeform: Shape 72">
                <a:extLst>
                  <a:ext uri="{FF2B5EF4-FFF2-40B4-BE49-F238E27FC236}">
                    <a16:creationId xmlns:a16="http://schemas.microsoft.com/office/drawing/2014/main" id="{B6E7C7A3-36E9-EC31-CFB2-F731431663C5}"/>
                  </a:ext>
                </a:extLst>
              </p:cNvPr>
              <p:cNvSpPr/>
              <p:nvPr/>
            </p:nvSpPr>
            <p:spPr>
              <a:xfrm>
                <a:off x="4073368" y="4815228"/>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95" name="Rectangle 94">
              <a:extLst>
                <a:ext uri="{FF2B5EF4-FFF2-40B4-BE49-F238E27FC236}">
                  <a16:creationId xmlns:a16="http://schemas.microsoft.com/office/drawing/2014/main" id="{8A6D3683-618B-5A9A-B414-B91B7267DB60}"/>
                </a:ext>
              </a:extLst>
            </p:cNvPr>
            <p:cNvSpPr/>
            <p:nvPr/>
          </p:nvSpPr>
          <p:spPr>
            <a:xfrm>
              <a:off x="5490426" y="4041768"/>
              <a:ext cx="81096" cy="81120"/>
            </a:xfrm>
            <a:prstGeom prst="rect">
              <a:avLst/>
            </a:prstGeom>
            <a:noFill/>
            <a:ln w="1905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Arrow Connector 142">
              <a:extLst>
                <a:ext uri="{FF2B5EF4-FFF2-40B4-BE49-F238E27FC236}">
                  <a16:creationId xmlns:a16="http://schemas.microsoft.com/office/drawing/2014/main" id="{AB71C1E5-86E1-245C-A537-A3CFF87F1A6D}"/>
                </a:ext>
              </a:extLst>
            </p:cNvPr>
            <p:cNvCxnSpPr>
              <a:cxnSpLocks/>
            </p:cNvCxnSpPr>
            <p:nvPr/>
          </p:nvCxnSpPr>
          <p:spPr>
            <a:xfrm>
              <a:off x="5223596" y="4079675"/>
              <a:ext cx="163263" cy="0"/>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5AABFC85-743B-8511-6881-9F0B7C3E03CF}"/>
                </a:ext>
              </a:extLst>
            </p:cNvPr>
            <p:cNvSpPr txBox="1"/>
            <p:nvPr/>
          </p:nvSpPr>
          <p:spPr>
            <a:xfrm>
              <a:off x="3139821" y="4806656"/>
              <a:ext cx="1923925" cy="523220"/>
            </a:xfrm>
            <a:prstGeom prst="rect">
              <a:avLst/>
            </a:prstGeom>
            <a:noFill/>
          </p:spPr>
          <p:txBody>
            <a:bodyPr wrap="none" rtlCol="0">
              <a:spAutoFit/>
            </a:bodyPr>
            <a:lstStyle/>
            <a:p>
              <a:pPr algn="ctr"/>
              <a:r>
                <a:rPr lang="en-US" altLang="zh-CN" sz="1400" dirty="0"/>
                <a:t>Pack along z-axis</a:t>
              </a:r>
            </a:p>
            <a:p>
              <a:pPr algn="ctr"/>
              <a:r>
                <a:rPr lang="en-US" sz="1400" dirty="0"/>
                <a:t>(compactly represented)</a:t>
              </a:r>
            </a:p>
          </p:txBody>
        </p:sp>
      </p:grpSp>
      <p:grpSp>
        <p:nvGrpSpPr>
          <p:cNvPr id="239" name="Group 238">
            <a:extLst>
              <a:ext uri="{FF2B5EF4-FFF2-40B4-BE49-F238E27FC236}">
                <a16:creationId xmlns:a16="http://schemas.microsoft.com/office/drawing/2014/main" id="{9FBC0D76-136A-D8A4-89B9-9EAFADCA8195}"/>
              </a:ext>
            </a:extLst>
          </p:cNvPr>
          <p:cNvGrpSpPr/>
          <p:nvPr/>
        </p:nvGrpSpPr>
        <p:grpSpPr>
          <a:xfrm>
            <a:off x="1617043" y="3895009"/>
            <a:ext cx="3222505" cy="542091"/>
            <a:chOff x="1617043" y="3895009"/>
            <a:chExt cx="3222505" cy="542091"/>
          </a:xfrm>
        </p:grpSpPr>
        <p:sp>
          <p:nvSpPr>
            <p:cNvPr id="92" name="Rectangle 91">
              <a:extLst>
                <a:ext uri="{FF2B5EF4-FFF2-40B4-BE49-F238E27FC236}">
                  <a16:creationId xmlns:a16="http://schemas.microsoft.com/office/drawing/2014/main" id="{27781E3C-CA83-B04C-FBF9-5AF2FA3C849B}"/>
                </a:ext>
              </a:extLst>
            </p:cNvPr>
            <p:cNvSpPr/>
            <p:nvPr/>
          </p:nvSpPr>
          <p:spPr>
            <a:xfrm>
              <a:off x="1617043" y="4044117"/>
              <a:ext cx="1464650" cy="86171"/>
            </a:xfrm>
            <a:prstGeom prst="rect">
              <a:avLst/>
            </a:prstGeom>
            <a:noFill/>
            <a:ln w="1905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Arrow Connector 93">
              <a:extLst>
                <a:ext uri="{FF2B5EF4-FFF2-40B4-BE49-F238E27FC236}">
                  <a16:creationId xmlns:a16="http://schemas.microsoft.com/office/drawing/2014/main" id="{0A5B1039-8CAE-1CC9-29EC-958A4B5237B6}"/>
                </a:ext>
              </a:extLst>
            </p:cNvPr>
            <p:cNvCxnSpPr>
              <a:cxnSpLocks/>
            </p:cNvCxnSpPr>
            <p:nvPr/>
          </p:nvCxnSpPr>
          <p:spPr>
            <a:xfrm>
              <a:off x="3106563" y="4080473"/>
              <a:ext cx="163263" cy="0"/>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56587358-2ACC-743C-B861-92AFCF091A1C}"/>
                </a:ext>
              </a:extLst>
            </p:cNvPr>
            <p:cNvGrpSpPr/>
            <p:nvPr/>
          </p:nvGrpSpPr>
          <p:grpSpPr>
            <a:xfrm rot="16200000">
              <a:off x="4000963" y="3351069"/>
              <a:ext cx="82453" cy="1472266"/>
              <a:chOff x="4073368" y="3434458"/>
              <a:chExt cx="82453" cy="1472266"/>
            </a:xfrm>
          </p:grpSpPr>
          <p:sp>
            <p:nvSpPr>
              <p:cNvPr id="55" name="Freeform: Shape 51">
                <a:extLst>
                  <a:ext uri="{FF2B5EF4-FFF2-40B4-BE49-F238E27FC236}">
                    <a16:creationId xmlns:a16="http://schemas.microsoft.com/office/drawing/2014/main" id="{6545BF59-ADE5-618E-46A5-AAA30386E298}"/>
                  </a:ext>
                </a:extLst>
              </p:cNvPr>
              <p:cNvSpPr/>
              <p:nvPr/>
            </p:nvSpPr>
            <p:spPr>
              <a:xfrm>
                <a:off x="4076970" y="3434458"/>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7" name="Rectangle 96">
                <a:extLst>
                  <a:ext uri="{FF2B5EF4-FFF2-40B4-BE49-F238E27FC236}">
                    <a16:creationId xmlns:a16="http://schemas.microsoft.com/office/drawing/2014/main" id="{24487D0C-B709-22F0-4753-A158EF2A1D97}"/>
                  </a:ext>
                </a:extLst>
              </p:cNvPr>
              <p:cNvSpPr/>
              <p:nvPr/>
            </p:nvSpPr>
            <p:spPr>
              <a:xfrm>
                <a:off x="4073641" y="4210126"/>
                <a:ext cx="77755" cy="8240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93AB5246-370F-432E-B08C-626147129152}"/>
                  </a:ext>
                </a:extLst>
              </p:cNvPr>
              <p:cNvSpPr/>
              <p:nvPr/>
            </p:nvSpPr>
            <p:spPr>
              <a:xfrm>
                <a:off x="4073368" y="4299563"/>
                <a:ext cx="77755" cy="8240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3DE37B13-2DD3-BFB2-A18C-3BD5E96CD3E6}"/>
                  </a:ext>
                </a:extLst>
              </p:cNvPr>
              <p:cNvSpPr/>
              <p:nvPr/>
            </p:nvSpPr>
            <p:spPr>
              <a:xfrm>
                <a:off x="4078066" y="3864493"/>
                <a:ext cx="77755" cy="8240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3F9FF0D6-0A3F-7579-C2AE-00B40E02C8DE}"/>
                  </a:ext>
                </a:extLst>
              </p:cNvPr>
              <p:cNvSpPr/>
              <p:nvPr/>
            </p:nvSpPr>
            <p:spPr>
              <a:xfrm>
                <a:off x="4077314" y="3950665"/>
                <a:ext cx="77755" cy="82401"/>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56">
                <a:extLst>
                  <a:ext uri="{FF2B5EF4-FFF2-40B4-BE49-F238E27FC236}">
                    <a16:creationId xmlns:a16="http://schemas.microsoft.com/office/drawing/2014/main" id="{102371EB-7BD1-96D7-FB3A-8D636E2FCE9B}"/>
                  </a:ext>
                </a:extLst>
              </p:cNvPr>
              <p:cNvSpPr/>
              <p:nvPr/>
            </p:nvSpPr>
            <p:spPr>
              <a:xfrm>
                <a:off x="4073368" y="3436750"/>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5" name="Freeform: Shape 57">
                <a:extLst>
                  <a:ext uri="{FF2B5EF4-FFF2-40B4-BE49-F238E27FC236}">
                    <a16:creationId xmlns:a16="http://schemas.microsoft.com/office/drawing/2014/main" id="{58574370-3190-5152-D320-2103B2A54006}"/>
                  </a:ext>
                </a:extLst>
              </p:cNvPr>
              <p:cNvSpPr/>
              <p:nvPr/>
            </p:nvSpPr>
            <p:spPr>
              <a:xfrm>
                <a:off x="4073368" y="3522921"/>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6" name="Freeform: Shape 58">
                <a:extLst>
                  <a:ext uri="{FF2B5EF4-FFF2-40B4-BE49-F238E27FC236}">
                    <a16:creationId xmlns:a16="http://schemas.microsoft.com/office/drawing/2014/main" id="{3EBB6735-5156-C747-5DDF-687D6A33A6A8}"/>
                  </a:ext>
                </a:extLst>
              </p:cNvPr>
              <p:cNvSpPr/>
              <p:nvPr/>
            </p:nvSpPr>
            <p:spPr>
              <a:xfrm>
                <a:off x="4073368" y="360909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7" name="Freeform: Shape 59">
                <a:extLst>
                  <a:ext uri="{FF2B5EF4-FFF2-40B4-BE49-F238E27FC236}">
                    <a16:creationId xmlns:a16="http://schemas.microsoft.com/office/drawing/2014/main" id="{5B158E9F-576C-5839-F068-3AC336A70A28}"/>
                  </a:ext>
                </a:extLst>
              </p:cNvPr>
              <p:cNvSpPr/>
              <p:nvPr/>
            </p:nvSpPr>
            <p:spPr>
              <a:xfrm>
                <a:off x="4073368" y="369526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8" name="Freeform: Shape 60">
                <a:extLst>
                  <a:ext uri="{FF2B5EF4-FFF2-40B4-BE49-F238E27FC236}">
                    <a16:creationId xmlns:a16="http://schemas.microsoft.com/office/drawing/2014/main" id="{4DB8574A-69CF-97DE-6242-0280ECA6FEFE}"/>
                  </a:ext>
                </a:extLst>
              </p:cNvPr>
              <p:cNvSpPr/>
              <p:nvPr/>
            </p:nvSpPr>
            <p:spPr>
              <a:xfrm>
                <a:off x="4073368" y="378143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9" name="Freeform: Shape 61">
                <a:extLst>
                  <a:ext uri="{FF2B5EF4-FFF2-40B4-BE49-F238E27FC236}">
                    <a16:creationId xmlns:a16="http://schemas.microsoft.com/office/drawing/2014/main" id="{1EA12808-6DB8-5D10-5DEE-6F1C1AF0299F}"/>
                  </a:ext>
                </a:extLst>
              </p:cNvPr>
              <p:cNvSpPr/>
              <p:nvPr/>
            </p:nvSpPr>
            <p:spPr>
              <a:xfrm>
                <a:off x="4073368" y="386747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0" name="Freeform: Shape 62">
                <a:extLst>
                  <a:ext uri="{FF2B5EF4-FFF2-40B4-BE49-F238E27FC236}">
                    <a16:creationId xmlns:a16="http://schemas.microsoft.com/office/drawing/2014/main" id="{9246226A-2BAD-6E2A-597A-7510FCF43769}"/>
                  </a:ext>
                </a:extLst>
              </p:cNvPr>
              <p:cNvSpPr/>
              <p:nvPr/>
            </p:nvSpPr>
            <p:spPr>
              <a:xfrm>
                <a:off x="4073368" y="395364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1" name="Freeform: Shape 63">
                <a:extLst>
                  <a:ext uri="{FF2B5EF4-FFF2-40B4-BE49-F238E27FC236}">
                    <a16:creationId xmlns:a16="http://schemas.microsoft.com/office/drawing/2014/main" id="{7215B206-8C67-CF7C-6997-E36E2781D9D0}"/>
                  </a:ext>
                </a:extLst>
              </p:cNvPr>
              <p:cNvSpPr/>
              <p:nvPr/>
            </p:nvSpPr>
            <p:spPr>
              <a:xfrm>
                <a:off x="4073368" y="4039817"/>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2" name="Freeform: Shape 64">
                <a:extLst>
                  <a:ext uri="{FF2B5EF4-FFF2-40B4-BE49-F238E27FC236}">
                    <a16:creationId xmlns:a16="http://schemas.microsoft.com/office/drawing/2014/main" id="{4859C2A4-E211-9938-C0E3-283FE06742F8}"/>
                  </a:ext>
                </a:extLst>
              </p:cNvPr>
              <p:cNvSpPr/>
              <p:nvPr/>
            </p:nvSpPr>
            <p:spPr>
              <a:xfrm>
                <a:off x="4073368" y="4125989"/>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3" name="Freeform: Shape 65">
                <a:extLst>
                  <a:ext uri="{FF2B5EF4-FFF2-40B4-BE49-F238E27FC236}">
                    <a16:creationId xmlns:a16="http://schemas.microsoft.com/office/drawing/2014/main" id="{BD076C31-E7B2-01C9-EF32-7EF3152F3659}"/>
                  </a:ext>
                </a:extLst>
              </p:cNvPr>
              <p:cNvSpPr/>
              <p:nvPr/>
            </p:nvSpPr>
            <p:spPr>
              <a:xfrm>
                <a:off x="4073368" y="421216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4" name="Freeform: Shape 66">
                <a:extLst>
                  <a:ext uri="{FF2B5EF4-FFF2-40B4-BE49-F238E27FC236}">
                    <a16:creationId xmlns:a16="http://schemas.microsoft.com/office/drawing/2014/main" id="{51F75852-D6AA-59F7-5A0E-EB6F5D140CB8}"/>
                  </a:ext>
                </a:extLst>
              </p:cNvPr>
              <p:cNvSpPr/>
              <p:nvPr/>
            </p:nvSpPr>
            <p:spPr>
              <a:xfrm>
                <a:off x="4073368" y="429833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5" name="Freeform: Shape 67">
                <a:extLst>
                  <a:ext uri="{FF2B5EF4-FFF2-40B4-BE49-F238E27FC236}">
                    <a16:creationId xmlns:a16="http://schemas.microsoft.com/office/drawing/2014/main" id="{56F2702F-6795-18D2-B83D-7DCEFC8B5698}"/>
                  </a:ext>
                </a:extLst>
              </p:cNvPr>
              <p:cNvSpPr/>
              <p:nvPr/>
            </p:nvSpPr>
            <p:spPr>
              <a:xfrm>
                <a:off x="4073368" y="438450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6" name="Freeform: Shape 68">
                <a:extLst>
                  <a:ext uri="{FF2B5EF4-FFF2-40B4-BE49-F238E27FC236}">
                    <a16:creationId xmlns:a16="http://schemas.microsoft.com/office/drawing/2014/main" id="{FB97EA15-AFF3-B819-55D0-878CCD9B3594}"/>
                  </a:ext>
                </a:extLst>
              </p:cNvPr>
              <p:cNvSpPr/>
              <p:nvPr/>
            </p:nvSpPr>
            <p:spPr>
              <a:xfrm>
                <a:off x="4073368" y="447054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7" name="Freeform: Shape 69">
                <a:extLst>
                  <a:ext uri="{FF2B5EF4-FFF2-40B4-BE49-F238E27FC236}">
                    <a16:creationId xmlns:a16="http://schemas.microsoft.com/office/drawing/2014/main" id="{460F3FA5-6E4D-CCA0-650A-C7F4E5090586}"/>
                  </a:ext>
                </a:extLst>
              </p:cNvPr>
              <p:cNvSpPr/>
              <p:nvPr/>
            </p:nvSpPr>
            <p:spPr>
              <a:xfrm>
                <a:off x="4073368" y="455671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8" name="Freeform: Shape 70">
                <a:extLst>
                  <a:ext uri="{FF2B5EF4-FFF2-40B4-BE49-F238E27FC236}">
                    <a16:creationId xmlns:a16="http://schemas.microsoft.com/office/drawing/2014/main" id="{467868A7-5168-7415-D994-C7C7E23CC728}"/>
                  </a:ext>
                </a:extLst>
              </p:cNvPr>
              <p:cNvSpPr/>
              <p:nvPr/>
            </p:nvSpPr>
            <p:spPr>
              <a:xfrm>
                <a:off x="4073368" y="4642885"/>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9" name="Freeform: Shape 71">
                <a:extLst>
                  <a:ext uri="{FF2B5EF4-FFF2-40B4-BE49-F238E27FC236}">
                    <a16:creationId xmlns:a16="http://schemas.microsoft.com/office/drawing/2014/main" id="{E428C4B9-51E9-A0E6-EB37-6EB8717B0F08}"/>
                  </a:ext>
                </a:extLst>
              </p:cNvPr>
              <p:cNvSpPr/>
              <p:nvPr/>
            </p:nvSpPr>
            <p:spPr>
              <a:xfrm>
                <a:off x="4073368" y="472905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3" name="Freeform: Shape 72">
                <a:extLst>
                  <a:ext uri="{FF2B5EF4-FFF2-40B4-BE49-F238E27FC236}">
                    <a16:creationId xmlns:a16="http://schemas.microsoft.com/office/drawing/2014/main" id="{5A5F53BD-BACA-58C0-AA51-069F359D2385}"/>
                  </a:ext>
                </a:extLst>
              </p:cNvPr>
              <p:cNvSpPr/>
              <p:nvPr/>
            </p:nvSpPr>
            <p:spPr>
              <a:xfrm>
                <a:off x="4073368" y="4815228"/>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134" name="Group 133">
              <a:extLst>
                <a:ext uri="{FF2B5EF4-FFF2-40B4-BE49-F238E27FC236}">
                  <a16:creationId xmlns:a16="http://schemas.microsoft.com/office/drawing/2014/main" id="{CC978848-1962-4434-3FAC-E97392394BF5}"/>
                </a:ext>
              </a:extLst>
            </p:cNvPr>
            <p:cNvGrpSpPr/>
            <p:nvPr/>
          </p:nvGrpSpPr>
          <p:grpSpPr>
            <a:xfrm>
              <a:off x="3246464" y="3895009"/>
              <a:ext cx="1593084" cy="184666"/>
              <a:chOff x="3208475" y="3920573"/>
              <a:chExt cx="1593084" cy="184666"/>
            </a:xfrm>
          </p:grpSpPr>
          <p:sp>
            <p:nvSpPr>
              <p:cNvPr id="99" name="TextBox 98">
                <a:extLst>
                  <a:ext uri="{FF2B5EF4-FFF2-40B4-BE49-F238E27FC236}">
                    <a16:creationId xmlns:a16="http://schemas.microsoft.com/office/drawing/2014/main" id="{C232ECCD-909A-3C6D-38A1-021ADB16DC34}"/>
                  </a:ext>
                </a:extLst>
              </p:cNvPr>
              <p:cNvSpPr txBox="1"/>
              <p:nvPr/>
            </p:nvSpPr>
            <p:spPr>
              <a:xfrm>
                <a:off x="3208475" y="3920573"/>
                <a:ext cx="217972" cy="184666"/>
              </a:xfrm>
              <a:prstGeom prst="rect">
                <a:avLst/>
              </a:prstGeom>
              <a:noFill/>
            </p:spPr>
            <p:txBody>
              <a:bodyPr wrap="square" rtlCol="0">
                <a:spAutoFit/>
              </a:bodyPr>
              <a:lstStyle/>
              <a:p>
                <a:r>
                  <a:rPr lang="en-US" sz="600" dirty="0"/>
                  <a:t>0</a:t>
                </a:r>
              </a:p>
            </p:txBody>
          </p:sp>
          <p:sp>
            <p:nvSpPr>
              <p:cNvPr id="100" name="TextBox 99">
                <a:extLst>
                  <a:ext uri="{FF2B5EF4-FFF2-40B4-BE49-F238E27FC236}">
                    <a16:creationId xmlns:a16="http://schemas.microsoft.com/office/drawing/2014/main" id="{55A207FC-FB68-2FB4-E164-95D707E67C78}"/>
                  </a:ext>
                </a:extLst>
              </p:cNvPr>
              <p:cNvSpPr txBox="1"/>
              <p:nvPr/>
            </p:nvSpPr>
            <p:spPr>
              <a:xfrm>
                <a:off x="3295368" y="3920573"/>
                <a:ext cx="217972" cy="184666"/>
              </a:xfrm>
              <a:prstGeom prst="rect">
                <a:avLst/>
              </a:prstGeom>
              <a:noFill/>
            </p:spPr>
            <p:txBody>
              <a:bodyPr wrap="square" rtlCol="0">
                <a:spAutoFit/>
              </a:bodyPr>
              <a:lstStyle/>
              <a:p>
                <a:r>
                  <a:rPr lang="en-US" sz="600" dirty="0">
                    <a:ea typeface="+mj-ea"/>
                  </a:rPr>
                  <a:t>0</a:t>
                </a:r>
              </a:p>
            </p:txBody>
          </p:sp>
          <p:sp>
            <p:nvSpPr>
              <p:cNvPr id="101" name="TextBox 100">
                <a:extLst>
                  <a:ext uri="{FF2B5EF4-FFF2-40B4-BE49-F238E27FC236}">
                    <a16:creationId xmlns:a16="http://schemas.microsoft.com/office/drawing/2014/main" id="{3C6F7230-DFDB-091E-4072-54E4D1CA16AA}"/>
                  </a:ext>
                </a:extLst>
              </p:cNvPr>
              <p:cNvSpPr txBox="1"/>
              <p:nvPr/>
            </p:nvSpPr>
            <p:spPr>
              <a:xfrm>
                <a:off x="3380148" y="3920573"/>
                <a:ext cx="217972" cy="184666"/>
              </a:xfrm>
              <a:prstGeom prst="rect">
                <a:avLst/>
              </a:prstGeom>
              <a:noFill/>
            </p:spPr>
            <p:txBody>
              <a:bodyPr wrap="square" rtlCol="0">
                <a:spAutoFit/>
              </a:bodyPr>
              <a:lstStyle/>
              <a:p>
                <a:r>
                  <a:rPr lang="en-US" sz="600" dirty="0">
                    <a:ea typeface="+mj-ea"/>
                  </a:rPr>
                  <a:t>0</a:t>
                </a:r>
              </a:p>
            </p:txBody>
          </p:sp>
          <p:sp>
            <p:nvSpPr>
              <p:cNvPr id="102" name="TextBox 101">
                <a:extLst>
                  <a:ext uri="{FF2B5EF4-FFF2-40B4-BE49-F238E27FC236}">
                    <a16:creationId xmlns:a16="http://schemas.microsoft.com/office/drawing/2014/main" id="{F059DC27-C70A-768B-5720-C8A0DD72AF7E}"/>
                  </a:ext>
                </a:extLst>
              </p:cNvPr>
              <p:cNvSpPr txBox="1"/>
              <p:nvPr/>
            </p:nvSpPr>
            <p:spPr>
              <a:xfrm>
                <a:off x="3460605" y="3920573"/>
                <a:ext cx="217972" cy="184666"/>
              </a:xfrm>
              <a:prstGeom prst="rect">
                <a:avLst/>
              </a:prstGeom>
              <a:noFill/>
            </p:spPr>
            <p:txBody>
              <a:bodyPr wrap="square" rtlCol="0">
                <a:spAutoFit/>
              </a:bodyPr>
              <a:lstStyle/>
              <a:p>
                <a:r>
                  <a:rPr lang="en-US" sz="600" dirty="0">
                    <a:ea typeface="+mj-ea"/>
                  </a:rPr>
                  <a:t>0</a:t>
                </a:r>
              </a:p>
            </p:txBody>
          </p:sp>
          <p:sp>
            <p:nvSpPr>
              <p:cNvPr id="103" name="TextBox 102">
                <a:extLst>
                  <a:ext uri="{FF2B5EF4-FFF2-40B4-BE49-F238E27FC236}">
                    <a16:creationId xmlns:a16="http://schemas.microsoft.com/office/drawing/2014/main" id="{C2A56890-4F07-B1D7-98B8-8EDB82045EC2}"/>
                  </a:ext>
                </a:extLst>
              </p:cNvPr>
              <p:cNvSpPr txBox="1"/>
              <p:nvPr/>
            </p:nvSpPr>
            <p:spPr>
              <a:xfrm>
                <a:off x="3547498" y="3920573"/>
                <a:ext cx="217972" cy="184666"/>
              </a:xfrm>
              <a:prstGeom prst="rect">
                <a:avLst/>
              </a:prstGeom>
              <a:noFill/>
            </p:spPr>
            <p:txBody>
              <a:bodyPr wrap="square" rtlCol="0">
                <a:spAutoFit/>
              </a:bodyPr>
              <a:lstStyle/>
              <a:p>
                <a:r>
                  <a:rPr lang="en-US" sz="600" dirty="0">
                    <a:ea typeface="+mj-ea"/>
                  </a:rPr>
                  <a:t>0</a:t>
                </a:r>
              </a:p>
            </p:txBody>
          </p:sp>
          <p:sp>
            <p:nvSpPr>
              <p:cNvPr id="104" name="TextBox 103">
                <a:extLst>
                  <a:ext uri="{FF2B5EF4-FFF2-40B4-BE49-F238E27FC236}">
                    <a16:creationId xmlns:a16="http://schemas.microsoft.com/office/drawing/2014/main" id="{F44B9E34-6B16-B473-CDB7-AA74DC460D60}"/>
                  </a:ext>
                </a:extLst>
              </p:cNvPr>
              <p:cNvSpPr txBox="1"/>
              <p:nvPr/>
            </p:nvSpPr>
            <p:spPr>
              <a:xfrm>
                <a:off x="3632278" y="3920573"/>
                <a:ext cx="217972" cy="184666"/>
              </a:xfrm>
              <a:prstGeom prst="rect">
                <a:avLst/>
              </a:prstGeom>
              <a:noFill/>
            </p:spPr>
            <p:txBody>
              <a:bodyPr wrap="square" rtlCol="0">
                <a:spAutoFit/>
              </a:bodyPr>
              <a:lstStyle/>
              <a:p>
                <a:r>
                  <a:rPr lang="en-US" sz="600" dirty="0">
                    <a:ea typeface="+mj-ea"/>
                  </a:rPr>
                  <a:t>1</a:t>
                </a:r>
              </a:p>
            </p:txBody>
          </p:sp>
          <p:sp>
            <p:nvSpPr>
              <p:cNvPr id="105" name="TextBox 104">
                <a:extLst>
                  <a:ext uri="{FF2B5EF4-FFF2-40B4-BE49-F238E27FC236}">
                    <a16:creationId xmlns:a16="http://schemas.microsoft.com/office/drawing/2014/main" id="{2EBFE865-0A44-219D-29B8-DEA71A4B5D1C}"/>
                  </a:ext>
                </a:extLst>
              </p:cNvPr>
              <p:cNvSpPr txBox="1"/>
              <p:nvPr/>
            </p:nvSpPr>
            <p:spPr>
              <a:xfrm>
                <a:off x="3725456" y="3920573"/>
                <a:ext cx="217972" cy="184666"/>
              </a:xfrm>
              <a:prstGeom prst="rect">
                <a:avLst/>
              </a:prstGeom>
              <a:noFill/>
            </p:spPr>
            <p:txBody>
              <a:bodyPr wrap="square" rtlCol="0">
                <a:spAutoFit/>
              </a:bodyPr>
              <a:lstStyle/>
              <a:p>
                <a:r>
                  <a:rPr lang="en-US" sz="600" dirty="0">
                    <a:ea typeface="+mj-ea"/>
                  </a:rPr>
                  <a:t>1</a:t>
                </a:r>
              </a:p>
            </p:txBody>
          </p:sp>
          <p:sp>
            <p:nvSpPr>
              <p:cNvPr id="106" name="TextBox 105">
                <a:extLst>
                  <a:ext uri="{FF2B5EF4-FFF2-40B4-BE49-F238E27FC236}">
                    <a16:creationId xmlns:a16="http://schemas.microsoft.com/office/drawing/2014/main" id="{D1086B7E-0E37-A9C5-D7B9-9C5A5A9B2F22}"/>
                  </a:ext>
                </a:extLst>
              </p:cNvPr>
              <p:cNvSpPr txBox="1"/>
              <p:nvPr/>
            </p:nvSpPr>
            <p:spPr>
              <a:xfrm>
                <a:off x="3812349" y="3920573"/>
                <a:ext cx="217972" cy="184666"/>
              </a:xfrm>
              <a:prstGeom prst="rect">
                <a:avLst/>
              </a:prstGeom>
              <a:noFill/>
            </p:spPr>
            <p:txBody>
              <a:bodyPr wrap="square" rtlCol="0">
                <a:spAutoFit/>
              </a:bodyPr>
              <a:lstStyle/>
              <a:p>
                <a:r>
                  <a:rPr lang="en-US" sz="600" dirty="0">
                    <a:ea typeface="+mj-ea"/>
                  </a:rPr>
                  <a:t>0</a:t>
                </a:r>
              </a:p>
            </p:txBody>
          </p:sp>
          <p:sp>
            <p:nvSpPr>
              <p:cNvPr id="107" name="TextBox 106">
                <a:extLst>
                  <a:ext uri="{FF2B5EF4-FFF2-40B4-BE49-F238E27FC236}">
                    <a16:creationId xmlns:a16="http://schemas.microsoft.com/office/drawing/2014/main" id="{7E76815F-EE77-0AF5-7D51-EEE57CDECC95}"/>
                  </a:ext>
                </a:extLst>
              </p:cNvPr>
              <p:cNvSpPr txBox="1"/>
              <p:nvPr/>
            </p:nvSpPr>
            <p:spPr>
              <a:xfrm>
                <a:off x="3897129" y="3920573"/>
                <a:ext cx="217972" cy="184666"/>
              </a:xfrm>
              <a:prstGeom prst="rect">
                <a:avLst/>
              </a:prstGeom>
              <a:noFill/>
            </p:spPr>
            <p:txBody>
              <a:bodyPr wrap="square" rtlCol="0">
                <a:spAutoFit/>
              </a:bodyPr>
              <a:lstStyle/>
              <a:p>
                <a:r>
                  <a:rPr lang="en-US" sz="600" dirty="0">
                    <a:ea typeface="+mj-ea"/>
                  </a:rPr>
                  <a:t>0</a:t>
                </a:r>
              </a:p>
            </p:txBody>
          </p:sp>
          <p:sp>
            <p:nvSpPr>
              <p:cNvPr id="108" name="TextBox 107">
                <a:extLst>
                  <a:ext uri="{FF2B5EF4-FFF2-40B4-BE49-F238E27FC236}">
                    <a16:creationId xmlns:a16="http://schemas.microsoft.com/office/drawing/2014/main" id="{C0FD4E74-2950-D895-0DCD-3E24FB5967F8}"/>
                  </a:ext>
                </a:extLst>
              </p:cNvPr>
              <p:cNvSpPr txBox="1"/>
              <p:nvPr/>
            </p:nvSpPr>
            <p:spPr>
              <a:xfrm>
                <a:off x="3984830" y="3920573"/>
                <a:ext cx="217972" cy="184666"/>
              </a:xfrm>
              <a:prstGeom prst="rect">
                <a:avLst/>
              </a:prstGeom>
              <a:noFill/>
            </p:spPr>
            <p:txBody>
              <a:bodyPr wrap="square" rtlCol="0">
                <a:spAutoFit/>
              </a:bodyPr>
              <a:lstStyle/>
              <a:p>
                <a:r>
                  <a:rPr lang="en-US" sz="600" dirty="0">
                    <a:ea typeface="+mj-ea"/>
                  </a:rPr>
                  <a:t>1</a:t>
                </a:r>
              </a:p>
            </p:txBody>
          </p:sp>
          <p:sp>
            <p:nvSpPr>
              <p:cNvPr id="109" name="TextBox 108">
                <a:extLst>
                  <a:ext uri="{FF2B5EF4-FFF2-40B4-BE49-F238E27FC236}">
                    <a16:creationId xmlns:a16="http://schemas.microsoft.com/office/drawing/2014/main" id="{B33ABA11-098C-EDFA-AE62-BF04141F9FC9}"/>
                  </a:ext>
                </a:extLst>
              </p:cNvPr>
              <p:cNvSpPr txBox="1"/>
              <p:nvPr/>
            </p:nvSpPr>
            <p:spPr>
              <a:xfrm>
                <a:off x="4071723" y="3920573"/>
                <a:ext cx="217972" cy="184666"/>
              </a:xfrm>
              <a:prstGeom prst="rect">
                <a:avLst/>
              </a:prstGeom>
              <a:noFill/>
            </p:spPr>
            <p:txBody>
              <a:bodyPr wrap="square" rtlCol="0">
                <a:spAutoFit/>
              </a:bodyPr>
              <a:lstStyle/>
              <a:p>
                <a:r>
                  <a:rPr lang="en-US" sz="600" dirty="0">
                    <a:ea typeface="+mj-ea"/>
                  </a:rPr>
                  <a:t>1</a:t>
                </a:r>
              </a:p>
            </p:txBody>
          </p:sp>
          <p:sp>
            <p:nvSpPr>
              <p:cNvPr id="110" name="TextBox 109">
                <a:extLst>
                  <a:ext uri="{FF2B5EF4-FFF2-40B4-BE49-F238E27FC236}">
                    <a16:creationId xmlns:a16="http://schemas.microsoft.com/office/drawing/2014/main" id="{593A8F1F-3C9F-33B6-36C2-0D965216CD45}"/>
                  </a:ext>
                </a:extLst>
              </p:cNvPr>
              <p:cNvSpPr txBox="1"/>
              <p:nvPr/>
            </p:nvSpPr>
            <p:spPr>
              <a:xfrm>
                <a:off x="4156503" y="3920573"/>
                <a:ext cx="217972" cy="184666"/>
              </a:xfrm>
              <a:prstGeom prst="rect">
                <a:avLst/>
              </a:prstGeom>
              <a:noFill/>
            </p:spPr>
            <p:txBody>
              <a:bodyPr wrap="square" rtlCol="0">
                <a:spAutoFit/>
              </a:bodyPr>
              <a:lstStyle/>
              <a:p>
                <a:r>
                  <a:rPr lang="en-US" sz="600" dirty="0">
                    <a:ea typeface="+mj-ea"/>
                  </a:rPr>
                  <a:t>0</a:t>
                </a:r>
              </a:p>
            </p:txBody>
          </p:sp>
          <p:sp>
            <p:nvSpPr>
              <p:cNvPr id="111" name="TextBox 110">
                <a:extLst>
                  <a:ext uri="{FF2B5EF4-FFF2-40B4-BE49-F238E27FC236}">
                    <a16:creationId xmlns:a16="http://schemas.microsoft.com/office/drawing/2014/main" id="{81F65C47-3572-DB23-F219-F239762766C0}"/>
                  </a:ext>
                </a:extLst>
              </p:cNvPr>
              <p:cNvSpPr txBox="1"/>
              <p:nvPr/>
            </p:nvSpPr>
            <p:spPr>
              <a:xfrm>
                <a:off x="4243193" y="3920573"/>
                <a:ext cx="217972" cy="184666"/>
              </a:xfrm>
              <a:prstGeom prst="rect">
                <a:avLst/>
              </a:prstGeom>
              <a:noFill/>
            </p:spPr>
            <p:txBody>
              <a:bodyPr wrap="square" rtlCol="0">
                <a:spAutoFit/>
              </a:bodyPr>
              <a:lstStyle/>
              <a:p>
                <a:r>
                  <a:rPr lang="en-US" sz="600" dirty="0">
                    <a:ea typeface="+mj-ea"/>
                  </a:rPr>
                  <a:t>0</a:t>
                </a:r>
              </a:p>
            </p:txBody>
          </p:sp>
          <p:sp>
            <p:nvSpPr>
              <p:cNvPr id="112" name="TextBox 111">
                <a:extLst>
                  <a:ext uri="{FF2B5EF4-FFF2-40B4-BE49-F238E27FC236}">
                    <a16:creationId xmlns:a16="http://schemas.microsoft.com/office/drawing/2014/main" id="{9595DBA3-074F-0531-04EF-9913AEF1AF72}"/>
                  </a:ext>
                </a:extLst>
              </p:cNvPr>
              <p:cNvSpPr txBox="1"/>
              <p:nvPr/>
            </p:nvSpPr>
            <p:spPr>
              <a:xfrm>
                <a:off x="4330086" y="3920573"/>
                <a:ext cx="217972" cy="184666"/>
              </a:xfrm>
              <a:prstGeom prst="rect">
                <a:avLst/>
              </a:prstGeom>
              <a:noFill/>
            </p:spPr>
            <p:txBody>
              <a:bodyPr wrap="square" rtlCol="0">
                <a:spAutoFit/>
              </a:bodyPr>
              <a:lstStyle/>
              <a:p>
                <a:r>
                  <a:rPr lang="en-US" sz="600" dirty="0">
                    <a:ea typeface="+mj-ea"/>
                  </a:rPr>
                  <a:t>0</a:t>
                </a:r>
              </a:p>
            </p:txBody>
          </p:sp>
          <p:sp>
            <p:nvSpPr>
              <p:cNvPr id="113" name="TextBox 112">
                <a:extLst>
                  <a:ext uri="{FF2B5EF4-FFF2-40B4-BE49-F238E27FC236}">
                    <a16:creationId xmlns:a16="http://schemas.microsoft.com/office/drawing/2014/main" id="{15533B9F-FC38-20F3-E7B7-871BE5398567}"/>
                  </a:ext>
                </a:extLst>
              </p:cNvPr>
              <p:cNvSpPr txBox="1"/>
              <p:nvPr/>
            </p:nvSpPr>
            <p:spPr>
              <a:xfrm>
                <a:off x="4414866" y="3920573"/>
                <a:ext cx="217972" cy="184666"/>
              </a:xfrm>
              <a:prstGeom prst="rect">
                <a:avLst/>
              </a:prstGeom>
              <a:noFill/>
            </p:spPr>
            <p:txBody>
              <a:bodyPr wrap="square" rtlCol="0">
                <a:spAutoFit/>
              </a:bodyPr>
              <a:lstStyle/>
              <a:p>
                <a:r>
                  <a:rPr lang="en-US" sz="600" dirty="0">
                    <a:ea typeface="+mj-ea"/>
                  </a:rPr>
                  <a:t>0</a:t>
                </a:r>
              </a:p>
            </p:txBody>
          </p:sp>
          <p:sp>
            <p:nvSpPr>
              <p:cNvPr id="114" name="TextBox 113">
                <a:extLst>
                  <a:ext uri="{FF2B5EF4-FFF2-40B4-BE49-F238E27FC236}">
                    <a16:creationId xmlns:a16="http://schemas.microsoft.com/office/drawing/2014/main" id="{1E20E633-40BD-7F1F-4C59-BA4641D22CBD}"/>
                  </a:ext>
                </a:extLst>
              </p:cNvPr>
              <p:cNvSpPr txBox="1"/>
              <p:nvPr/>
            </p:nvSpPr>
            <p:spPr>
              <a:xfrm>
                <a:off x="4496694" y="3920573"/>
                <a:ext cx="217972" cy="184666"/>
              </a:xfrm>
              <a:prstGeom prst="rect">
                <a:avLst/>
              </a:prstGeom>
              <a:noFill/>
            </p:spPr>
            <p:txBody>
              <a:bodyPr wrap="square" rtlCol="0">
                <a:spAutoFit/>
              </a:bodyPr>
              <a:lstStyle/>
              <a:p>
                <a:r>
                  <a:rPr lang="en-US" sz="600" dirty="0">
                    <a:ea typeface="+mj-ea"/>
                  </a:rPr>
                  <a:t>0</a:t>
                </a:r>
              </a:p>
            </p:txBody>
          </p:sp>
          <p:sp>
            <p:nvSpPr>
              <p:cNvPr id="115" name="TextBox 114">
                <a:extLst>
                  <a:ext uri="{FF2B5EF4-FFF2-40B4-BE49-F238E27FC236}">
                    <a16:creationId xmlns:a16="http://schemas.microsoft.com/office/drawing/2014/main" id="{4A2C9041-AA99-8511-8FA9-0E60A2A97762}"/>
                  </a:ext>
                </a:extLst>
              </p:cNvPr>
              <p:cNvSpPr txBox="1"/>
              <p:nvPr/>
            </p:nvSpPr>
            <p:spPr>
              <a:xfrm>
                <a:off x="4583587" y="3920573"/>
                <a:ext cx="217972" cy="184666"/>
              </a:xfrm>
              <a:prstGeom prst="rect">
                <a:avLst/>
              </a:prstGeom>
              <a:noFill/>
            </p:spPr>
            <p:txBody>
              <a:bodyPr wrap="square" rtlCol="0">
                <a:spAutoFit/>
              </a:bodyPr>
              <a:lstStyle/>
              <a:p>
                <a:r>
                  <a:rPr lang="en-US" sz="600" dirty="0">
                    <a:ea typeface="+mj-ea"/>
                  </a:rPr>
                  <a:t>0</a:t>
                </a:r>
              </a:p>
            </p:txBody>
          </p:sp>
        </p:grpSp>
        <p:sp>
          <p:nvSpPr>
            <p:cNvPr id="145" name="TextBox 144">
              <a:extLst>
                <a:ext uri="{FF2B5EF4-FFF2-40B4-BE49-F238E27FC236}">
                  <a16:creationId xmlns:a16="http://schemas.microsoft.com/office/drawing/2014/main" id="{C69ECD86-7D0F-9AA8-4C80-CB50C229679C}"/>
                </a:ext>
              </a:extLst>
            </p:cNvPr>
            <p:cNvSpPr txBox="1"/>
            <p:nvPr/>
          </p:nvSpPr>
          <p:spPr>
            <a:xfrm>
              <a:off x="3682931" y="4129323"/>
              <a:ext cx="736099" cy="307777"/>
            </a:xfrm>
            <a:prstGeom prst="rect">
              <a:avLst/>
            </a:prstGeom>
            <a:noFill/>
          </p:spPr>
          <p:txBody>
            <a:bodyPr wrap="none" rtlCol="0">
              <a:spAutoFit/>
            </a:bodyPr>
            <a:lstStyle/>
            <a:p>
              <a:pPr algn="ctr"/>
              <a:r>
                <a:rPr lang="en-US" sz="1400" dirty="0"/>
                <a:t>Bit-field</a:t>
              </a:r>
            </a:p>
          </p:txBody>
        </p:sp>
      </p:grpSp>
      <p:grpSp>
        <p:nvGrpSpPr>
          <p:cNvPr id="241" name="Group 240">
            <a:extLst>
              <a:ext uri="{FF2B5EF4-FFF2-40B4-BE49-F238E27FC236}">
                <a16:creationId xmlns:a16="http://schemas.microsoft.com/office/drawing/2014/main" id="{E85F5F2B-52CD-DFD8-6FAC-14AC9C537567}"/>
              </a:ext>
            </a:extLst>
          </p:cNvPr>
          <p:cNvGrpSpPr/>
          <p:nvPr/>
        </p:nvGrpSpPr>
        <p:grpSpPr>
          <a:xfrm>
            <a:off x="4839548" y="3894276"/>
            <a:ext cx="503893" cy="537232"/>
            <a:chOff x="4839548" y="3894276"/>
            <a:chExt cx="503893" cy="537232"/>
          </a:xfrm>
        </p:grpSpPr>
        <p:cxnSp>
          <p:nvCxnSpPr>
            <p:cNvPr id="136" name="Straight Arrow Connector 135">
              <a:extLst>
                <a:ext uri="{FF2B5EF4-FFF2-40B4-BE49-F238E27FC236}">
                  <a16:creationId xmlns:a16="http://schemas.microsoft.com/office/drawing/2014/main" id="{0390DA41-5C21-A6F7-657D-27C33F44E06B}"/>
                </a:ext>
              </a:extLst>
            </p:cNvPr>
            <p:cNvCxnSpPr>
              <a:cxnSpLocks/>
            </p:cNvCxnSpPr>
            <p:nvPr/>
          </p:nvCxnSpPr>
          <p:spPr>
            <a:xfrm>
              <a:off x="4839548" y="4079675"/>
              <a:ext cx="163263" cy="0"/>
            </a:xfrm>
            <a:prstGeom prst="straightConnector1">
              <a:avLst/>
            </a:prstGeom>
            <a:ln w="28575">
              <a:solidFill>
                <a:srgbClr val="ED7B7B"/>
              </a:solidFill>
              <a:tailEnd type="triangle"/>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74267C00-73FF-7118-C49A-55CE5014705F}"/>
                </a:ext>
              </a:extLst>
            </p:cNvPr>
            <p:cNvSpPr/>
            <p:nvPr/>
          </p:nvSpPr>
          <p:spPr>
            <a:xfrm>
              <a:off x="5067835" y="4040797"/>
              <a:ext cx="77755" cy="77755"/>
            </a:xfrm>
            <a:prstGeom prst="rect">
              <a:avLst/>
            </a:prstGeom>
            <a:solidFill>
              <a:srgbClr val="A1B8BE"/>
            </a:solidFill>
            <a:ln w="19050">
              <a:solidFill>
                <a:srgbClr val="808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CFB43831-2C45-B916-783D-AA0EF2895CDB}"/>
                </a:ext>
              </a:extLst>
            </p:cNvPr>
            <p:cNvSpPr txBox="1"/>
            <p:nvPr/>
          </p:nvSpPr>
          <p:spPr>
            <a:xfrm>
              <a:off x="4900681" y="3894276"/>
              <a:ext cx="406550" cy="184666"/>
            </a:xfrm>
            <a:prstGeom prst="rect">
              <a:avLst/>
            </a:prstGeom>
            <a:noFill/>
          </p:spPr>
          <p:txBody>
            <a:bodyPr wrap="square" rtlCol="0">
              <a:spAutoFit/>
            </a:bodyPr>
            <a:lstStyle/>
            <a:p>
              <a:pPr algn="ctr"/>
              <a:r>
                <a:rPr lang="en-US" sz="600" dirty="0">
                  <a:ea typeface="+mj-ea"/>
                </a:rPr>
                <a:t>3264</a:t>
              </a:r>
            </a:p>
          </p:txBody>
        </p:sp>
        <p:sp>
          <p:nvSpPr>
            <p:cNvPr id="146" name="TextBox 145">
              <a:extLst>
                <a:ext uri="{FF2B5EF4-FFF2-40B4-BE49-F238E27FC236}">
                  <a16:creationId xmlns:a16="http://schemas.microsoft.com/office/drawing/2014/main" id="{26F2B654-4BF4-A13F-5E48-8C5229440C26}"/>
                </a:ext>
              </a:extLst>
            </p:cNvPr>
            <p:cNvSpPr txBox="1"/>
            <p:nvPr/>
          </p:nvSpPr>
          <p:spPr>
            <a:xfrm>
              <a:off x="4891073" y="4123731"/>
              <a:ext cx="452368" cy="307777"/>
            </a:xfrm>
            <a:prstGeom prst="rect">
              <a:avLst/>
            </a:prstGeom>
            <a:noFill/>
          </p:spPr>
          <p:txBody>
            <a:bodyPr wrap="none" rtlCol="0">
              <a:spAutoFit/>
            </a:bodyPr>
            <a:lstStyle/>
            <a:p>
              <a:pPr algn="ctr"/>
              <a:r>
                <a:rPr lang="en-US" sz="1400" dirty="0" err="1"/>
                <a:t>uint</a:t>
              </a:r>
              <a:endParaRPr lang="en-US" sz="1400" dirty="0"/>
            </a:p>
          </p:txBody>
        </p:sp>
      </p:grpSp>
      <p:grpSp>
        <p:nvGrpSpPr>
          <p:cNvPr id="245" name="Group 244">
            <a:extLst>
              <a:ext uri="{FF2B5EF4-FFF2-40B4-BE49-F238E27FC236}">
                <a16:creationId xmlns:a16="http://schemas.microsoft.com/office/drawing/2014/main" id="{BE88FEDD-6DF5-DF22-44B2-A547494BD26E}"/>
              </a:ext>
            </a:extLst>
          </p:cNvPr>
          <p:cNvGrpSpPr/>
          <p:nvPr/>
        </p:nvGrpSpPr>
        <p:grpSpPr>
          <a:xfrm>
            <a:off x="6140484" y="2048119"/>
            <a:ext cx="4833257" cy="3924299"/>
            <a:chOff x="6140484" y="2048119"/>
            <a:chExt cx="4833257" cy="3924299"/>
          </a:xfrm>
        </p:grpSpPr>
        <p:sp>
          <p:nvSpPr>
            <p:cNvPr id="149" name="Rectangle 148">
              <a:extLst>
                <a:ext uri="{FF2B5EF4-FFF2-40B4-BE49-F238E27FC236}">
                  <a16:creationId xmlns:a16="http://schemas.microsoft.com/office/drawing/2014/main" id="{A6A67082-C5A0-060F-D45C-E4F43254009F}"/>
                </a:ext>
              </a:extLst>
            </p:cNvPr>
            <p:cNvSpPr/>
            <p:nvPr/>
          </p:nvSpPr>
          <p:spPr>
            <a:xfrm>
              <a:off x="6140484" y="2048119"/>
              <a:ext cx="4833257" cy="3558170"/>
            </a:xfrm>
            <a:prstGeom prst="rect">
              <a:avLst/>
            </a:prstGeom>
            <a:solidFill>
              <a:srgbClr val="A1B8B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TextBox 150">
              <a:extLst>
                <a:ext uri="{FF2B5EF4-FFF2-40B4-BE49-F238E27FC236}">
                  <a16:creationId xmlns:a16="http://schemas.microsoft.com/office/drawing/2014/main" id="{27D0A42B-CE08-4BEE-B790-11B93274AC45}"/>
                </a:ext>
              </a:extLst>
            </p:cNvPr>
            <p:cNvSpPr txBox="1"/>
            <p:nvPr/>
          </p:nvSpPr>
          <p:spPr>
            <a:xfrm>
              <a:off x="8076455" y="5603086"/>
              <a:ext cx="872355" cy="369332"/>
            </a:xfrm>
            <a:prstGeom prst="rect">
              <a:avLst/>
            </a:prstGeom>
            <a:noFill/>
          </p:spPr>
          <p:txBody>
            <a:bodyPr wrap="none" rtlCol="0">
              <a:spAutoFit/>
            </a:bodyPr>
            <a:lstStyle/>
            <a:p>
              <a:pPr algn="ctr"/>
              <a:r>
                <a:rPr lang="en-US" dirty="0"/>
                <a:t>Tracing</a:t>
              </a:r>
            </a:p>
          </p:txBody>
        </p:sp>
        <p:sp>
          <p:nvSpPr>
            <p:cNvPr id="152" name="Freeform: Shape 8">
              <a:extLst>
                <a:ext uri="{FF2B5EF4-FFF2-40B4-BE49-F238E27FC236}">
                  <a16:creationId xmlns:a16="http://schemas.microsoft.com/office/drawing/2014/main" id="{2BDBD859-A672-C9BF-87B3-75C4264A2DE4}"/>
                </a:ext>
              </a:extLst>
            </p:cNvPr>
            <p:cNvSpPr/>
            <p:nvPr/>
          </p:nvSpPr>
          <p:spPr>
            <a:xfrm>
              <a:off x="6673974" y="2106504"/>
              <a:ext cx="1481216" cy="1478544"/>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3" name="Freeform: Shape 9">
              <a:extLst>
                <a:ext uri="{FF2B5EF4-FFF2-40B4-BE49-F238E27FC236}">
                  <a16:creationId xmlns:a16="http://schemas.microsoft.com/office/drawing/2014/main" id="{B90F00DD-6CA8-DA84-CAE5-BA8B7801D203}"/>
                </a:ext>
              </a:extLst>
            </p:cNvPr>
            <p:cNvSpPr/>
            <p:nvPr/>
          </p:nvSpPr>
          <p:spPr>
            <a:xfrm>
              <a:off x="6940772" y="2370763"/>
              <a:ext cx="861448" cy="861448"/>
            </a:xfrm>
            <a:custGeom>
              <a:avLst/>
              <a:gdLst>
                <a:gd name="connsiteX0" fmla="*/ 99104 w 990728"/>
                <a:gd name="connsiteY0" fmla="*/ 0 h 990728"/>
                <a:gd name="connsiteX1" fmla="*/ 99104 w 990728"/>
                <a:gd name="connsiteY1" fmla="*/ 198054 h 990728"/>
                <a:gd name="connsiteX2" fmla="*/ 0 w 990728"/>
                <a:gd name="connsiteY2" fmla="*/ 198054 h 990728"/>
                <a:gd name="connsiteX3" fmla="*/ 0 w 990728"/>
                <a:gd name="connsiteY3" fmla="*/ 792675 h 990728"/>
                <a:gd name="connsiteX4" fmla="*/ 99104 w 990728"/>
                <a:gd name="connsiteY4" fmla="*/ 792675 h 990728"/>
                <a:gd name="connsiteX5" fmla="*/ 99104 w 990728"/>
                <a:gd name="connsiteY5" fmla="*/ 990729 h 990728"/>
                <a:gd name="connsiteX6" fmla="*/ 990729 w 990728"/>
                <a:gd name="connsiteY6" fmla="*/ 990729 h 990728"/>
                <a:gd name="connsiteX7" fmla="*/ 990729 w 990728"/>
                <a:gd name="connsiteY7" fmla="*/ 594468 h 990728"/>
                <a:gd name="connsiteX8" fmla="*/ 891625 w 990728"/>
                <a:gd name="connsiteY8" fmla="*/ 594468 h 990728"/>
                <a:gd name="connsiteX9" fmla="*/ 891625 w 990728"/>
                <a:gd name="connsiteY9" fmla="*/ 396261 h 990728"/>
                <a:gd name="connsiteX10" fmla="*/ 693572 w 990728"/>
                <a:gd name="connsiteY10" fmla="*/ 396261 h 990728"/>
                <a:gd name="connsiteX11" fmla="*/ 693572 w 990728"/>
                <a:gd name="connsiteY11" fmla="*/ 297157 h 990728"/>
                <a:gd name="connsiteX12" fmla="*/ 396261 w 990728"/>
                <a:gd name="connsiteY12" fmla="*/ 297157 h 990728"/>
                <a:gd name="connsiteX13" fmla="*/ 396261 w 990728"/>
                <a:gd name="connsiteY13" fmla="*/ 198054 h 990728"/>
                <a:gd name="connsiteX14" fmla="*/ 594468 w 990728"/>
                <a:gd name="connsiteY14" fmla="*/ 198054 h 990728"/>
                <a:gd name="connsiteX15" fmla="*/ 594468 w 990728"/>
                <a:gd name="connsiteY15" fmla="*/ 0 h 990728"/>
                <a:gd name="connsiteX16" fmla="*/ 396261 w 990728"/>
                <a:gd name="connsiteY16" fmla="*/ 0 h 990728"/>
                <a:gd name="connsiteX17" fmla="*/ 396261 w 990728"/>
                <a:gd name="connsiteY17" fmla="*/ 99104 h 990728"/>
                <a:gd name="connsiteX18" fmla="*/ 297157 w 990728"/>
                <a:gd name="connsiteY18" fmla="*/ 99104 h 990728"/>
                <a:gd name="connsiteX19" fmla="*/ 297157 w 990728"/>
                <a:gd name="connsiteY19" fmla="*/ 0 h 990728"/>
                <a:gd name="connsiteX20" fmla="*/ 99104 w 990728"/>
                <a:gd name="connsiteY20" fmla="*/ 0 h 99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0728" h="990728">
                  <a:moveTo>
                    <a:pt x="99104" y="0"/>
                  </a:moveTo>
                  <a:lnTo>
                    <a:pt x="99104" y="198054"/>
                  </a:lnTo>
                  <a:lnTo>
                    <a:pt x="0" y="198054"/>
                  </a:lnTo>
                  <a:lnTo>
                    <a:pt x="0" y="792675"/>
                  </a:lnTo>
                  <a:lnTo>
                    <a:pt x="99104" y="792675"/>
                  </a:lnTo>
                  <a:lnTo>
                    <a:pt x="99104" y="990729"/>
                  </a:lnTo>
                  <a:lnTo>
                    <a:pt x="990729" y="990729"/>
                  </a:lnTo>
                  <a:lnTo>
                    <a:pt x="990729" y="594468"/>
                  </a:lnTo>
                  <a:lnTo>
                    <a:pt x="891625" y="594468"/>
                  </a:lnTo>
                  <a:lnTo>
                    <a:pt x="891625" y="396261"/>
                  </a:lnTo>
                  <a:lnTo>
                    <a:pt x="693572" y="396261"/>
                  </a:lnTo>
                  <a:lnTo>
                    <a:pt x="693572" y="297157"/>
                  </a:lnTo>
                  <a:lnTo>
                    <a:pt x="396261" y="297157"/>
                  </a:lnTo>
                  <a:lnTo>
                    <a:pt x="396261" y="198054"/>
                  </a:lnTo>
                  <a:lnTo>
                    <a:pt x="594468" y="198054"/>
                  </a:lnTo>
                  <a:lnTo>
                    <a:pt x="594468" y="0"/>
                  </a:lnTo>
                  <a:lnTo>
                    <a:pt x="396261" y="0"/>
                  </a:lnTo>
                  <a:lnTo>
                    <a:pt x="396261" y="99104"/>
                  </a:lnTo>
                  <a:lnTo>
                    <a:pt x="297157" y="99104"/>
                  </a:lnTo>
                  <a:lnTo>
                    <a:pt x="297157" y="0"/>
                  </a:lnTo>
                  <a:lnTo>
                    <a:pt x="99104" y="0"/>
                  </a:lnTo>
                </a:path>
              </a:pathLst>
            </a:custGeom>
            <a:solidFill>
              <a:srgbClr val="9FB5BA"/>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54" name="Graphic 610">
              <a:extLst>
                <a:ext uri="{FF2B5EF4-FFF2-40B4-BE49-F238E27FC236}">
                  <a16:creationId xmlns:a16="http://schemas.microsoft.com/office/drawing/2014/main" id="{21FB5FD1-AC92-D1FB-714D-C2C858AD76A0}"/>
                </a:ext>
              </a:extLst>
            </p:cNvPr>
            <p:cNvGrpSpPr/>
            <p:nvPr/>
          </p:nvGrpSpPr>
          <p:grpSpPr>
            <a:xfrm>
              <a:off x="6682257" y="2112249"/>
              <a:ext cx="1464650" cy="1464650"/>
              <a:chOff x="961545" y="3606567"/>
              <a:chExt cx="1684454" cy="1684454"/>
            </a:xfrm>
            <a:noFill/>
          </p:grpSpPr>
          <p:sp>
            <p:nvSpPr>
              <p:cNvPr id="155" name="Freeform: Shape 13">
                <a:extLst>
                  <a:ext uri="{FF2B5EF4-FFF2-40B4-BE49-F238E27FC236}">
                    <a16:creationId xmlns:a16="http://schemas.microsoft.com/office/drawing/2014/main" id="{AAD0B4F4-22D4-A752-78D7-C31851D358DD}"/>
                  </a:ext>
                </a:extLst>
              </p:cNvPr>
              <p:cNvSpPr/>
              <p:nvPr/>
            </p:nvSpPr>
            <p:spPr>
              <a:xfrm>
                <a:off x="961545" y="3606567"/>
                <a:ext cx="1684300" cy="1684300"/>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6" name="Freeform: Shape 14">
                <a:extLst>
                  <a:ext uri="{FF2B5EF4-FFF2-40B4-BE49-F238E27FC236}">
                    <a16:creationId xmlns:a16="http://schemas.microsoft.com/office/drawing/2014/main" id="{713E475B-5BDE-DAE1-1D70-B699B6BF7A22}"/>
                  </a:ext>
                </a:extLst>
              </p:cNvPr>
              <p:cNvSpPr/>
              <p:nvPr/>
            </p:nvSpPr>
            <p:spPr>
              <a:xfrm>
                <a:off x="961545" y="370567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7" name="Freeform: Shape 15">
                <a:extLst>
                  <a:ext uri="{FF2B5EF4-FFF2-40B4-BE49-F238E27FC236}">
                    <a16:creationId xmlns:a16="http://schemas.microsoft.com/office/drawing/2014/main" id="{620ED35B-DC1A-1F53-F552-328C0E7ABE63}"/>
                  </a:ext>
                </a:extLst>
              </p:cNvPr>
              <p:cNvSpPr/>
              <p:nvPr/>
            </p:nvSpPr>
            <p:spPr>
              <a:xfrm>
                <a:off x="961545" y="3804774"/>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8" name="Freeform: Shape 16">
                <a:extLst>
                  <a:ext uri="{FF2B5EF4-FFF2-40B4-BE49-F238E27FC236}">
                    <a16:creationId xmlns:a16="http://schemas.microsoft.com/office/drawing/2014/main" id="{C6F624B1-7109-7761-50F3-44E57D022683}"/>
                  </a:ext>
                </a:extLst>
              </p:cNvPr>
              <p:cNvSpPr/>
              <p:nvPr/>
            </p:nvSpPr>
            <p:spPr>
              <a:xfrm>
                <a:off x="961545" y="390387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9" name="Freeform: Shape 17">
                <a:extLst>
                  <a:ext uri="{FF2B5EF4-FFF2-40B4-BE49-F238E27FC236}">
                    <a16:creationId xmlns:a16="http://schemas.microsoft.com/office/drawing/2014/main" id="{B11D530C-60A4-F339-2684-E5571EF8B8E6}"/>
                  </a:ext>
                </a:extLst>
              </p:cNvPr>
              <p:cNvSpPr/>
              <p:nvPr/>
            </p:nvSpPr>
            <p:spPr>
              <a:xfrm>
                <a:off x="961545" y="400298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0" name="Freeform: Shape 18">
                <a:extLst>
                  <a:ext uri="{FF2B5EF4-FFF2-40B4-BE49-F238E27FC236}">
                    <a16:creationId xmlns:a16="http://schemas.microsoft.com/office/drawing/2014/main" id="{55C1312B-0DFB-D317-4129-7C2EA535B118}"/>
                  </a:ext>
                </a:extLst>
              </p:cNvPr>
              <p:cNvSpPr/>
              <p:nvPr/>
            </p:nvSpPr>
            <p:spPr>
              <a:xfrm>
                <a:off x="961545" y="4101931"/>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1" name="Freeform: Shape 19">
                <a:extLst>
                  <a:ext uri="{FF2B5EF4-FFF2-40B4-BE49-F238E27FC236}">
                    <a16:creationId xmlns:a16="http://schemas.microsoft.com/office/drawing/2014/main" id="{9B86DFA5-3125-D73B-5E64-C79F41EB1050}"/>
                  </a:ext>
                </a:extLst>
              </p:cNvPr>
              <p:cNvSpPr/>
              <p:nvPr/>
            </p:nvSpPr>
            <p:spPr>
              <a:xfrm>
                <a:off x="961545" y="420103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2" name="Freeform: Shape 20">
                <a:extLst>
                  <a:ext uri="{FF2B5EF4-FFF2-40B4-BE49-F238E27FC236}">
                    <a16:creationId xmlns:a16="http://schemas.microsoft.com/office/drawing/2014/main" id="{B39207E3-24F2-4117-5BE6-F0875A06FC0D}"/>
                  </a:ext>
                </a:extLst>
              </p:cNvPr>
              <p:cNvSpPr/>
              <p:nvPr/>
            </p:nvSpPr>
            <p:spPr>
              <a:xfrm>
                <a:off x="961545" y="4300138"/>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3" name="Freeform: Shape 21">
                <a:extLst>
                  <a:ext uri="{FF2B5EF4-FFF2-40B4-BE49-F238E27FC236}">
                    <a16:creationId xmlns:a16="http://schemas.microsoft.com/office/drawing/2014/main" id="{C09BFF9C-AA38-CEE6-9409-5936969B7B6B}"/>
                  </a:ext>
                </a:extLst>
              </p:cNvPr>
              <p:cNvSpPr/>
              <p:nvPr/>
            </p:nvSpPr>
            <p:spPr>
              <a:xfrm>
                <a:off x="961545" y="4399242"/>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4" name="Freeform: Shape 22">
                <a:extLst>
                  <a:ext uri="{FF2B5EF4-FFF2-40B4-BE49-F238E27FC236}">
                    <a16:creationId xmlns:a16="http://schemas.microsoft.com/office/drawing/2014/main" id="{85A53A9B-0DDA-FE45-7FDD-9AAD9EE8DE1F}"/>
                  </a:ext>
                </a:extLst>
              </p:cNvPr>
              <p:cNvSpPr/>
              <p:nvPr/>
            </p:nvSpPr>
            <p:spPr>
              <a:xfrm>
                <a:off x="961545" y="4498345"/>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5" name="Freeform: Shape 23">
                <a:extLst>
                  <a:ext uri="{FF2B5EF4-FFF2-40B4-BE49-F238E27FC236}">
                    <a16:creationId xmlns:a16="http://schemas.microsoft.com/office/drawing/2014/main" id="{156C6A03-DBEB-4BB6-20BA-2505A644BA49}"/>
                  </a:ext>
                </a:extLst>
              </p:cNvPr>
              <p:cNvSpPr/>
              <p:nvPr/>
            </p:nvSpPr>
            <p:spPr>
              <a:xfrm>
                <a:off x="961545" y="4597449"/>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6" name="Freeform: Shape 24">
                <a:extLst>
                  <a:ext uri="{FF2B5EF4-FFF2-40B4-BE49-F238E27FC236}">
                    <a16:creationId xmlns:a16="http://schemas.microsoft.com/office/drawing/2014/main" id="{8020388B-3B4E-A0D9-31A3-EA26FE822D7E}"/>
                  </a:ext>
                </a:extLst>
              </p:cNvPr>
              <p:cNvSpPr/>
              <p:nvPr/>
            </p:nvSpPr>
            <p:spPr>
              <a:xfrm>
                <a:off x="961545" y="469655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7" name="Freeform: Shape 25">
                <a:extLst>
                  <a:ext uri="{FF2B5EF4-FFF2-40B4-BE49-F238E27FC236}">
                    <a16:creationId xmlns:a16="http://schemas.microsoft.com/office/drawing/2014/main" id="{1A3BD9CB-1960-1564-1352-008FD199C95C}"/>
                  </a:ext>
                </a:extLst>
              </p:cNvPr>
              <p:cNvSpPr/>
              <p:nvPr/>
            </p:nvSpPr>
            <p:spPr>
              <a:xfrm>
                <a:off x="961545" y="479550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8" name="Freeform: Shape 26">
                <a:extLst>
                  <a:ext uri="{FF2B5EF4-FFF2-40B4-BE49-F238E27FC236}">
                    <a16:creationId xmlns:a16="http://schemas.microsoft.com/office/drawing/2014/main" id="{E12B3822-C3C8-816F-1807-701B263FF34E}"/>
                  </a:ext>
                </a:extLst>
              </p:cNvPr>
              <p:cNvSpPr/>
              <p:nvPr/>
            </p:nvSpPr>
            <p:spPr>
              <a:xfrm>
                <a:off x="961545" y="4894606"/>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9" name="Freeform: Shape 27">
                <a:extLst>
                  <a:ext uri="{FF2B5EF4-FFF2-40B4-BE49-F238E27FC236}">
                    <a16:creationId xmlns:a16="http://schemas.microsoft.com/office/drawing/2014/main" id="{F35057E2-6B68-9BFC-CCD0-201246EF0301}"/>
                  </a:ext>
                </a:extLst>
              </p:cNvPr>
              <p:cNvSpPr/>
              <p:nvPr/>
            </p:nvSpPr>
            <p:spPr>
              <a:xfrm>
                <a:off x="961545" y="4993710"/>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0" name="Freeform: Shape 28">
                <a:extLst>
                  <a:ext uri="{FF2B5EF4-FFF2-40B4-BE49-F238E27FC236}">
                    <a16:creationId xmlns:a16="http://schemas.microsoft.com/office/drawing/2014/main" id="{C12B9035-C1C9-7B53-1012-1FC71413B257}"/>
                  </a:ext>
                </a:extLst>
              </p:cNvPr>
              <p:cNvSpPr/>
              <p:nvPr/>
            </p:nvSpPr>
            <p:spPr>
              <a:xfrm>
                <a:off x="961545" y="5092813"/>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1" name="Freeform: Shape 29">
                <a:extLst>
                  <a:ext uri="{FF2B5EF4-FFF2-40B4-BE49-F238E27FC236}">
                    <a16:creationId xmlns:a16="http://schemas.microsoft.com/office/drawing/2014/main" id="{6CF18601-531E-C83D-7495-D91E1BDD9C6D}"/>
                  </a:ext>
                </a:extLst>
              </p:cNvPr>
              <p:cNvSpPr/>
              <p:nvPr/>
            </p:nvSpPr>
            <p:spPr>
              <a:xfrm>
                <a:off x="961545" y="5191917"/>
                <a:ext cx="1684454" cy="15364"/>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2" name="Freeform: Shape 30">
                <a:extLst>
                  <a:ext uri="{FF2B5EF4-FFF2-40B4-BE49-F238E27FC236}">
                    <a16:creationId xmlns:a16="http://schemas.microsoft.com/office/drawing/2014/main" id="{09FB2339-A093-BB24-BFC6-57E2F4D9644D}"/>
                  </a:ext>
                </a:extLst>
              </p:cNvPr>
              <p:cNvSpPr/>
              <p:nvPr/>
            </p:nvSpPr>
            <p:spPr>
              <a:xfrm>
                <a:off x="254689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3" name="Freeform: Shape 31">
                <a:extLst>
                  <a:ext uri="{FF2B5EF4-FFF2-40B4-BE49-F238E27FC236}">
                    <a16:creationId xmlns:a16="http://schemas.microsoft.com/office/drawing/2014/main" id="{37D7D2F9-3BC2-05B5-C8A8-10A5BB0914D6}"/>
                  </a:ext>
                </a:extLst>
              </p:cNvPr>
              <p:cNvSpPr/>
              <p:nvPr/>
            </p:nvSpPr>
            <p:spPr>
              <a:xfrm>
                <a:off x="244779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4" name="Freeform: Shape 32">
                <a:extLst>
                  <a:ext uri="{FF2B5EF4-FFF2-40B4-BE49-F238E27FC236}">
                    <a16:creationId xmlns:a16="http://schemas.microsoft.com/office/drawing/2014/main" id="{265E34B5-B084-6088-06D2-E64E78C711EB}"/>
                  </a:ext>
                </a:extLst>
              </p:cNvPr>
              <p:cNvSpPr/>
              <p:nvPr/>
            </p:nvSpPr>
            <p:spPr>
              <a:xfrm>
                <a:off x="2348688"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5" name="Freeform: Shape 33">
                <a:extLst>
                  <a:ext uri="{FF2B5EF4-FFF2-40B4-BE49-F238E27FC236}">
                    <a16:creationId xmlns:a16="http://schemas.microsoft.com/office/drawing/2014/main" id="{5116B460-25DA-7878-307F-BCE406C2AE7F}"/>
                  </a:ext>
                </a:extLst>
              </p:cNvPr>
              <p:cNvSpPr/>
              <p:nvPr/>
            </p:nvSpPr>
            <p:spPr>
              <a:xfrm>
                <a:off x="2249585"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6" name="Freeform: Shape 34">
                <a:extLst>
                  <a:ext uri="{FF2B5EF4-FFF2-40B4-BE49-F238E27FC236}">
                    <a16:creationId xmlns:a16="http://schemas.microsoft.com/office/drawing/2014/main" id="{59791702-D37C-52AB-83BE-6F8B12C9ACB8}"/>
                  </a:ext>
                </a:extLst>
              </p:cNvPr>
              <p:cNvSpPr/>
              <p:nvPr/>
            </p:nvSpPr>
            <p:spPr>
              <a:xfrm>
                <a:off x="215048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7" name="Freeform: Shape 35">
                <a:extLst>
                  <a:ext uri="{FF2B5EF4-FFF2-40B4-BE49-F238E27FC236}">
                    <a16:creationId xmlns:a16="http://schemas.microsoft.com/office/drawing/2014/main" id="{FAB548CC-24BE-EE6B-A1A1-D44609669663}"/>
                  </a:ext>
                </a:extLst>
              </p:cNvPr>
              <p:cNvSpPr/>
              <p:nvPr/>
            </p:nvSpPr>
            <p:spPr>
              <a:xfrm>
                <a:off x="2051531"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8" name="Freeform: Shape 36">
                <a:extLst>
                  <a:ext uri="{FF2B5EF4-FFF2-40B4-BE49-F238E27FC236}">
                    <a16:creationId xmlns:a16="http://schemas.microsoft.com/office/drawing/2014/main" id="{DB49FE86-2BF4-EF75-7E09-386AB8D0BD87}"/>
                  </a:ext>
                </a:extLst>
              </p:cNvPr>
              <p:cNvSpPr/>
              <p:nvPr/>
            </p:nvSpPr>
            <p:spPr>
              <a:xfrm>
                <a:off x="195242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9" name="Freeform: Shape 37">
                <a:extLst>
                  <a:ext uri="{FF2B5EF4-FFF2-40B4-BE49-F238E27FC236}">
                    <a16:creationId xmlns:a16="http://schemas.microsoft.com/office/drawing/2014/main" id="{8AD84A39-2562-7561-1C1D-1307EEEA5CAF}"/>
                  </a:ext>
                </a:extLst>
              </p:cNvPr>
              <p:cNvSpPr/>
              <p:nvPr/>
            </p:nvSpPr>
            <p:spPr>
              <a:xfrm>
                <a:off x="1853324"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80" name="Freeform: Shape 38">
                <a:extLst>
                  <a:ext uri="{FF2B5EF4-FFF2-40B4-BE49-F238E27FC236}">
                    <a16:creationId xmlns:a16="http://schemas.microsoft.com/office/drawing/2014/main" id="{ECEECB63-182E-7D5B-FB62-D5F90B7835E8}"/>
                  </a:ext>
                </a:extLst>
              </p:cNvPr>
              <p:cNvSpPr/>
              <p:nvPr/>
            </p:nvSpPr>
            <p:spPr>
              <a:xfrm>
                <a:off x="1754220"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1" name="Freeform: Shape 39">
                <a:extLst>
                  <a:ext uri="{FF2B5EF4-FFF2-40B4-BE49-F238E27FC236}">
                    <a16:creationId xmlns:a16="http://schemas.microsoft.com/office/drawing/2014/main" id="{36D0AF65-EE68-7EBD-D404-AD5E533259CE}"/>
                  </a:ext>
                </a:extLst>
              </p:cNvPr>
              <p:cNvSpPr/>
              <p:nvPr/>
            </p:nvSpPr>
            <p:spPr>
              <a:xfrm>
                <a:off x="1655117"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2" name="Freeform: Shape 40">
                <a:extLst>
                  <a:ext uri="{FF2B5EF4-FFF2-40B4-BE49-F238E27FC236}">
                    <a16:creationId xmlns:a16="http://schemas.microsoft.com/office/drawing/2014/main" id="{2C0F1F17-C86B-A814-10C6-877C742ADEED}"/>
                  </a:ext>
                </a:extLst>
              </p:cNvPr>
              <p:cNvSpPr/>
              <p:nvPr/>
            </p:nvSpPr>
            <p:spPr>
              <a:xfrm>
                <a:off x="1556013"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3" name="Freeform: Shape 41">
                <a:extLst>
                  <a:ext uri="{FF2B5EF4-FFF2-40B4-BE49-F238E27FC236}">
                    <a16:creationId xmlns:a16="http://schemas.microsoft.com/office/drawing/2014/main" id="{F8775EC8-9B55-E120-C76B-7455CE90CBCD}"/>
                  </a:ext>
                </a:extLst>
              </p:cNvPr>
              <p:cNvSpPr/>
              <p:nvPr/>
            </p:nvSpPr>
            <p:spPr>
              <a:xfrm>
                <a:off x="145690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4" name="Freeform: Shape 42">
                <a:extLst>
                  <a:ext uri="{FF2B5EF4-FFF2-40B4-BE49-F238E27FC236}">
                    <a16:creationId xmlns:a16="http://schemas.microsoft.com/office/drawing/2014/main" id="{01246292-62C3-C041-E0C1-9E899BA5D19F}"/>
                  </a:ext>
                </a:extLst>
              </p:cNvPr>
              <p:cNvSpPr/>
              <p:nvPr/>
            </p:nvSpPr>
            <p:spPr>
              <a:xfrm>
                <a:off x="135795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5" name="Freeform: Shape 43">
                <a:extLst>
                  <a:ext uri="{FF2B5EF4-FFF2-40B4-BE49-F238E27FC236}">
                    <a16:creationId xmlns:a16="http://schemas.microsoft.com/office/drawing/2014/main" id="{65CCD88B-4185-59FE-6E31-6D88B2ABC07D}"/>
                  </a:ext>
                </a:extLst>
              </p:cNvPr>
              <p:cNvSpPr/>
              <p:nvPr/>
            </p:nvSpPr>
            <p:spPr>
              <a:xfrm>
                <a:off x="1258856"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6" name="Freeform: Shape 44">
                <a:extLst>
                  <a:ext uri="{FF2B5EF4-FFF2-40B4-BE49-F238E27FC236}">
                    <a16:creationId xmlns:a16="http://schemas.microsoft.com/office/drawing/2014/main" id="{B3CF7DA1-DD3C-5DC0-4510-2515A4E3D943}"/>
                  </a:ext>
                </a:extLst>
              </p:cNvPr>
              <p:cNvSpPr/>
              <p:nvPr/>
            </p:nvSpPr>
            <p:spPr>
              <a:xfrm>
                <a:off x="1159752"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7" name="Freeform: Shape 45">
                <a:extLst>
                  <a:ext uri="{FF2B5EF4-FFF2-40B4-BE49-F238E27FC236}">
                    <a16:creationId xmlns:a16="http://schemas.microsoft.com/office/drawing/2014/main" id="{20B3045E-E9A4-E3C9-E00A-DDBE17EC2BF0}"/>
                  </a:ext>
                </a:extLst>
              </p:cNvPr>
              <p:cNvSpPr/>
              <p:nvPr/>
            </p:nvSpPr>
            <p:spPr>
              <a:xfrm>
                <a:off x="1060649" y="3606567"/>
                <a:ext cx="15364" cy="1684454"/>
              </a:xfrm>
              <a:custGeom>
                <a:avLst/>
                <a:gdLst>
                  <a:gd name="connsiteX0" fmla="*/ 0 w 15364"/>
                  <a:gd name="connsiteY0" fmla="*/ 1684454 h 1684454"/>
                  <a:gd name="connsiteX1" fmla="*/ 0 w 15364"/>
                  <a:gd name="connsiteY1" fmla="*/ 0 h 1684454"/>
                </a:gdLst>
                <a:ahLst/>
                <a:cxnLst>
                  <a:cxn ang="0">
                    <a:pos x="connsiteX0" y="connsiteY0"/>
                  </a:cxn>
                  <a:cxn ang="0">
                    <a:pos x="connsiteX1" y="connsiteY1"/>
                  </a:cxn>
                </a:cxnLst>
                <a:rect l="l" t="t" r="r" b="b"/>
                <a:pathLst>
                  <a:path w="15364" h="1684454">
                    <a:moveTo>
                      <a:pt x="0" y="1684454"/>
                    </a:moveTo>
                    <a:lnTo>
                      <a:pt x="0"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88" name="Freeform: Shape 11">
              <a:extLst>
                <a:ext uri="{FF2B5EF4-FFF2-40B4-BE49-F238E27FC236}">
                  <a16:creationId xmlns:a16="http://schemas.microsoft.com/office/drawing/2014/main" id="{654ACB6C-C513-97B5-9346-8F4FC62530D5}"/>
                </a:ext>
              </a:extLst>
            </p:cNvPr>
            <p:cNvSpPr/>
            <p:nvPr/>
          </p:nvSpPr>
          <p:spPr>
            <a:xfrm>
              <a:off x="6673974" y="2104500"/>
              <a:ext cx="1481216" cy="1481216"/>
            </a:xfrm>
            <a:custGeom>
              <a:avLst/>
              <a:gdLst>
                <a:gd name="connsiteX0" fmla="*/ 0 w 1703506"/>
                <a:gd name="connsiteY0" fmla="*/ 0 h 1703506"/>
                <a:gd name="connsiteX1" fmla="*/ 1703507 w 1703506"/>
                <a:gd name="connsiteY1" fmla="*/ 0 h 1703506"/>
                <a:gd name="connsiteX2" fmla="*/ 1703507 w 1703506"/>
                <a:gd name="connsiteY2" fmla="*/ 1703507 h 1703506"/>
                <a:gd name="connsiteX3" fmla="*/ 0 w 1703506"/>
                <a:gd name="connsiteY3" fmla="*/ 1703507 h 1703506"/>
              </a:gdLst>
              <a:ahLst/>
              <a:cxnLst>
                <a:cxn ang="0">
                  <a:pos x="connsiteX0" y="connsiteY0"/>
                </a:cxn>
                <a:cxn ang="0">
                  <a:pos x="connsiteX1" y="connsiteY1"/>
                </a:cxn>
                <a:cxn ang="0">
                  <a:pos x="connsiteX2" y="connsiteY2"/>
                </a:cxn>
                <a:cxn ang="0">
                  <a:pos x="connsiteX3" y="connsiteY3"/>
                </a:cxn>
              </a:cxnLst>
              <a:rect l="l" t="t" r="r" b="b"/>
              <a:pathLst>
                <a:path w="1703506" h="1703506">
                  <a:moveTo>
                    <a:pt x="0" y="0"/>
                  </a:moveTo>
                  <a:lnTo>
                    <a:pt x="1703507" y="0"/>
                  </a:lnTo>
                  <a:lnTo>
                    <a:pt x="1703507" y="1703507"/>
                  </a:lnTo>
                  <a:lnTo>
                    <a:pt x="0" y="1703507"/>
                  </a:lnTo>
                  <a:close/>
                </a:path>
              </a:pathLst>
            </a:custGeom>
            <a:noFill/>
            <a:ln w="30716" cap="flat">
              <a:solidFill>
                <a:srgbClr val="8DBC99"/>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cxnSp>
        <p:nvCxnSpPr>
          <p:cNvPr id="192" name="Straight Arrow Connector 191">
            <a:extLst>
              <a:ext uri="{FF2B5EF4-FFF2-40B4-BE49-F238E27FC236}">
                <a16:creationId xmlns:a16="http://schemas.microsoft.com/office/drawing/2014/main" id="{5A53C52F-1038-D248-3D51-B983F45EE64C}"/>
              </a:ext>
            </a:extLst>
          </p:cNvPr>
          <p:cNvCxnSpPr>
            <a:cxnSpLocks/>
          </p:cNvCxnSpPr>
          <p:nvPr/>
        </p:nvCxnSpPr>
        <p:spPr>
          <a:xfrm flipV="1">
            <a:off x="6748598" y="2973163"/>
            <a:ext cx="1060302" cy="517161"/>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grpSp>
        <p:nvGrpSpPr>
          <p:cNvPr id="267" name="Group 266">
            <a:extLst>
              <a:ext uri="{FF2B5EF4-FFF2-40B4-BE49-F238E27FC236}">
                <a16:creationId xmlns:a16="http://schemas.microsoft.com/office/drawing/2014/main" id="{F79137D7-67B6-6F48-A416-1004BA8C8080}"/>
              </a:ext>
            </a:extLst>
          </p:cNvPr>
          <p:cNvGrpSpPr/>
          <p:nvPr/>
        </p:nvGrpSpPr>
        <p:grpSpPr>
          <a:xfrm>
            <a:off x="9425017" y="2134042"/>
            <a:ext cx="81096" cy="1472266"/>
            <a:chOff x="6722308" y="4936820"/>
            <a:chExt cx="81096" cy="1472266"/>
          </a:xfrm>
        </p:grpSpPr>
        <p:sp>
          <p:nvSpPr>
            <p:cNvPr id="248" name="Freeform: Shape 51">
              <a:extLst>
                <a:ext uri="{FF2B5EF4-FFF2-40B4-BE49-F238E27FC236}">
                  <a16:creationId xmlns:a16="http://schemas.microsoft.com/office/drawing/2014/main" id="{1ACF5457-BC24-D6A0-2FFE-DD9515F71E24}"/>
                </a:ext>
              </a:extLst>
            </p:cNvPr>
            <p:cNvSpPr/>
            <p:nvPr/>
          </p:nvSpPr>
          <p:spPr>
            <a:xfrm>
              <a:off x="6728705" y="4936820"/>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9" name="Rectangle 248">
              <a:extLst>
                <a:ext uri="{FF2B5EF4-FFF2-40B4-BE49-F238E27FC236}">
                  <a16:creationId xmlns:a16="http://schemas.microsoft.com/office/drawing/2014/main" id="{B9ABD8A7-178F-6CE7-41D6-051D548B9DA9}"/>
                </a:ext>
              </a:extLst>
            </p:cNvPr>
            <p:cNvSpPr/>
            <p:nvPr/>
          </p:nvSpPr>
          <p:spPr>
            <a:xfrm>
              <a:off x="6728705" y="5194983"/>
              <a:ext cx="74699" cy="854806"/>
            </a:xfrm>
            <a:prstGeom prst="rect">
              <a:avLst/>
            </a:prstGeom>
            <a:solidFill>
              <a:srgbClr val="A9D1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reeform: Shape 56">
              <a:extLst>
                <a:ext uri="{FF2B5EF4-FFF2-40B4-BE49-F238E27FC236}">
                  <a16:creationId xmlns:a16="http://schemas.microsoft.com/office/drawing/2014/main" id="{1645FCC0-FE19-2F6B-7FED-C638EBD4B200}"/>
                </a:ext>
              </a:extLst>
            </p:cNvPr>
            <p:cNvSpPr/>
            <p:nvPr/>
          </p:nvSpPr>
          <p:spPr>
            <a:xfrm>
              <a:off x="6722308" y="4936820"/>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1" name="Freeform: Shape 57">
              <a:extLst>
                <a:ext uri="{FF2B5EF4-FFF2-40B4-BE49-F238E27FC236}">
                  <a16:creationId xmlns:a16="http://schemas.microsoft.com/office/drawing/2014/main" id="{AA8F261F-A375-1087-64D2-3CBBC685BDF5}"/>
                </a:ext>
              </a:extLst>
            </p:cNvPr>
            <p:cNvSpPr/>
            <p:nvPr/>
          </p:nvSpPr>
          <p:spPr>
            <a:xfrm>
              <a:off x="6722308" y="5022991"/>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2" name="Freeform: Shape 58">
              <a:extLst>
                <a:ext uri="{FF2B5EF4-FFF2-40B4-BE49-F238E27FC236}">
                  <a16:creationId xmlns:a16="http://schemas.microsoft.com/office/drawing/2014/main" id="{0D38EE57-5DA4-9A08-637D-431B9A3375E9}"/>
                </a:ext>
              </a:extLst>
            </p:cNvPr>
            <p:cNvSpPr/>
            <p:nvPr/>
          </p:nvSpPr>
          <p:spPr>
            <a:xfrm>
              <a:off x="6722308" y="510916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3" name="Freeform: Shape 59">
              <a:extLst>
                <a:ext uri="{FF2B5EF4-FFF2-40B4-BE49-F238E27FC236}">
                  <a16:creationId xmlns:a16="http://schemas.microsoft.com/office/drawing/2014/main" id="{BF6EA3AA-C56A-8BC4-4A45-C27F1A234044}"/>
                </a:ext>
              </a:extLst>
            </p:cNvPr>
            <p:cNvSpPr/>
            <p:nvPr/>
          </p:nvSpPr>
          <p:spPr>
            <a:xfrm>
              <a:off x="6722308" y="519533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4" name="Freeform: Shape 60">
              <a:extLst>
                <a:ext uri="{FF2B5EF4-FFF2-40B4-BE49-F238E27FC236}">
                  <a16:creationId xmlns:a16="http://schemas.microsoft.com/office/drawing/2014/main" id="{DA2FE647-DA2A-3DD3-FFA2-00E05DABF0B3}"/>
                </a:ext>
              </a:extLst>
            </p:cNvPr>
            <p:cNvSpPr/>
            <p:nvPr/>
          </p:nvSpPr>
          <p:spPr>
            <a:xfrm>
              <a:off x="6722308" y="528150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5" name="Freeform: Shape 61">
              <a:extLst>
                <a:ext uri="{FF2B5EF4-FFF2-40B4-BE49-F238E27FC236}">
                  <a16:creationId xmlns:a16="http://schemas.microsoft.com/office/drawing/2014/main" id="{FC7464BA-8EE8-1BDC-EE5F-797138C90CB0}"/>
                </a:ext>
              </a:extLst>
            </p:cNvPr>
            <p:cNvSpPr/>
            <p:nvPr/>
          </p:nvSpPr>
          <p:spPr>
            <a:xfrm>
              <a:off x="6722308" y="536754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6" name="Freeform: Shape 62">
              <a:extLst>
                <a:ext uri="{FF2B5EF4-FFF2-40B4-BE49-F238E27FC236}">
                  <a16:creationId xmlns:a16="http://schemas.microsoft.com/office/drawing/2014/main" id="{9E82605D-18DC-5464-219D-BDFBBABCE366}"/>
                </a:ext>
              </a:extLst>
            </p:cNvPr>
            <p:cNvSpPr/>
            <p:nvPr/>
          </p:nvSpPr>
          <p:spPr>
            <a:xfrm>
              <a:off x="6722308" y="545371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7" name="Freeform: Shape 63">
              <a:extLst>
                <a:ext uri="{FF2B5EF4-FFF2-40B4-BE49-F238E27FC236}">
                  <a16:creationId xmlns:a16="http://schemas.microsoft.com/office/drawing/2014/main" id="{66092F30-4BCE-8701-8A9E-3FE34F93F5E6}"/>
                </a:ext>
              </a:extLst>
            </p:cNvPr>
            <p:cNvSpPr/>
            <p:nvPr/>
          </p:nvSpPr>
          <p:spPr>
            <a:xfrm>
              <a:off x="6722308" y="5539887"/>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8" name="Freeform: Shape 64">
              <a:extLst>
                <a:ext uri="{FF2B5EF4-FFF2-40B4-BE49-F238E27FC236}">
                  <a16:creationId xmlns:a16="http://schemas.microsoft.com/office/drawing/2014/main" id="{E7A186C8-3EA0-4477-CD35-E645CC9ED660}"/>
                </a:ext>
              </a:extLst>
            </p:cNvPr>
            <p:cNvSpPr/>
            <p:nvPr/>
          </p:nvSpPr>
          <p:spPr>
            <a:xfrm>
              <a:off x="6722308" y="5626059"/>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9" name="Freeform: Shape 65">
              <a:extLst>
                <a:ext uri="{FF2B5EF4-FFF2-40B4-BE49-F238E27FC236}">
                  <a16:creationId xmlns:a16="http://schemas.microsoft.com/office/drawing/2014/main" id="{2C4DEF92-F8FA-F4E4-A522-7462BC44B6F4}"/>
                </a:ext>
              </a:extLst>
            </p:cNvPr>
            <p:cNvSpPr/>
            <p:nvPr/>
          </p:nvSpPr>
          <p:spPr>
            <a:xfrm>
              <a:off x="6722308" y="571223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0" name="Freeform: Shape 66">
              <a:extLst>
                <a:ext uri="{FF2B5EF4-FFF2-40B4-BE49-F238E27FC236}">
                  <a16:creationId xmlns:a16="http://schemas.microsoft.com/office/drawing/2014/main" id="{0B0C4182-DAEE-0B0E-3557-06FDC6109C97}"/>
                </a:ext>
              </a:extLst>
            </p:cNvPr>
            <p:cNvSpPr/>
            <p:nvPr/>
          </p:nvSpPr>
          <p:spPr>
            <a:xfrm>
              <a:off x="6722308" y="579840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1" name="Freeform: Shape 67">
              <a:extLst>
                <a:ext uri="{FF2B5EF4-FFF2-40B4-BE49-F238E27FC236}">
                  <a16:creationId xmlns:a16="http://schemas.microsoft.com/office/drawing/2014/main" id="{B1737C38-C79A-B91E-9F1C-952266E9C0A6}"/>
                </a:ext>
              </a:extLst>
            </p:cNvPr>
            <p:cNvSpPr/>
            <p:nvPr/>
          </p:nvSpPr>
          <p:spPr>
            <a:xfrm>
              <a:off x="6722308" y="588457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2" name="Freeform: Shape 68">
              <a:extLst>
                <a:ext uri="{FF2B5EF4-FFF2-40B4-BE49-F238E27FC236}">
                  <a16:creationId xmlns:a16="http://schemas.microsoft.com/office/drawing/2014/main" id="{C4400033-5CB0-FF52-FF19-BD4EB2B951B7}"/>
                </a:ext>
              </a:extLst>
            </p:cNvPr>
            <p:cNvSpPr/>
            <p:nvPr/>
          </p:nvSpPr>
          <p:spPr>
            <a:xfrm>
              <a:off x="6722308" y="597061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3" name="Freeform: Shape 69">
              <a:extLst>
                <a:ext uri="{FF2B5EF4-FFF2-40B4-BE49-F238E27FC236}">
                  <a16:creationId xmlns:a16="http://schemas.microsoft.com/office/drawing/2014/main" id="{537A4A72-152D-4391-2046-151367178047}"/>
                </a:ext>
              </a:extLst>
            </p:cNvPr>
            <p:cNvSpPr/>
            <p:nvPr/>
          </p:nvSpPr>
          <p:spPr>
            <a:xfrm>
              <a:off x="6722308" y="605678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4" name="Freeform: Shape 70">
              <a:extLst>
                <a:ext uri="{FF2B5EF4-FFF2-40B4-BE49-F238E27FC236}">
                  <a16:creationId xmlns:a16="http://schemas.microsoft.com/office/drawing/2014/main" id="{8F88618C-62CF-60D1-DD32-CCD870D7EBA6}"/>
                </a:ext>
              </a:extLst>
            </p:cNvPr>
            <p:cNvSpPr/>
            <p:nvPr/>
          </p:nvSpPr>
          <p:spPr>
            <a:xfrm>
              <a:off x="6722308" y="6142955"/>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5" name="Freeform: Shape 71">
              <a:extLst>
                <a:ext uri="{FF2B5EF4-FFF2-40B4-BE49-F238E27FC236}">
                  <a16:creationId xmlns:a16="http://schemas.microsoft.com/office/drawing/2014/main" id="{C9AB7C8F-A183-61AF-9A96-3B10E3108FE1}"/>
                </a:ext>
              </a:extLst>
            </p:cNvPr>
            <p:cNvSpPr/>
            <p:nvPr/>
          </p:nvSpPr>
          <p:spPr>
            <a:xfrm>
              <a:off x="6722308" y="622912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6" name="Freeform: Shape 72">
              <a:extLst>
                <a:ext uri="{FF2B5EF4-FFF2-40B4-BE49-F238E27FC236}">
                  <a16:creationId xmlns:a16="http://schemas.microsoft.com/office/drawing/2014/main" id="{6EA35D7A-9B3A-B9C7-311B-C7F0782AAD8B}"/>
                </a:ext>
              </a:extLst>
            </p:cNvPr>
            <p:cNvSpPr/>
            <p:nvPr/>
          </p:nvSpPr>
          <p:spPr>
            <a:xfrm>
              <a:off x="6722308" y="6315298"/>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268" name="Straight Arrow Connector 267">
            <a:extLst>
              <a:ext uri="{FF2B5EF4-FFF2-40B4-BE49-F238E27FC236}">
                <a16:creationId xmlns:a16="http://schemas.microsoft.com/office/drawing/2014/main" id="{3857FB1C-2DFD-103E-1A98-C32F5A43D0E4}"/>
              </a:ext>
            </a:extLst>
          </p:cNvPr>
          <p:cNvCxnSpPr>
            <a:cxnSpLocks/>
          </p:cNvCxnSpPr>
          <p:nvPr/>
        </p:nvCxnSpPr>
        <p:spPr>
          <a:xfrm flipV="1">
            <a:off x="9465565" y="2945165"/>
            <a:ext cx="0" cy="534955"/>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sp>
        <p:nvSpPr>
          <p:cNvPr id="273" name="Arrow: Right 49">
            <a:extLst>
              <a:ext uri="{FF2B5EF4-FFF2-40B4-BE49-F238E27FC236}">
                <a16:creationId xmlns:a16="http://schemas.microsoft.com/office/drawing/2014/main" id="{460A1279-FB97-A023-AA54-C182B3854CB3}"/>
              </a:ext>
            </a:extLst>
          </p:cNvPr>
          <p:cNvSpPr/>
          <p:nvPr/>
        </p:nvSpPr>
        <p:spPr>
          <a:xfrm>
            <a:off x="8365649" y="2648819"/>
            <a:ext cx="784688" cy="424543"/>
          </a:xfrm>
          <a:prstGeom prst="rightArrow">
            <a:avLst/>
          </a:prstGeom>
          <a:solidFill>
            <a:srgbClr val="F9F0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4" name="Group 273">
            <a:extLst>
              <a:ext uri="{FF2B5EF4-FFF2-40B4-BE49-F238E27FC236}">
                <a16:creationId xmlns:a16="http://schemas.microsoft.com/office/drawing/2014/main" id="{218369F4-0360-6C3E-CD31-360BF1107FDE}"/>
              </a:ext>
            </a:extLst>
          </p:cNvPr>
          <p:cNvGrpSpPr/>
          <p:nvPr/>
        </p:nvGrpSpPr>
        <p:grpSpPr>
          <a:xfrm>
            <a:off x="6790076" y="3778553"/>
            <a:ext cx="81096" cy="1472266"/>
            <a:chOff x="6722308" y="4936820"/>
            <a:chExt cx="81096" cy="1472266"/>
          </a:xfrm>
        </p:grpSpPr>
        <p:sp>
          <p:nvSpPr>
            <p:cNvPr id="275" name="Freeform: Shape 51">
              <a:extLst>
                <a:ext uri="{FF2B5EF4-FFF2-40B4-BE49-F238E27FC236}">
                  <a16:creationId xmlns:a16="http://schemas.microsoft.com/office/drawing/2014/main" id="{7C4E7458-53DA-0F69-4117-74D09850F0F1}"/>
                </a:ext>
              </a:extLst>
            </p:cNvPr>
            <p:cNvSpPr/>
            <p:nvPr/>
          </p:nvSpPr>
          <p:spPr>
            <a:xfrm>
              <a:off x="6728705" y="4936820"/>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6" name="Rectangle 275">
              <a:extLst>
                <a:ext uri="{FF2B5EF4-FFF2-40B4-BE49-F238E27FC236}">
                  <a16:creationId xmlns:a16="http://schemas.microsoft.com/office/drawing/2014/main" id="{7FAF9C0E-0AC5-D19E-927B-1F5E8EF17F1D}"/>
                </a:ext>
              </a:extLst>
            </p:cNvPr>
            <p:cNvSpPr/>
            <p:nvPr/>
          </p:nvSpPr>
          <p:spPr>
            <a:xfrm>
              <a:off x="6728705" y="5194983"/>
              <a:ext cx="74699" cy="854806"/>
            </a:xfrm>
            <a:prstGeom prst="rect">
              <a:avLst/>
            </a:prstGeom>
            <a:solidFill>
              <a:srgbClr val="A9D1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reeform: Shape 56">
              <a:extLst>
                <a:ext uri="{FF2B5EF4-FFF2-40B4-BE49-F238E27FC236}">
                  <a16:creationId xmlns:a16="http://schemas.microsoft.com/office/drawing/2014/main" id="{81363A4B-C2C5-0921-5FF5-33A96CE1F7C2}"/>
                </a:ext>
              </a:extLst>
            </p:cNvPr>
            <p:cNvSpPr/>
            <p:nvPr/>
          </p:nvSpPr>
          <p:spPr>
            <a:xfrm>
              <a:off x="6722308" y="4936820"/>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8" name="Freeform: Shape 57">
              <a:extLst>
                <a:ext uri="{FF2B5EF4-FFF2-40B4-BE49-F238E27FC236}">
                  <a16:creationId xmlns:a16="http://schemas.microsoft.com/office/drawing/2014/main" id="{FED54802-D121-2C59-0A2C-B97B85E43425}"/>
                </a:ext>
              </a:extLst>
            </p:cNvPr>
            <p:cNvSpPr/>
            <p:nvPr/>
          </p:nvSpPr>
          <p:spPr>
            <a:xfrm>
              <a:off x="6722308" y="5022991"/>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9" name="Freeform: Shape 58">
              <a:extLst>
                <a:ext uri="{FF2B5EF4-FFF2-40B4-BE49-F238E27FC236}">
                  <a16:creationId xmlns:a16="http://schemas.microsoft.com/office/drawing/2014/main" id="{1BFD01E9-132A-565D-7442-0E0E8EB8DF6C}"/>
                </a:ext>
              </a:extLst>
            </p:cNvPr>
            <p:cNvSpPr/>
            <p:nvPr/>
          </p:nvSpPr>
          <p:spPr>
            <a:xfrm>
              <a:off x="6722308" y="510916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0" name="Freeform: Shape 59">
              <a:extLst>
                <a:ext uri="{FF2B5EF4-FFF2-40B4-BE49-F238E27FC236}">
                  <a16:creationId xmlns:a16="http://schemas.microsoft.com/office/drawing/2014/main" id="{1255DDE4-905E-B9C3-9A05-31F0B5DD2B51}"/>
                </a:ext>
              </a:extLst>
            </p:cNvPr>
            <p:cNvSpPr/>
            <p:nvPr/>
          </p:nvSpPr>
          <p:spPr>
            <a:xfrm>
              <a:off x="6722308" y="519533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1" name="Freeform: Shape 60">
              <a:extLst>
                <a:ext uri="{FF2B5EF4-FFF2-40B4-BE49-F238E27FC236}">
                  <a16:creationId xmlns:a16="http://schemas.microsoft.com/office/drawing/2014/main" id="{02417F81-9C79-833C-4AC4-702AB55793D2}"/>
                </a:ext>
              </a:extLst>
            </p:cNvPr>
            <p:cNvSpPr/>
            <p:nvPr/>
          </p:nvSpPr>
          <p:spPr>
            <a:xfrm>
              <a:off x="6722308" y="528150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2" name="Freeform: Shape 61">
              <a:extLst>
                <a:ext uri="{FF2B5EF4-FFF2-40B4-BE49-F238E27FC236}">
                  <a16:creationId xmlns:a16="http://schemas.microsoft.com/office/drawing/2014/main" id="{253109A3-E817-D0DE-E365-67020DE9E206}"/>
                </a:ext>
              </a:extLst>
            </p:cNvPr>
            <p:cNvSpPr/>
            <p:nvPr/>
          </p:nvSpPr>
          <p:spPr>
            <a:xfrm>
              <a:off x="6722308" y="536754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3" name="Freeform: Shape 62">
              <a:extLst>
                <a:ext uri="{FF2B5EF4-FFF2-40B4-BE49-F238E27FC236}">
                  <a16:creationId xmlns:a16="http://schemas.microsoft.com/office/drawing/2014/main" id="{4C97B4F2-50A9-8F74-B514-E6D2D0FAC08C}"/>
                </a:ext>
              </a:extLst>
            </p:cNvPr>
            <p:cNvSpPr/>
            <p:nvPr/>
          </p:nvSpPr>
          <p:spPr>
            <a:xfrm>
              <a:off x="6722308" y="545371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4" name="Freeform: Shape 63">
              <a:extLst>
                <a:ext uri="{FF2B5EF4-FFF2-40B4-BE49-F238E27FC236}">
                  <a16:creationId xmlns:a16="http://schemas.microsoft.com/office/drawing/2014/main" id="{2332CDDE-809F-023C-56CE-1447989255E4}"/>
                </a:ext>
              </a:extLst>
            </p:cNvPr>
            <p:cNvSpPr/>
            <p:nvPr/>
          </p:nvSpPr>
          <p:spPr>
            <a:xfrm>
              <a:off x="6722308" y="5539887"/>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5" name="Freeform: Shape 64">
              <a:extLst>
                <a:ext uri="{FF2B5EF4-FFF2-40B4-BE49-F238E27FC236}">
                  <a16:creationId xmlns:a16="http://schemas.microsoft.com/office/drawing/2014/main" id="{2D606B8A-7A71-90BA-81EF-80289399E304}"/>
                </a:ext>
              </a:extLst>
            </p:cNvPr>
            <p:cNvSpPr/>
            <p:nvPr/>
          </p:nvSpPr>
          <p:spPr>
            <a:xfrm>
              <a:off x="6722308" y="5626059"/>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6" name="Freeform: Shape 65">
              <a:extLst>
                <a:ext uri="{FF2B5EF4-FFF2-40B4-BE49-F238E27FC236}">
                  <a16:creationId xmlns:a16="http://schemas.microsoft.com/office/drawing/2014/main" id="{A4F7EB88-4D7B-44E2-7C4B-153A7F8B3212}"/>
                </a:ext>
              </a:extLst>
            </p:cNvPr>
            <p:cNvSpPr/>
            <p:nvPr/>
          </p:nvSpPr>
          <p:spPr>
            <a:xfrm>
              <a:off x="6722308" y="571223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7" name="Freeform: Shape 66">
              <a:extLst>
                <a:ext uri="{FF2B5EF4-FFF2-40B4-BE49-F238E27FC236}">
                  <a16:creationId xmlns:a16="http://schemas.microsoft.com/office/drawing/2014/main" id="{361515D1-2695-FAB5-B50D-AF99537ED807}"/>
                </a:ext>
              </a:extLst>
            </p:cNvPr>
            <p:cNvSpPr/>
            <p:nvPr/>
          </p:nvSpPr>
          <p:spPr>
            <a:xfrm>
              <a:off x="6722308" y="579840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8" name="Freeform: Shape 67">
              <a:extLst>
                <a:ext uri="{FF2B5EF4-FFF2-40B4-BE49-F238E27FC236}">
                  <a16:creationId xmlns:a16="http://schemas.microsoft.com/office/drawing/2014/main" id="{ADA708F2-2848-3D97-EAA1-8C31B976C779}"/>
                </a:ext>
              </a:extLst>
            </p:cNvPr>
            <p:cNvSpPr/>
            <p:nvPr/>
          </p:nvSpPr>
          <p:spPr>
            <a:xfrm>
              <a:off x="6722308" y="5884574"/>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9" name="Freeform: Shape 68">
              <a:extLst>
                <a:ext uri="{FF2B5EF4-FFF2-40B4-BE49-F238E27FC236}">
                  <a16:creationId xmlns:a16="http://schemas.microsoft.com/office/drawing/2014/main" id="{C74EB627-0F04-E917-61D0-C539B36A59F8}"/>
                </a:ext>
              </a:extLst>
            </p:cNvPr>
            <p:cNvSpPr/>
            <p:nvPr/>
          </p:nvSpPr>
          <p:spPr>
            <a:xfrm>
              <a:off x="6722308" y="5970612"/>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0" name="Freeform: Shape 69">
              <a:extLst>
                <a:ext uri="{FF2B5EF4-FFF2-40B4-BE49-F238E27FC236}">
                  <a16:creationId xmlns:a16="http://schemas.microsoft.com/office/drawing/2014/main" id="{427C8D4F-9B9B-3D45-6B3D-EA6A4FB1B47E}"/>
                </a:ext>
              </a:extLst>
            </p:cNvPr>
            <p:cNvSpPr/>
            <p:nvPr/>
          </p:nvSpPr>
          <p:spPr>
            <a:xfrm>
              <a:off x="6722308" y="6056783"/>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1" name="Freeform: Shape 70">
              <a:extLst>
                <a:ext uri="{FF2B5EF4-FFF2-40B4-BE49-F238E27FC236}">
                  <a16:creationId xmlns:a16="http://schemas.microsoft.com/office/drawing/2014/main" id="{02641BA0-0E6C-1497-9081-8CEB58F51054}"/>
                </a:ext>
              </a:extLst>
            </p:cNvPr>
            <p:cNvSpPr/>
            <p:nvPr/>
          </p:nvSpPr>
          <p:spPr>
            <a:xfrm>
              <a:off x="6722308" y="6142955"/>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2" name="Freeform: Shape 71">
              <a:extLst>
                <a:ext uri="{FF2B5EF4-FFF2-40B4-BE49-F238E27FC236}">
                  <a16:creationId xmlns:a16="http://schemas.microsoft.com/office/drawing/2014/main" id="{FD83C70F-D34D-B1B8-78BA-7C09464F6E88}"/>
                </a:ext>
              </a:extLst>
            </p:cNvPr>
            <p:cNvSpPr/>
            <p:nvPr/>
          </p:nvSpPr>
          <p:spPr>
            <a:xfrm>
              <a:off x="6722308" y="6229126"/>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3" name="Freeform: Shape 72">
              <a:extLst>
                <a:ext uri="{FF2B5EF4-FFF2-40B4-BE49-F238E27FC236}">
                  <a16:creationId xmlns:a16="http://schemas.microsoft.com/office/drawing/2014/main" id="{F964BF32-A9FE-BDC0-954F-9C513D752D75}"/>
                </a:ext>
              </a:extLst>
            </p:cNvPr>
            <p:cNvSpPr/>
            <p:nvPr/>
          </p:nvSpPr>
          <p:spPr>
            <a:xfrm>
              <a:off x="6722308" y="6315298"/>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cxnSp>
        <p:nvCxnSpPr>
          <p:cNvPr id="294" name="Straight Arrow Connector 293">
            <a:extLst>
              <a:ext uri="{FF2B5EF4-FFF2-40B4-BE49-F238E27FC236}">
                <a16:creationId xmlns:a16="http://schemas.microsoft.com/office/drawing/2014/main" id="{B7F3A4D4-A7C3-8D3C-0AEE-A18EDEEAEBC2}"/>
              </a:ext>
            </a:extLst>
          </p:cNvPr>
          <p:cNvCxnSpPr>
            <a:cxnSpLocks/>
          </p:cNvCxnSpPr>
          <p:nvPr/>
        </p:nvCxnSpPr>
        <p:spPr>
          <a:xfrm flipV="1">
            <a:off x="6692981" y="4589676"/>
            <a:ext cx="0" cy="534955"/>
          </a:xfrm>
          <a:prstGeom prst="straightConnector1">
            <a:avLst/>
          </a:prstGeom>
          <a:ln w="28575">
            <a:solidFill>
              <a:srgbClr val="F2D68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E0521BA-4FE0-C480-E253-503FAD2D968D}"/>
              </a:ext>
            </a:extLst>
          </p:cNvPr>
          <p:cNvSpPr/>
          <p:nvPr/>
        </p:nvSpPr>
        <p:spPr>
          <a:xfrm>
            <a:off x="6789012" y="5071154"/>
            <a:ext cx="81096" cy="81120"/>
          </a:xfrm>
          <a:prstGeom prst="rect">
            <a:avLst/>
          </a:prstGeom>
          <a:noFill/>
          <a:ln w="1905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51">
            <a:extLst>
              <a:ext uri="{FF2B5EF4-FFF2-40B4-BE49-F238E27FC236}">
                <a16:creationId xmlns:a16="http://schemas.microsoft.com/office/drawing/2014/main" id="{F2819CED-2BC4-A514-9277-6774CD266E8F}"/>
              </a:ext>
            </a:extLst>
          </p:cNvPr>
          <p:cNvSpPr/>
          <p:nvPr/>
        </p:nvSpPr>
        <p:spPr>
          <a:xfrm rot="5400000">
            <a:off x="7663987" y="4379779"/>
            <a:ext cx="74699" cy="1472266"/>
          </a:xfrm>
          <a:custGeom>
            <a:avLst/>
            <a:gdLst>
              <a:gd name="connsiteX0" fmla="*/ 0 w 1703506"/>
              <a:gd name="connsiteY0" fmla="*/ 0 h 1700433"/>
              <a:gd name="connsiteX1" fmla="*/ 1703507 w 1703506"/>
              <a:gd name="connsiteY1" fmla="*/ 0 h 1700433"/>
              <a:gd name="connsiteX2" fmla="*/ 1703507 w 1703506"/>
              <a:gd name="connsiteY2" fmla="*/ 1700434 h 1700433"/>
              <a:gd name="connsiteX3" fmla="*/ 0 w 1703506"/>
              <a:gd name="connsiteY3" fmla="*/ 1700434 h 1700433"/>
            </a:gdLst>
            <a:ahLst/>
            <a:cxnLst>
              <a:cxn ang="0">
                <a:pos x="connsiteX0" y="connsiteY0"/>
              </a:cxn>
              <a:cxn ang="0">
                <a:pos x="connsiteX1" y="connsiteY1"/>
              </a:cxn>
              <a:cxn ang="0">
                <a:pos x="connsiteX2" y="connsiteY2"/>
              </a:cxn>
              <a:cxn ang="0">
                <a:pos x="connsiteX3" y="connsiteY3"/>
              </a:cxn>
            </a:cxnLst>
            <a:rect l="l" t="t" r="r" b="b"/>
            <a:pathLst>
              <a:path w="1703506" h="1700433">
                <a:moveTo>
                  <a:pt x="0" y="0"/>
                </a:moveTo>
                <a:lnTo>
                  <a:pt x="1703507" y="0"/>
                </a:lnTo>
                <a:lnTo>
                  <a:pt x="1703507" y="1700434"/>
                </a:lnTo>
                <a:lnTo>
                  <a:pt x="0" y="1700434"/>
                </a:lnTo>
                <a:close/>
              </a:path>
            </a:pathLst>
          </a:custGeom>
          <a:solidFill>
            <a:srgbClr val="4D4D4D"/>
          </a:solidFill>
          <a:ln w="1535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 name="Rectangle 5">
            <a:extLst>
              <a:ext uri="{FF2B5EF4-FFF2-40B4-BE49-F238E27FC236}">
                <a16:creationId xmlns:a16="http://schemas.microsoft.com/office/drawing/2014/main" id="{AB3CA18C-EAAB-D9D5-99E9-60487CCCFF80}"/>
              </a:ext>
            </a:extLst>
          </p:cNvPr>
          <p:cNvSpPr/>
          <p:nvPr/>
        </p:nvSpPr>
        <p:spPr>
          <a:xfrm rot="5400000" flipV="1">
            <a:off x="7109806" y="5027752"/>
            <a:ext cx="78469" cy="180093"/>
          </a:xfrm>
          <a:prstGeom prst="rect">
            <a:avLst/>
          </a:prstGeom>
          <a:solidFill>
            <a:srgbClr val="F2D6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56">
            <a:extLst>
              <a:ext uri="{FF2B5EF4-FFF2-40B4-BE49-F238E27FC236}">
                <a16:creationId xmlns:a16="http://schemas.microsoft.com/office/drawing/2014/main" id="{669FE359-83C9-38AF-377C-2618564C19FE}"/>
              </a:ext>
            </a:extLst>
          </p:cNvPr>
          <p:cNvSpPr/>
          <p:nvPr/>
        </p:nvSpPr>
        <p:spPr>
          <a:xfrm rot="5400000">
            <a:off x="7664663" y="4380455"/>
            <a:ext cx="81096" cy="1464516"/>
          </a:xfrm>
          <a:custGeom>
            <a:avLst/>
            <a:gdLst>
              <a:gd name="connsiteX0" fmla="*/ 0 w 1684300"/>
              <a:gd name="connsiteY0" fmla="*/ 0 h 1684300"/>
              <a:gd name="connsiteX1" fmla="*/ 1684300 w 1684300"/>
              <a:gd name="connsiteY1" fmla="*/ 0 h 1684300"/>
              <a:gd name="connsiteX2" fmla="*/ 1684300 w 1684300"/>
              <a:gd name="connsiteY2" fmla="*/ 1684301 h 1684300"/>
              <a:gd name="connsiteX3" fmla="*/ 0 w 1684300"/>
              <a:gd name="connsiteY3" fmla="*/ 1684301 h 1684300"/>
            </a:gdLst>
            <a:ahLst/>
            <a:cxnLst>
              <a:cxn ang="0">
                <a:pos x="connsiteX0" y="connsiteY0"/>
              </a:cxn>
              <a:cxn ang="0">
                <a:pos x="connsiteX1" y="connsiteY1"/>
              </a:cxn>
              <a:cxn ang="0">
                <a:pos x="connsiteX2" y="connsiteY2"/>
              </a:cxn>
              <a:cxn ang="0">
                <a:pos x="connsiteX3" y="connsiteY3"/>
              </a:cxn>
            </a:cxnLst>
            <a:rect l="l" t="t" r="r" b="b"/>
            <a:pathLst>
              <a:path w="1684300" h="1684300">
                <a:moveTo>
                  <a:pt x="0" y="0"/>
                </a:moveTo>
                <a:lnTo>
                  <a:pt x="1684300" y="0"/>
                </a:lnTo>
                <a:lnTo>
                  <a:pt x="1684300" y="1684301"/>
                </a:lnTo>
                <a:lnTo>
                  <a:pt x="0" y="1684301"/>
                </a:lnTo>
                <a:close/>
              </a:path>
            </a:pathLst>
          </a:custGeom>
          <a:noFill/>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57">
            <a:extLst>
              <a:ext uri="{FF2B5EF4-FFF2-40B4-BE49-F238E27FC236}">
                <a16:creationId xmlns:a16="http://schemas.microsoft.com/office/drawing/2014/main" id="{EF6534EF-FD95-F564-DE9F-963FE75F1331}"/>
              </a:ext>
            </a:extLst>
          </p:cNvPr>
          <p:cNvSpPr/>
          <p:nvPr/>
        </p:nvSpPr>
        <p:spPr>
          <a:xfrm rot="5400000">
            <a:off x="8275037"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 name="Freeform: Shape 58">
            <a:extLst>
              <a:ext uri="{FF2B5EF4-FFF2-40B4-BE49-F238E27FC236}">
                <a16:creationId xmlns:a16="http://schemas.microsoft.com/office/drawing/2014/main" id="{2CDB9689-0A07-774B-6367-25B47D5AAFDB}"/>
              </a:ext>
            </a:extLst>
          </p:cNvPr>
          <p:cNvSpPr/>
          <p:nvPr/>
        </p:nvSpPr>
        <p:spPr>
          <a:xfrm rot="5400000">
            <a:off x="8188865"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Freeform: Shape 59">
            <a:extLst>
              <a:ext uri="{FF2B5EF4-FFF2-40B4-BE49-F238E27FC236}">
                <a16:creationId xmlns:a16="http://schemas.microsoft.com/office/drawing/2014/main" id="{7B9CA39C-B38C-8D30-9543-D8A84B6DCC0F}"/>
              </a:ext>
            </a:extLst>
          </p:cNvPr>
          <p:cNvSpPr/>
          <p:nvPr/>
        </p:nvSpPr>
        <p:spPr>
          <a:xfrm rot="5400000">
            <a:off x="8102694"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60">
            <a:extLst>
              <a:ext uri="{FF2B5EF4-FFF2-40B4-BE49-F238E27FC236}">
                <a16:creationId xmlns:a16="http://schemas.microsoft.com/office/drawing/2014/main" id="{57C36A71-1F3F-98A2-8AA2-69BC7E679407}"/>
              </a:ext>
            </a:extLst>
          </p:cNvPr>
          <p:cNvSpPr/>
          <p:nvPr/>
        </p:nvSpPr>
        <p:spPr>
          <a:xfrm rot="5400000">
            <a:off x="8016522"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61">
            <a:extLst>
              <a:ext uri="{FF2B5EF4-FFF2-40B4-BE49-F238E27FC236}">
                <a16:creationId xmlns:a16="http://schemas.microsoft.com/office/drawing/2014/main" id="{9F6CE726-209D-6F4C-233A-E2A80E1B9564}"/>
              </a:ext>
            </a:extLst>
          </p:cNvPr>
          <p:cNvSpPr/>
          <p:nvPr/>
        </p:nvSpPr>
        <p:spPr>
          <a:xfrm rot="5400000">
            <a:off x="7930484"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62">
            <a:extLst>
              <a:ext uri="{FF2B5EF4-FFF2-40B4-BE49-F238E27FC236}">
                <a16:creationId xmlns:a16="http://schemas.microsoft.com/office/drawing/2014/main" id="{CBA5E861-BF84-C038-1423-8A0EF3B6A412}"/>
              </a:ext>
            </a:extLst>
          </p:cNvPr>
          <p:cNvSpPr/>
          <p:nvPr/>
        </p:nvSpPr>
        <p:spPr>
          <a:xfrm rot="5400000">
            <a:off x="7844312"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63">
            <a:extLst>
              <a:ext uri="{FF2B5EF4-FFF2-40B4-BE49-F238E27FC236}">
                <a16:creationId xmlns:a16="http://schemas.microsoft.com/office/drawing/2014/main" id="{9607F722-68D2-1E83-7899-6C10FBB8188D}"/>
              </a:ext>
            </a:extLst>
          </p:cNvPr>
          <p:cNvSpPr/>
          <p:nvPr/>
        </p:nvSpPr>
        <p:spPr>
          <a:xfrm rot="5400000">
            <a:off x="7758141"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5" name="Freeform: Shape 64">
            <a:extLst>
              <a:ext uri="{FF2B5EF4-FFF2-40B4-BE49-F238E27FC236}">
                <a16:creationId xmlns:a16="http://schemas.microsoft.com/office/drawing/2014/main" id="{577912EA-8904-A06E-04B7-A7235F232115}"/>
              </a:ext>
            </a:extLst>
          </p:cNvPr>
          <p:cNvSpPr/>
          <p:nvPr/>
        </p:nvSpPr>
        <p:spPr>
          <a:xfrm rot="5400000">
            <a:off x="7671969"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65">
            <a:extLst>
              <a:ext uri="{FF2B5EF4-FFF2-40B4-BE49-F238E27FC236}">
                <a16:creationId xmlns:a16="http://schemas.microsoft.com/office/drawing/2014/main" id="{47FE37C3-329D-0297-651B-E96D52D3572E}"/>
              </a:ext>
            </a:extLst>
          </p:cNvPr>
          <p:cNvSpPr/>
          <p:nvPr/>
        </p:nvSpPr>
        <p:spPr>
          <a:xfrm rot="5400000">
            <a:off x="7585798"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Freeform: Shape 66">
            <a:extLst>
              <a:ext uri="{FF2B5EF4-FFF2-40B4-BE49-F238E27FC236}">
                <a16:creationId xmlns:a16="http://schemas.microsoft.com/office/drawing/2014/main" id="{93550382-10DD-68DD-1F8D-179313E1B7D7}"/>
              </a:ext>
            </a:extLst>
          </p:cNvPr>
          <p:cNvSpPr/>
          <p:nvPr/>
        </p:nvSpPr>
        <p:spPr>
          <a:xfrm rot="5400000">
            <a:off x="7499626"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67">
            <a:extLst>
              <a:ext uri="{FF2B5EF4-FFF2-40B4-BE49-F238E27FC236}">
                <a16:creationId xmlns:a16="http://schemas.microsoft.com/office/drawing/2014/main" id="{CA0E841C-65B7-ADC1-B160-F483E7362E99}"/>
              </a:ext>
            </a:extLst>
          </p:cNvPr>
          <p:cNvSpPr/>
          <p:nvPr/>
        </p:nvSpPr>
        <p:spPr>
          <a:xfrm rot="5400000">
            <a:off x="7413454"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68">
            <a:extLst>
              <a:ext uri="{FF2B5EF4-FFF2-40B4-BE49-F238E27FC236}">
                <a16:creationId xmlns:a16="http://schemas.microsoft.com/office/drawing/2014/main" id="{46C514DE-05E9-4B74-EED8-E327EB9335B9}"/>
              </a:ext>
            </a:extLst>
          </p:cNvPr>
          <p:cNvSpPr/>
          <p:nvPr/>
        </p:nvSpPr>
        <p:spPr>
          <a:xfrm rot="5400000">
            <a:off x="7327416"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69">
            <a:extLst>
              <a:ext uri="{FF2B5EF4-FFF2-40B4-BE49-F238E27FC236}">
                <a16:creationId xmlns:a16="http://schemas.microsoft.com/office/drawing/2014/main" id="{1F927C61-DD03-63B5-38E5-312555487405}"/>
              </a:ext>
            </a:extLst>
          </p:cNvPr>
          <p:cNvSpPr/>
          <p:nvPr/>
        </p:nvSpPr>
        <p:spPr>
          <a:xfrm rot="5400000">
            <a:off x="7241245"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70">
            <a:extLst>
              <a:ext uri="{FF2B5EF4-FFF2-40B4-BE49-F238E27FC236}">
                <a16:creationId xmlns:a16="http://schemas.microsoft.com/office/drawing/2014/main" id="{9CAF8F5C-B7E1-99E4-0D84-AFDA5005888F}"/>
              </a:ext>
            </a:extLst>
          </p:cNvPr>
          <p:cNvSpPr/>
          <p:nvPr/>
        </p:nvSpPr>
        <p:spPr>
          <a:xfrm rot="5400000">
            <a:off x="7155073"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Shape 71">
            <a:extLst>
              <a:ext uri="{FF2B5EF4-FFF2-40B4-BE49-F238E27FC236}">
                <a16:creationId xmlns:a16="http://schemas.microsoft.com/office/drawing/2014/main" id="{1B0D2148-6A07-613A-BAF0-0483371DCFE7}"/>
              </a:ext>
            </a:extLst>
          </p:cNvPr>
          <p:cNvSpPr/>
          <p:nvPr/>
        </p:nvSpPr>
        <p:spPr>
          <a:xfrm rot="5400000">
            <a:off x="7068902"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Shape 72">
            <a:extLst>
              <a:ext uri="{FF2B5EF4-FFF2-40B4-BE49-F238E27FC236}">
                <a16:creationId xmlns:a16="http://schemas.microsoft.com/office/drawing/2014/main" id="{F16096DF-249D-4579-67AA-C3775E8A0188}"/>
              </a:ext>
            </a:extLst>
          </p:cNvPr>
          <p:cNvSpPr/>
          <p:nvPr/>
        </p:nvSpPr>
        <p:spPr>
          <a:xfrm rot="5400000">
            <a:off x="6982730" y="5077000"/>
            <a:ext cx="81096" cy="71427"/>
          </a:xfrm>
          <a:custGeom>
            <a:avLst/>
            <a:gdLst>
              <a:gd name="connsiteX0" fmla="*/ 0 w 1684454"/>
              <a:gd name="connsiteY0" fmla="*/ 0 h 15364"/>
              <a:gd name="connsiteX1" fmla="*/ 1684454 w 1684454"/>
              <a:gd name="connsiteY1" fmla="*/ 0 h 15364"/>
            </a:gdLst>
            <a:ahLst/>
            <a:cxnLst>
              <a:cxn ang="0">
                <a:pos x="connsiteX0" y="connsiteY0"/>
              </a:cxn>
              <a:cxn ang="0">
                <a:pos x="connsiteX1" y="connsiteY1"/>
              </a:cxn>
            </a:cxnLst>
            <a:rect l="l" t="t" r="r" b="b"/>
            <a:pathLst>
              <a:path w="1684454" h="15364">
                <a:moveTo>
                  <a:pt x="0" y="0"/>
                </a:moveTo>
                <a:lnTo>
                  <a:pt x="1684454" y="0"/>
                </a:lnTo>
              </a:path>
            </a:pathLst>
          </a:custGeom>
          <a:ln w="15358" cap="flat">
            <a:solidFill>
              <a:srgbClr val="808080"/>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 name="TextBox 23">
            <a:extLst>
              <a:ext uri="{FF2B5EF4-FFF2-40B4-BE49-F238E27FC236}">
                <a16:creationId xmlns:a16="http://schemas.microsoft.com/office/drawing/2014/main" id="{0FEF7CCC-10D1-A7EB-9012-91EF67195026}"/>
              </a:ext>
            </a:extLst>
          </p:cNvPr>
          <p:cNvSpPr txBox="1"/>
          <p:nvPr/>
        </p:nvSpPr>
        <p:spPr>
          <a:xfrm>
            <a:off x="6876001" y="5142286"/>
            <a:ext cx="824265" cy="307777"/>
          </a:xfrm>
          <a:prstGeom prst="rect">
            <a:avLst/>
          </a:prstGeom>
          <a:noFill/>
        </p:spPr>
        <p:txBody>
          <a:bodyPr wrap="none" rtlCol="0">
            <a:spAutoFit/>
          </a:bodyPr>
          <a:lstStyle/>
          <a:p>
            <a:pPr algn="ctr"/>
            <a:r>
              <a:rPr lang="en-US" sz="1400" dirty="0"/>
              <a:t>Left shift</a:t>
            </a:r>
          </a:p>
        </p:txBody>
      </p:sp>
      <p:sp>
        <p:nvSpPr>
          <p:cNvPr id="25" name="Rectangle 24">
            <a:extLst>
              <a:ext uri="{FF2B5EF4-FFF2-40B4-BE49-F238E27FC236}">
                <a16:creationId xmlns:a16="http://schemas.microsoft.com/office/drawing/2014/main" id="{7B2F1B1E-1335-6C4E-B42C-D881EC42CB1D}"/>
              </a:ext>
            </a:extLst>
          </p:cNvPr>
          <p:cNvSpPr/>
          <p:nvPr/>
        </p:nvSpPr>
        <p:spPr>
          <a:xfrm>
            <a:off x="6897732" y="5005797"/>
            <a:ext cx="157304" cy="186947"/>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472F432-C1C8-1036-B4AF-1C5CB73581CC}"/>
              </a:ext>
            </a:extLst>
          </p:cNvPr>
          <p:cNvSpPr txBox="1"/>
          <p:nvPr/>
        </p:nvSpPr>
        <p:spPr>
          <a:xfrm>
            <a:off x="7623132" y="4806639"/>
            <a:ext cx="909224" cy="307777"/>
          </a:xfrm>
          <a:prstGeom prst="rect">
            <a:avLst/>
          </a:prstGeom>
          <a:noFill/>
        </p:spPr>
        <p:txBody>
          <a:bodyPr wrap="none" rtlCol="0">
            <a:spAutoFit/>
          </a:bodyPr>
          <a:lstStyle/>
          <a:p>
            <a:pPr algn="ctr"/>
            <a:r>
              <a:rPr lang="en-US" sz="1400" dirty="0"/>
              <a:t>Right shift</a:t>
            </a:r>
          </a:p>
        </p:txBody>
      </p:sp>
      <p:sp>
        <p:nvSpPr>
          <p:cNvPr id="27" name="Rectangle 26">
            <a:extLst>
              <a:ext uri="{FF2B5EF4-FFF2-40B4-BE49-F238E27FC236}">
                <a16:creationId xmlns:a16="http://schemas.microsoft.com/office/drawing/2014/main" id="{52273CDF-669F-8F29-F936-E2CB4DAE0DDA}"/>
              </a:ext>
            </a:extLst>
          </p:cNvPr>
          <p:cNvSpPr/>
          <p:nvPr/>
        </p:nvSpPr>
        <p:spPr>
          <a:xfrm>
            <a:off x="7239087" y="5061231"/>
            <a:ext cx="1215318" cy="122025"/>
          </a:xfrm>
          <a:prstGeom prst="rect">
            <a:avLst/>
          </a:prstGeom>
          <a:solidFill>
            <a:srgbClr val="A1B8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1FE9395D-1BE5-6E30-7D9F-ED9A99FBFB9D}"/>
              </a:ext>
            </a:extLst>
          </p:cNvPr>
          <p:cNvSpPr/>
          <p:nvPr/>
        </p:nvSpPr>
        <p:spPr>
          <a:xfrm>
            <a:off x="6926071" y="4978848"/>
            <a:ext cx="1615595" cy="271971"/>
          </a:xfrm>
          <a:prstGeom prst="roundRect">
            <a:avLst/>
          </a:prstGeom>
          <a:noFill/>
          <a:ln w="38100">
            <a:solidFill>
              <a:srgbClr val="ED7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79284AE-D603-293A-01FC-30E675B45A03}"/>
              </a:ext>
            </a:extLst>
          </p:cNvPr>
          <p:cNvSpPr txBox="1"/>
          <p:nvPr/>
        </p:nvSpPr>
        <p:spPr>
          <a:xfrm>
            <a:off x="8485853" y="4968354"/>
            <a:ext cx="562975" cy="307777"/>
          </a:xfrm>
          <a:prstGeom prst="rect">
            <a:avLst/>
          </a:prstGeom>
          <a:noFill/>
        </p:spPr>
        <p:txBody>
          <a:bodyPr wrap="none" rtlCol="0">
            <a:spAutoFit/>
          </a:bodyPr>
          <a:lstStyle/>
          <a:p>
            <a:pPr algn="ctr"/>
            <a:r>
              <a:rPr lang="en-US" sz="1400" dirty="0">
                <a:solidFill>
                  <a:srgbClr val="ED7B7B"/>
                </a:solidFill>
              </a:rPr>
              <a:t>== 0?</a:t>
            </a:r>
          </a:p>
        </p:txBody>
      </p:sp>
      <p:sp>
        <p:nvSpPr>
          <p:cNvPr id="31" name="TextBox 30">
            <a:extLst>
              <a:ext uri="{FF2B5EF4-FFF2-40B4-BE49-F238E27FC236}">
                <a16:creationId xmlns:a16="http://schemas.microsoft.com/office/drawing/2014/main" id="{ECD1038B-8E64-4360-CA1A-B9ED87FED36F}"/>
              </a:ext>
            </a:extLst>
          </p:cNvPr>
          <p:cNvSpPr txBox="1"/>
          <p:nvPr/>
        </p:nvSpPr>
        <p:spPr>
          <a:xfrm>
            <a:off x="3317545" y="3556065"/>
            <a:ext cx="1754006" cy="307777"/>
          </a:xfrm>
          <a:prstGeom prst="rect">
            <a:avLst/>
          </a:prstGeom>
          <a:noFill/>
        </p:spPr>
        <p:txBody>
          <a:bodyPr wrap="none" rtlCol="0">
            <a:spAutoFit/>
          </a:bodyPr>
          <a:lstStyle/>
          <a:p>
            <a:pPr algn="ctr"/>
            <a:r>
              <a:rPr lang="en-US" sz="1400" i="1" dirty="0"/>
              <a:t>[</a:t>
            </a:r>
            <a:r>
              <a:rPr lang="en-US" sz="1400" i="1" dirty="0" err="1"/>
              <a:t>Eisemann</a:t>
            </a:r>
            <a:r>
              <a:rPr lang="en-US" sz="1400" i="1" dirty="0"/>
              <a:t>  et al. 2006]</a:t>
            </a:r>
          </a:p>
        </p:txBody>
      </p:sp>
      <p:sp>
        <p:nvSpPr>
          <p:cNvPr id="32" name="TextBox 31">
            <a:extLst>
              <a:ext uri="{FF2B5EF4-FFF2-40B4-BE49-F238E27FC236}">
                <a16:creationId xmlns:a16="http://schemas.microsoft.com/office/drawing/2014/main" id="{4B4F2395-9FCF-E542-5E4B-F23A123F61FC}"/>
              </a:ext>
            </a:extLst>
          </p:cNvPr>
          <p:cNvSpPr txBox="1"/>
          <p:nvPr/>
        </p:nvSpPr>
        <p:spPr>
          <a:xfrm>
            <a:off x="7219312" y="3571376"/>
            <a:ext cx="1930337" cy="307777"/>
          </a:xfrm>
          <a:prstGeom prst="rect">
            <a:avLst/>
          </a:prstGeom>
          <a:noFill/>
        </p:spPr>
        <p:txBody>
          <a:bodyPr wrap="none" rtlCol="0">
            <a:spAutoFit/>
          </a:bodyPr>
          <a:lstStyle/>
          <a:p>
            <a:pPr algn="ctr"/>
            <a:r>
              <a:rPr lang="en-US" sz="1400" i="1" dirty="0"/>
              <a:t>[</a:t>
            </a:r>
            <a:r>
              <a:rPr lang="en-US" sz="1400" i="1" dirty="0" err="1"/>
              <a:t>Thiedemann</a:t>
            </a:r>
            <a:r>
              <a:rPr lang="en-US" sz="1400" i="1" dirty="0"/>
              <a:t>  et al. 2011]</a:t>
            </a:r>
          </a:p>
        </p:txBody>
      </p:sp>
    </p:spTree>
    <p:custDataLst>
      <p:tags r:id="rId1"/>
    </p:custDataLst>
    <p:extLst>
      <p:ext uri="{BB962C8B-B14F-4D97-AF65-F5344CB8AC3E}">
        <p14:creationId xmlns:p14="http://schemas.microsoft.com/office/powerpoint/2010/main" val="1384948464"/>
      </p:ext>
    </p:extLst>
  </p:cSld>
  <p:clrMapOvr>
    <a:masterClrMapping/>
  </p:clrMapOvr>
  <mc:AlternateContent xmlns:mc="http://schemas.openxmlformats.org/markup-compatibility/2006" xmlns:p159="http://schemas.microsoft.com/office/powerpoint/2015/09/main">
    <mc:Choice Requires="p159">
      <p:transition advTm="3323">
        <p159:morph option="byObject"/>
      </p:transition>
    </mc:Choice>
    <mc:Fallback xmlns="">
      <p:transition advTm="33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right)">
                                      <p:cBhvr>
                                        <p:cTn id="18" dur="500"/>
                                        <p:tgtEl>
                                          <p:spTgt spid="25"/>
                                        </p:tgtEl>
                                      </p:cBhvr>
                                    </p:animEffect>
                                  </p:childTnLst>
                                </p:cTn>
                              </p:par>
                            </p:childTnLst>
                          </p:cTn>
                        </p:par>
                        <p:par>
                          <p:cTn id="19" fill="hold">
                            <p:stCondLst>
                              <p:cond delay="1000"/>
                            </p:stCondLst>
                            <p:childTnLst>
                              <p:par>
                                <p:cTn id="20" presetID="9" presetClass="exit" presetSubtype="0" fill="hold" grpId="1" nodeType="afterEffect">
                                  <p:stCondLst>
                                    <p:cond delay="0"/>
                                  </p:stCondLst>
                                  <p:childTnLst>
                                    <p:animEffect transition="out" filter="dissolv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par>
                                <p:cTn id="23" presetID="9" presetClass="exit" presetSubtype="0" fill="hold" grpId="1" nodeType="withEffect">
                                  <p:stCondLst>
                                    <p:cond delay="0"/>
                                  </p:stCondLst>
                                  <p:childTnLst>
                                    <p:animEffect transition="out" filter="dissolv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1" nodeType="clickEffect">
                                  <p:stCondLst>
                                    <p:cond delay="0"/>
                                  </p:stCondLst>
                                  <p:childTnLst>
                                    <p:animEffect transition="out" filter="dissolv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childTnLst>
                          </p:cTn>
                        </p:par>
                        <p:par>
                          <p:cTn id="47" fill="hold">
                            <p:stCondLst>
                              <p:cond delay="500"/>
                            </p:stCondLst>
                            <p:childTnLst>
                              <p:par>
                                <p:cTn id="48" presetID="21" presetClass="entr" presetSubtype="1"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heel(1)">
                                      <p:cBhvr>
                                        <p:cTn id="50" dur="1000"/>
                                        <p:tgtEl>
                                          <p:spTgt spid="29"/>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left)">
                                      <p:cBhvr>
                                        <p:cTn id="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4" grpId="0"/>
      <p:bldP spid="24" grpId="1"/>
      <p:bldP spid="25" grpId="0" animBg="1"/>
      <p:bldP spid="25" grpId="1" animBg="1"/>
      <p:bldP spid="26" grpId="0"/>
      <p:bldP spid="26" grpId="1"/>
      <p:bldP spid="27" grpId="0" animBg="1"/>
      <p:bldP spid="27" grpId="1" animBg="1"/>
      <p:bldP spid="29" grpId="0" animBg="1"/>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ags/tag10.xml><?xml version="1.0" encoding="utf-8"?>
<p:tagLst xmlns:a="http://schemas.openxmlformats.org/drawingml/2006/main" xmlns:r="http://schemas.openxmlformats.org/officeDocument/2006/relationships" xmlns:p="http://schemas.openxmlformats.org/presentationml/2006/main">
  <p:tag name="TIMING" val="|10.2|34.3"/>
</p:tagLst>
</file>

<file path=ppt/tags/tag11.xml><?xml version="1.0" encoding="utf-8"?>
<p:tagLst xmlns:a="http://schemas.openxmlformats.org/drawingml/2006/main" xmlns:r="http://schemas.openxmlformats.org/officeDocument/2006/relationships" xmlns:p="http://schemas.openxmlformats.org/presentationml/2006/main">
  <p:tag name="TIMING" val="|5.1"/>
</p:tagLst>
</file>

<file path=ppt/tags/tag12.xml><?xml version="1.0" encoding="utf-8"?>
<p:tagLst xmlns:a="http://schemas.openxmlformats.org/drawingml/2006/main" xmlns:r="http://schemas.openxmlformats.org/officeDocument/2006/relationships" xmlns:p="http://schemas.openxmlformats.org/presentationml/2006/main">
  <p:tag name="TIMING" val="|7.8"/>
</p:tagLst>
</file>

<file path=ppt/tags/tag13.xml><?xml version="1.0" encoding="utf-8"?>
<p:tagLst xmlns:a="http://schemas.openxmlformats.org/drawingml/2006/main" xmlns:r="http://schemas.openxmlformats.org/officeDocument/2006/relationships" xmlns:p="http://schemas.openxmlformats.org/presentationml/2006/main">
  <p:tag name="TIMING" val="|19.2"/>
</p:tagLst>
</file>

<file path=ppt/tags/tag2.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0.1|0.1|1.3|0.1"/>
</p:tagLst>
</file>

<file path=ppt/tags/tag4.xml><?xml version="1.0" encoding="utf-8"?>
<p:tagLst xmlns:a="http://schemas.openxmlformats.org/drawingml/2006/main" xmlns:r="http://schemas.openxmlformats.org/officeDocument/2006/relationships" xmlns:p="http://schemas.openxmlformats.org/presentationml/2006/main">
  <p:tag name="TIMING" val="|0|0|8.1|0.2|-6"/>
</p:tagLst>
</file>

<file path=ppt/tags/tag5.xml><?xml version="1.0" encoding="utf-8"?>
<p:tagLst xmlns:a="http://schemas.openxmlformats.org/drawingml/2006/main" xmlns:r="http://schemas.openxmlformats.org/officeDocument/2006/relationships" xmlns:p="http://schemas.openxmlformats.org/presentationml/2006/main">
  <p:tag name="TIMING" val="|0.7|0.5|0.5"/>
</p:tagLst>
</file>

<file path=ppt/tags/tag6.xml><?xml version="1.0" encoding="utf-8"?>
<p:tagLst xmlns:a="http://schemas.openxmlformats.org/drawingml/2006/main" xmlns:r="http://schemas.openxmlformats.org/officeDocument/2006/relationships" xmlns:p="http://schemas.openxmlformats.org/presentationml/2006/main">
  <p:tag name="TIMING" val="|0.5|1.9|3.3|4|3.4"/>
</p:tagLst>
</file>

<file path=ppt/tags/tag7.xml><?xml version="1.0" encoding="utf-8"?>
<p:tagLst xmlns:a="http://schemas.openxmlformats.org/drawingml/2006/main" xmlns:r="http://schemas.openxmlformats.org/officeDocument/2006/relationships" xmlns:p="http://schemas.openxmlformats.org/presentationml/2006/main">
  <p:tag name="TIMING" val="|8.6"/>
</p:tagLst>
</file>

<file path=ppt/tags/tag8.xml><?xml version="1.0" encoding="utf-8"?>
<p:tagLst xmlns:a="http://schemas.openxmlformats.org/drawingml/2006/main" xmlns:r="http://schemas.openxmlformats.org/officeDocument/2006/relationships" xmlns:p="http://schemas.openxmlformats.org/presentationml/2006/main">
  <p:tag name="TIMING" val="|6.2|5.7"/>
</p:tagLst>
</file>

<file path=ppt/tags/tag9.xml><?xml version="1.0" encoding="utf-8"?>
<p:tagLst xmlns:a="http://schemas.openxmlformats.org/drawingml/2006/main" xmlns:r="http://schemas.openxmlformats.org/officeDocument/2006/relationships" xmlns:p="http://schemas.openxmlformats.org/presentationml/2006/main">
  <p:tag name="TIMING" val="|3.2|6.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Condensed"/>
        <a:ea typeface="等线 Light"/>
        <a:cs typeface=""/>
      </a:majorFont>
      <a:minorFont>
        <a:latin typeface="Roboto Condensed"/>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4310</TotalTime>
  <Words>5604</Words>
  <Application>Microsoft Macintosh PowerPoint</Application>
  <PresentationFormat>Widescreen</PresentationFormat>
  <Paragraphs>1186</Paragraphs>
  <Slides>42</Slides>
  <Notes>42</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DM Sans</vt:lpstr>
      <vt:lpstr>Helvetica Light</vt:lpstr>
      <vt:lpstr>Helvetica Neue</vt:lpstr>
      <vt:lpstr>Roboto</vt:lpstr>
      <vt:lpstr>Roboto Condensed</vt:lpstr>
      <vt:lpstr>Office Theme</vt:lpstr>
      <vt:lpstr>Ray-aligned Occupancy Map Array (ROMA) for Fast Approximate Ray Tracing</vt:lpstr>
      <vt:lpstr>Background</vt:lpstr>
      <vt:lpstr>Real-time ray tracing</vt:lpstr>
      <vt:lpstr>Hardware Ray Tracing (HWRT) is good, but …</vt:lpstr>
      <vt:lpstr>Hardware Ray Tracing (HWRT) is good, but …</vt:lpstr>
      <vt:lpstr>SWRT: Screen-space Ray Tracing </vt:lpstr>
      <vt:lpstr>SWRT: Distance Fields (DFs)</vt:lpstr>
      <vt:lpstr>SWRT: Occupancy Maps (OMs)</vt:lpstr>
      <vt:lpstr>SWRT: Occupancy Maps (OMs)</vt:lpstr>
      <vt:lpstr>SWRT: Occupancy Maps (OMs)</vt:lpstr>
      <vt:lpstr>Our goal</vt:lpstr>
      <vt:lpstr>Method</vt:lpstr>
      <vt:lpstr>Key observation</vt:lpstr>
      <vt:lpstr>Key observation</vt:lpstr>
      <vt:lpstr>Key idea</vt:lpstr>
      <vt:lpstr>Key idea</vt:lpstr>
      <vt:lpstr>Key idea</vt:lpstr>
      <vt:lpstr>Key idea</vt:lpstr>
      <vt:lpstr>Overview</vt:lpstr>
      <vt:lpstr>Step 1: Generate BOM</vt:lpstr>
      <vt:lpstr>Step 2: “Rotate” BOM to ROMA</vt:lpstr>
      <vt:lpstr>Step 3: “Snap” and Trace</vt:lpstr>
      <vt:lpstr>Step 3: “Snap” and Trace</vt:lpstr>
      <vt:lpstr>Step 3: “Snap” and Trace</vt:lpstr>
      <vt:lpstr>Step 3: “Snap” and Trace</vt:lpstr>
      <vt:lpstr>Spatiotemporal scheme</vt:lpstr>
      <vt:lpstr>Spatiotemporal scheme</vt:lpstr>
      <vt:lpstr>Spatiotemporal scheme</vt:lpstr>
      <vt:lpstr>“Snap” or not</vt:lpstr>
      <vt:lpstr>“Snap” or not</vt:lpstr>
      <vt:lpstr>“Snap” or not</vt:lpstr>
      <vt:lpstr>Result</vt:lpstr>
      <vt:lpstr>Ambient Occlusion (AO)</vt:lpstr>
      <vt:lpstr>Performance</vt:lpstr>
      <vt:lpstr>One-bounce Diffuse GI &amp; Soft Shadows</vt:lpstr>
      <vt:lpstr>One-bounce Diffuse GI &amp; Soft Shadows</vt:lpstr>
      <vt:lpstr>One-bounce Diffuse GI &amp; Soft Shadows</vt:lpstr>
      <vt:lpstr>Conclusion</vt:lpstr>
      <vt:lpstr>Conclusion</vt:lpstr>
      <vt:lpstr>Limitations</vt:lpstr>
      <vt:lpstr>Future work</vt:lpstr>
      <vt:lpstr>Ray-aligned Occupancy Map Array for Fast Approximate Ray Tracing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Zheng Zeng</dc:creator>
  <cp:lastModifiedBy>Microsoft Office User</cp:lastModifiedBy>
  <cp:revision>287</cp:revision>
  <dcterms:created xsi:type="dcterms:W3CDTF">2023-06-21T06:10:38Z</dcterms:created>
  <dcterms:modified xsi:type="dcterms:W3CDTF">2023-06-30T04:19:44Z</dcterms:modified>
</cp:coreProperties>
</file>